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76" r:id="rId3"/>
    <p:sldId id="280" r:id="rId4"/>
    <p:sldId id="257" r:id="rId5"/>
    <p:sldId id="278" r:id="rId6"/>
    <p:sldId id="279" r:id="rId7"/>
    <p:sldId id="260" r:id="rId8"/>
    <p:sldId id="275" r:id="rId9"/>
    <p:sldId id="272" r:id="rId10"/>
    <p:sldId id="273" r:id="rId11"/>
    <p:sldId id="261" r:id="rId12"/>
    <p:sldId id="262" r:id="rId13"/>
    <p:sldId id="263" r:id="rId14"/>
    <p:sldId id="264" r:id="rId15"/>
    <p:sldId id="270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04F15-8CFF-4F5D-AA09-9DCD68F70CD2}" type="doc">
      <dgm:prSet loTypeId="urn:microsoft.com/office/officeart/2005/8/layout/vProcess5" loCatId="process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15813B-03B7-49DD-8483-E0D124630F92}">
      <dgm:prSet custT="1"/>
      <dgm:spPr>
        <a:solidFill>
          <a:srgbClr val="00CCFF"/>
        </a:solidFill>
      </dgm:spPr>
      <dgm:t>
        <a:bodyPr/>
        <a:lstStyle/>
        <a:p>
          <a:r>
            <a:rPr lang="en-US" sz="2000" b="0" dirty="0" smtClean="0">
              <a:solidFill>
                <a:schemeClr val="tx1"/>
              </a:solidFill>
            </a:rPr>
            <a:t>Dữ liệu là thành phần quan trọng trong thời đại công nghệ 4.0</a:t>
          </a:r>
          <a:endParaRPr lang="en-US" sz="2000" b="0" dirty="0">
            <a:solidFill>
              <a:schemeClr val="tx1"/>
            </a:solidFill>
          </a:endParaRPr>
        </a:p>
      </dgm:t>
    </dgm:pt>
    <dgm:pt modelId="{3AAD3AF7-1266-4E4E-8B36-E76EFEBAC638}" type="parTrans" cxnId="{950A843F-61BB-4A05-960E-C41F60E0FCE0}">
      <dgm:prSet/>
      <dgm:spPr/>
      <dgm:t>
        <a:bodyPr/>
        <a:lstStyle/>
        <a:p>
          <a:endParaRPr lang="en-US"/>
        </a:p>
      </dgm:t>
    </dgm:pt>
    <dgm:pt modelId="{F6D571B3-25EC-45B5-B9D5-AD3105EB5460}" type="sibTrans" cxnId="{950A843F-61BB-4A05-960E-C41F60E0FCE0}">
      <dgm:prSet/>
      <dgm:spPr/>
      <dgm:t>
        <a:bodyPr/>
        <a:lstStyle/>
        <a:p>
          <a:endParaRPr lang="en-US"/>
        </a:p>
      </dgm:t>
    </dgm:pt>
    <dgm:pt modelId="{8A95030C-2CAF-4F38-A94E-01DCC0B33598}">
      <dgm:prSet custT="1"/>
      <dgm:spPr>
        <a:solidFill>
          <a:srgbClr val="00CCFF"/>
        </a:solidFill>
      </dgm:spPr>
      <dgm:t>
        <a:bodyPr/>
        <a:lstStyle/>
        <a:p>
          <a:r>
            <a:rPr lang="en-US" sz="2000" b="0" i="0" dirty="0" smtClean="0">
              <a:solidFill>
                <a:schemeClr val="tx1"/>
              </a:solidFill>
            </a:rPr>
            <a:t>- Các ứng dụng FB, Google, tiktok,... Vẫn đang thu thập dữ liệu của người dùng hàng ngày.</a:t>
          </a:r>
        </a:p>
        <a:p>
          <a:r>
            <a:rPr lang="en-US" sz="2000" b="0" i="0" dirty="0" smtClean="0">
              <a:solidFill>
                <a:schemeClr val="tx1"/>
              </a:solidFill>
            </a:rPr>
            <a:t>- Mỹ cảnh báo đồng minh về vấn đề bảo mật của Huawei.</a:t>
          </a:r>
        </a:p>
        <a:p>
          <a:r>
            <a:rPr lang="en-US" sz="2000" b="0" i="0" dirty="0" smtClean="0">
              <a:solidFill>
                <a:schemeClr val="tx1"/>
              </a:solidFill>
            </a:rPr>
            <a:t>-Các gián điệp trong các công ty, trường học.</a:t>
          </a:r>
          <a:endParaRPr lang="en-US" sz="2000" b="0" dirty="0">
            <a:solidFill>
              <a:schemeClr val="tx1"/>
            </a:solidFill>
          </a:endParaRPr>
        </a:p>
      </dgm:t>
    </dgm:pt>
    <dgm:pt modelId="{7321387F-BF50-4015-A801-3B8D941976E3}" type="parTrans" cxnId="{817A7D39-6DBB-454A-9637-E7A04D5A02F6}">
      <dgm:prSet/>
      <dgm:spPr/>
      <dgm:t>
        <a:bodyPr/>
        <a:lstStyle/>
        <a:p>
          <a:endParaRPr lang="en-US"/>
        </a:p>
      </dgm:t>
    </dgm:pt>
    <dgm:pt modelId="{7C635706-FE3F-4B46-B8A2-04F1CFBE2881}" type="sibTrans" cxnId="{817A7D39-6DBB-454A-9637-E7A04D5A02F6}">
      <dgm:prSet/>
      <dgm:spPr/>
      <dgm:t>
        <a:bodyPr/>
        <a:lstStyle/>
        <a:p>
          <a:endParaRPr lang="en-US"/>
        </a:p>
      </dgm:t>
    </dgm:pt>
    <dgm:pt modelId="{368816E0-FAF3-498B-A492-14A193D7C374}">
      <dgm:prSet custT="1"/>
      <dgm:spPr>
        <a:solidFill>
          <a:srgbClr val="00CCFF"/>
        </a:solidFill>
      </dgm:spPr>
      <dgm:t>
        <a:bodyPr/>
        <a:lstStyle/>
        <a:p>
          <a:r>
            <a:rPr lang="en-US" sz="2000" b="0" i="0" dirty="0" smtClean="0">
              <a:solidFill>
                <a:schemeClr val="tx1"/>
              </a:solidFill>
            </a:rPr>
            <a:t>Đề tài cung cấp một góc nhìn mới trong việc kiểm tra độ an toàn của hệ thống mạng.</a:t>
          </a:r>
        </a:p>
      </dgm:t>
    </dgm:pt>
    <dgm:pt modelId="{63AB17AB-86F6-41A8-8FDA-56EC0809E88F}" type="parTrans" cxnId="{E9F2FD24-8F02-4737-92E2-3D9012D35C27}">
      <dgm:prSet/>
      <dgm:spPr/>
      <dgm:t>
        <a:bodyPr/>
        <a:lstStyle/>
        <a:p>
          <a:endParaRPr lang="en-US"/>
        </a:p>
      </dgm:t>
    </dgm:pt>
    <dgm:pt modelId="{98C086B4-6C08-40C0-83D9-ABC3BD85DC3F}" type="sibTrans" cxnId="{E9F2FD24-8F02-4737-92E2-3D9012D35C27}">
      <dgm:prSet/>
      <dgm:spPr/>
      <dgm:t>
        <a:bodyPr/>
        <a:lstStyle/>
        <a:p>
          <a:endParaRPr lang="en-US"/>
        </a:p>
      </dgm:t>
    </dgm:pt>
    <dgm:pt modelId="{9B2AA086-1859-480C-A6B5-C4E852983355}" type="pres">
      <dgm:prSet presAssocID="{20604F15-8CFF-4F5D-AA09-9DCD68F70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66BE0-F8B8-4C1F-9D3B-64CD795608A8}" type="pres">
      <dgm:prSet presAssocID="{20604F15-8CFF-4F5D-AA09-9DCD68F70CD2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5EC477AC-3687-4683-B662-509B14DEEBC6}" type="pres">
      <dgm:prSet presAssocID="{20604F15-8CFF-4F5D-AA09-9DCD68F70CD2}" presName="ThreeNodes_1" presStyleLbl="node1" presStyleIdx="0" presStyleCnt="3" custScaleY="46325" custLinFactNeighborX="239" custLinFactNeighborY="-1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8EEF1-3331-4104-B6AA-6F639A77D132}" type="pres">
      <dgm:prSet presAssocID="{20604F15-8CFF-4F5D-AA09-9DCD68F70CD2}" presName="ThreeNodes_2" presStyleLbl="node1" presStyleIdx="1" presStyleCnt="3" custScaleX="98712" custScaleY="132947" custLinFactNeighborX="118" custLinFactNeighborY="-7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3234B-C53B-4DD7-9231-34B9F846AE59}" type="pres">
      <dgm:prSet presAssocID="{20604F15-8CFF-4F5D-AA09-9DCD68F70CD2}" presName="ThreeNodes_3" presStyleLbl="node1" presStyleIdx="2" presStyleCnt="3" custScaleY="50159" custLinFactNeighborX="-240" custLinFactNeighborY="-3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B5A4C-6F88-4E4A-B8BC-DD54C38B8E67}" type="pres">
      <dgm:prSet presAssocID="{20604F15-8CFF-4F5D-AA09-9DCD68F70CD2}" presName="ThreeConn_1-2" presStyleLbl="fgAccFollowNode1" presStyleIdx="0" presStyleCnt="2" custLinFactNeighborX="-3983" custLinFactNeighborY="-46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239B-AE97-403A-9A18-691B34438FFA}" type="pres">
      <dgm:prSet presAssocID="{20604F15-8CFF-4F5D-AA09-9DCD68F70CD2}" presName="ThreeConn_2-3" presStyleLbl="fgAccFollowNode1" presStyleIdx="1" presStyleCnt="2" custLinFactNeighborY="23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692DD-EAF5-43B3-B823-70865F7D3CA2}" type="pres">
      <dgm:prSet presAssocID="{20604F15-8CFF-4F5D-AA09-9DCD68F70CD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5018-5F16-44DC-AEA7-AE650C4C196C}" type="pres">
      <dgm:prSet presAssocID="{20604F15-8CFF-4F5D-AA09-9DCD68F70CD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7CFB9-24F0-4AC0-A96A-5C7E7878B382}" type="pres">
      <dgm:prSet presAssocID="{20604F15-8CFF-4F5D-AA09-9DCD68F70CD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BD3A3-2925-4645-8D8D-3E0C4FBC8730}" type="presOf" srcId="{8A95030C-2CAF-4F38-A94E-01DCC0B33598}" destId="{44C8EEF1-3331-4104-B6AA-6F639A77D132}" srcOrd="0" destOrd="0" presId="urn:microsoft.com/office/officeart/2005/8/layout/vProcess5"/>
    <dgm:cxn modelId="{E853514A-4CF5-41CF-8450-CD918D8D2E44}" type="presOf" srcId="{EF15813B-03B7-49DD-8483-E0D124630F92}" destId="{5EC477AC-3687-4683-B662-509B14DEEBC6}" srcOrd="0" destOrd="0" presId="urn:microsoft.com/office/officeart/2005/8/layout/vProcess5"/>
    <dgm:cxn modelId="{A4260B7C-D513-4857-8C32-D21C4DC71E69}" type="presOf" srcId="{20604F15-8CFF-4F5D-AA09-9DCD68F70CD2}" destId="{9B2AA086-1859-480C-A6B5-C4E852983355}" srcOrd="0" destOrd="0" presId="urn:microsoft.com/office/officeart/2005/8/layout/vProcess5"/>
    <dgm:cxn modelId="{1B2707B4-8F44-4FFE-856E-D441768D61CB}" type="presOf" srcId="{368816E0-FAF3-498B-A492-14A193D7C374}" destId="{D183234B-C53B-4DD7-9231-34B9F846AE59}" srcOrd="0" destOrd="0" presId="urn:microsoft.com/office/officeart/2005/8/layout/vProcess5"/>
    <dgm:cxn modelId="{5BF0AA1A-E5EF-408B-B19B-C5250638DBDA}" type="presOf" srcId="{8A95030C-2CAF-4F38-A94E-01DCC0B33598}" destId="{26EB5018-5F16-44DC-AEA7-AE650C4C196C}" srcOrd="1" destOrd="0" presId="urn:microsoft.com/office/officeart/2005/8/layout/vProcess5"/>
    <dgm:cxn modelId="{059757E3-9668-4740-AA93-FA8F2AD4ED4B}" type="presOf" srcId="{F6D571B3-25EC-45B5-B9D5-AD3105EB5460}" destId="{5EEB5A4C-6F88-4E4A-B8BC-DD54C38B8E67}" srcOrd="0" destOrd="0" presId="urn:microsoft.com/office/officeart/2005/8/layout/vProcess5"/>
    <dgm:cxn modelId="{3EC4A3A9-F991-4E78-AB6E-3A31F480D6A3}" type="presOf" srcId="{EF15813B-03B7-49DD-8483-E0D124630F92}" destId="{857692DD-EAF5-43B3-B823-70865F7D3CA2}" srcOrd="1" destOrd="0" presId="urn:microsoft.com/office/officeart/2005/8/layout/vProcess5"/>
    <dgm:cxn modelId="{817A7D39-6DBB-454A-9637-E7A04D5A02F6}" srcId="{20604F15-8CFF-4F5D-AA09-9DCD68F70CD2}" destId="{8A95030C-2CAF-4F38-A94E-01DCC0B33598}" srcOrd="1" destOrd="0" parTransId="{7321387F-BF50-4015-A801-3B8D941976E3}" sibTransId="{7C635706-FE3F-4B46-B8A2-04F1CFBE2881}"/>
    <dgm:cxn modelId="{950A843F-61BB-4A05-960E-C41F60E0FCE0}" srcId="{20604F15-8CFF-4F5D-AA09-9DCD68F70CD2}" destId="{EF15813B-03B7-49DD-8483-E0D124630F92}" srcOrd="0" destOrd="0" parTransId="{3AAD3AF7-1266-4E4E-8B36-E76EFEBAC638}" sibTransId="{F6D571B3-25EC-45B5-B9D5-AD3105EB5460}"/>
    <dgm:cxn modelId="{15BA1481-E3C1-400B-B46A-006D2BEA9D97}" type="presOf" srcId="{7C635706-FE3F-4B46-B8A2-04F1CFBE2881}" destId="{EEC3239B-AE97-403A-9A18-691B34438FFA}" srcOrd="0" destOrd="0" presId="urn:microsoft.com/office/officeart/2005/8/layout/vProcess5"/>
    <dgm:cxn modelId="{E9F2FD24-8F02-4737-92E2-3D9012D35C27}" srcId="{20604F15-8CFF-4F5D-AA09-9DCD68F70CD2}" destId="{368816E0-FAF3-498B-A492-14A193D7C374}" srcOrd="2" destOrd="0" parTransId="{63AB17AB-86F6-41A8-8FDA-56EC0809E88F}" sibTransId="{98C086B4-6C08-40C0-83D9-ABC3BD85DC3F}"/>
    <dgm:cxn modelId="{727DD7A3-8D23-4C22-A7B6-FC7412272BC8}" type="presOf" srcId="{368816E0-FAF3-498B-A492-14A193D7C374}" destId="{5157CFB9-24F0-4AC0-A96A-5C7E7878B382}" srcOrd="1" destOrd="0" presId="urn:microsoft.com/office/officeart/2005/8/layout/vProcess5"/>
    <dgm:cxn modelId="{814D8353-A1F6-4CD6-A875-864679C94105}" type="presParOf" srcId="{9B2AA086-1859-480C-A6B5-C4E852983355}" destId="{B8E66BE0-F8B8-4C1F-9D3B-64CD795608A8}" srcOrd="0" destOrd="0" presId="urn:microsoft.com/office/officeart/2005/8/layout/vProcess5"/>
    <dgm:cxn modelId="{39FDB0B9-C3B4-4EFE-88E3-07EB9803D3E2}" type="presParOf" srcId="{9B2AA086-1859-480C-A6B5-C4E852983355}" destId="{5EC477AC-3687-4683-B662-509B14DEEBC6}" srcOrd="1" destOrd="0" presId="urn:microsoft.com/office/officeart/2005/8/layout/vProcess5"/>
    <dgm:cxn modelId="{75260331-62DB-43D1-8F9B-9F931E7DD3C2}" type="presParOf" srcId="{9B2AA086-1859-480C-A6B5-C4E852983355}" destId="{44C8EEF1-3331-4104-B6AA-6F639A77D132}" srcOrd="2" destOrd="0" presId="urn:microsoft.com/office/officeart/2005/8/layout/vProcess5"/>
    <dgm:cxn modelId="{E153B008-997D-4630-8F21-A728673E4868}" type="presParOf" srcId="{9B2AA086-1859-480C-A6B5-C4E852983355}" destId="{D183234B-C53B-4DD7-9231-34B9F846AE59}" srcOrd="3" destOrd="0" presId="urn:microsoft.com/office/officeart/2005/8/layout/vProcess5"/>
    <dgm:cxn modelId="{0E428936-6632-453F-844C-357DAA846A23}" type="presParOf" srcId="{9B2AA086-1859-480C-A6B5-C4E852983355}" destId="{5EEB5A4C-6F88-4E4A-B8BC-DD54C38B8E67}" srcOrd="4" destOrd="0" presId="urn:microsoft.com/office/officeart/2005/8/layout/vProcess5"/>
    <dgm:cxn modelId="{5CAF758A-1847-459C-8BBA-EEFF5FEA274A}" type="presParOf" srcId="{9B2AA086-1859-480C-A6B5-C4E852983355}" destId="{EEC3239B-AE97-403A-9A18-691B34438FFA}" srcOrd="5" destOrd="0" presId="urn:microsoft.com/office/officeart/2005/8/layout/vProcess5"/>
    <dgm:cxn modelId="{FA268328-D0CE-4C31-A2BE-64F71D8EC54B}" type="presParOf" srcId="{9B2AA086-1859-480C-A6B5-C4E852983355}" destId="{857692DD-EAF5-43B3-B823-70865F7D3CA2}" srcOrd="6" destOrd="0" presId="urn:microsoft.com/office/officeart/2005/8/layout/vProcess5"/>
    <dgm:cxn modelId="{24CDDD16-E3EC-4083-B1A0-5E87D505EFB2}" type="presParOf" srcId="{9B2AA086-1859-480C-A6B5-C4E852983355}" destId="{26EB5018-5F16-44DC-AEA7-AE650C4C196C}" srcOrd="7" destOrd="0" presId="urn:microsoft.com/office/officeart/2005/8/layout/vProcess5"/>
    <dgm:cxn modelId="{769E28AE-E086-4797-BD55-1C50FD4C3161}" type="presParOf" srcId="{9B2AA086-1859-480C-A6B5-C4E852983355}" destId="{5157CFB9-24F0-4AC0-A96A-5C7E7878B3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15CB4-4242-4FCF-8422-2B92965B551B}" type="doc">
      <dgm:prSet loTypeId="urn:microsoft.com/office/officeart/2008/layout/VerticalCurvedLis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BC3A18-D40D-4F8F-AF0A-FD7859D732C4}">
      <dgm:prSet phldrT="[Text]"/>
      <dgm:spPr/>
      <dgm:t>
        <a:bodyPr/>
        <a:lstStyle/>
        <a:p>
          <a:r>
            <a:rPr lang="en-A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Tổng quan vể rò rỉ dữ liệu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1FC3F-5614-458F-98E1-8DC031E9BBCE}" type="parTrans" cxnId="{4BF43F57-3D63-44A3-9209-54E3AD376E9D}">
      <dgm:prSet/>
      <dgm:spPr/>
      <dgm:t>
        <a:bodyPr/>
        <a:lstStyle/>
        <a:p>
          <a:endParaRPr lang="en-US"/>
        </a:p>
      </dgm:t>
    </dgm:pt>
    <dgm:pt modelId="{55C055AB-5F85-4F29-8103-8EE14A0EE86C}" type="sibTrans" cxnId="{4BF43F57-3D63-44A3-9209-54E3AD376E9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F4367A6-8178-465F-BFBE-BEA7AFC2D4C5}">
      <dgm:prSet phldrT="[Text]"/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Giao thức NTP.</a:t>
          </a:r>
          <a:endParaRPr lang="en-US" dirty="0">
            <a:solidFill>
              <a:schemeClr val="tx1"/>
            </a:solidFill>
          </a:endParaRPr>
        </a:p>
      </dgm:t>
    </dgm:pt>
    <dgm:pt modelId="{33D7CE88-8B7D-4F86-AC5A-7CEA0231BADA}" type="parTrans" cxnId="{8F3997D4-53E6-4ACF-B30C-CAA4F74E7D37}">
      <dgm:prSet/>
      <dgm:spPr/>
      <dgm:t>
        <a:bodyPr/>
        <a:lstStyle/>
        <a:p>
          <a:endParaRPr lang="en-US"/>
        </a:p>
      </dgm:t>
    </dgm:pt>
    <dgm:pt modelId="{FC2EB458-743A-4C1B-97E5-27F2003E2A1D}" type="sibTrans" cxnId="{8F3997D4-53E6-4ACF-B30C-CAA4F74E7D37}">
      <dgm:prSet/>
      <dgm:spPr/>
      <dgm:t>
        <a:bodyPr/>
        <a:lstStyle/>
        <a:p>
          <a:endParaRPr lang="en-US"/>
        </a:p>
      </dgm:t>
    </dgm:pt>
    <dgm:pt modelId="{7099EFFA-138A-409A-800A-0F20507CD0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Truyền dữ liệu ra ngoài bằng NTP</a:t>
          </a:r>
          <a:endParaRPr lang="en-US" dirty="0">
            <a:solidFill>
              <a:schemeClr val="tx1"/>
            </a:solidFill>
          </a:endParaRPr>
        </a:p>
      </dgm:t>
    </dgm:pt>
    <dgm:pt modelId="{1CC3C237-8126-401D-8571-511B1925C22A}" type="parTrans" cxnId="{C1D01F8B-2836-4717-BA55-424FFBB74A15}">
      <dgm:prSet/>
      <dgm:spPr/>
      <dgm:t>
        <a:bodyPr/>
        <a:lstStyle/>
        <a:p>
          <a:endParaRPr lang="en-US"/>
        </a:p>
      </dgm:t>
    </dgm:pt>
    <dgm:pt modelId="{1FC4CC23-102F-43A1-8180-79F1625FCCBF}" type="sibTrans" cxnId="{C1D01F8B-2836-4717-BA55-424FFBB74A15}">
      <dgm:prSet/>
      <dgm:spPr/>
      <dgm:t>
        <a:bodyPr/>
        <a:lstStyle/>
        <a:p>
          <a:endParaRPr lang="en-US"/>
        </a:p>
      </dgm:t>
    </dgm:pt>
    <dgm:pt modelId="{35B91BA8-33BA-4490-AD90-70B61763257A}" type="pres">
      <dgm:prSet presAssocID="{34B15CB4-4242-4FCF-8422-2B92965B55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3BDD99E-7ABB-4FA8-BE3D-BB1E725477B7}" type="pres">
      <dgm:prSet presAssocID="{34B15CB4-4242-4FCF-8422-2B92965B551B}" presName="Name1" presStyleCnt="0"/>
      <dgm:spPr/>
      <dgm:t>
        <a:bodyPr/>
        <a:lstStyle/>
        <a:p>
          <a:endParaRPr lang="en-US"/>
        </a:p>
      </dgm:t>
    </dgm:pt>
    <dgm:pt modelId="{D38A43EA-4C06-4033-AE8F-238A40E99B66}" type="pres">
      <dgm:prSet presAssocID="{34B15CB4-4242-4FCF-8422-2B92965B551B}" presName="cycle" presStyleCnt="0"/>
      <dgm:spPr/>
      <dgm:t>
        <a:bodyPr/>
        <a:lstStyle/>
        <a:p>
          <a:endParaRPr lang="en-US"/>
        </a:p>
      </dgm:t>
    </dgm:pt>
    <dgm:pt modelId="{D2AB416F-66A9-4C9D-9ED7-7143A1928520}" type="pres">
      <dgm:prSet presAssocID="{34B15CB4-4242-4FCF-8422-2B92965B551B}" presName="srcNode" presStyleLbl="node1" presStyleIdx="0" presStyleCnt="3"/>
      <dgm:spPr/>
      <dgm:t>
        <a:bodyPr/>
        <a:lstStyle/>
        <a:p>
          <a:endParaRPr lang="en-US"/>
        </a:p>
      </dgm:t>
    </dgm:pt>
    <dgm:pt modelId="{C2803320-21D4-4BF1-85DE-677D71A2B13E}" type="pres">
      <dgm:prSet presAssocID="{34B15CB4-4242-4FCF-8422-2B92965B551B}" presName="conn" presStyleLbl="parChTrans1D2" presStyleIdx="0" presStyleCnt="1"/>
      <dgm:spPr/>
      <dgm:t>
        <a:bodyPr/>
        <a:lstStyle/>
        <a:p>
          <a:endParaRPr lang="en-US"/>
        </a:p>
      </dgm:t>
    </dgm:pt>
    <dgm:pt modelId="{812CA099-BA61-4A0A-8B7E-9E6126B0E16D}" type="pres">
      <dgm:prSet presAssocID="{34B15CB4-4242-4FCF-8422-2B92965B551B}" presName="extraNode" presStyleLbl="node1" presStyleIdx="0" presStyleCnt="3"/>
      <dgm:spPr/>
      <dgm:t>
        <a:bodyPr/>
        <a:lstStyle/>
        <a:p>
          <a:endParaRPr lang="en-US"/>
        </a:p>
      </dgm:t>
    </dgm:pt>
    <dgm:pt modelId="{BA896AD6-77AB-4610-B17D-7E32B7D365DD}" type="pres">
      <dgm:prSet presAssocID="{34B15CB4-4242-4FCF-8422-2B92965B551B}" presName="dstNode" presStyleLbl="node1" presStyleIdx="0" presStyleCnt="3"/>
      <dgm:spPr/>
      <dgm:t>
        <a:bodyPr/>
        <a:lstStyle/>
        <a:p>
          <a:endParaRPr lang="en-US"/>
        </a:p>
      </dgm:t>
    </dgm:pt>
    <dgm:pt modelId="{298A9AA2-95D6-4185-BB9F-E10AA45F8F91}" type="pres">
      <dgm:prSet presAssocID="{DCBC3A18-D40D-4F8F-AF0A-FD7859D732C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E0BBD-BAB5-4423-ADB4-277EC2F51315}" type="pres">
      <dgm:prSet presAssocID="{DCBC3A18-D40D-4F8F-AF0A-FD7859D732C4}" presName="accent_1" presStyleCnt="0"/>
      <dgm:spPr/>
      <dgm:t>
        <a:bodyPr/>
        <a:lstStyle/>
        <a:p>
          <a:endParaRPr lang="en-US"/>
        </a:p>
      </dgm:t>
    </dgm:pt>
    <dgm:pt modelId="{F7D3E318-9136-4AF3-9694-2EEE2BD3C8D9}" type="pres">
      <dgm:prSet presAssocID="{DCBC3A18-D40D-4F8F-AF0A-FD7859D732C4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82A72BA6-BF30-457E-B5FF-9A09775FC15F}" type="pres">
      <dgm:prSet presAssocID="{CF4367A6-8178-465F-BFBE-BEA7AFC2D4C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A12B2-E3A9-4F67-976D-3AE9E7837B47}" type="pres">
      <dgm:prSet presAssocID="{CF4367A6-8178-465F-BFBE-BEA7AFC2D4C5}" presName="accent_2" presStyleCnt="0"/>
      <dgm:spPr/>
      <dgm:t>
        <a:bodyPr/>
        <a:lstStyle/>
        <a:p>
          <a:endParaRPr lang="en-US"/>
        </a:p>
      </dgm:t>
    </dgm:pt>
    <dgm:pt modelId="{1AB0598C-0F34-476E-87B5-1016353FB8A9}" type="pres">
      <dgm:prSet presAssocID="{CF4367A6-8178-465F-BFBE-BEA7AFC2D4C5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F2DC7697-B58F-429A-93D2-7026674433E2}" type="pres">
      <dgm:prSet presAssocID="{7099EFFA-138A-409A-800A-0F20507CD0A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F70B9-054D-4095-9966-996637D92ABD}" type="pres">
      <dgm:prSet presAssocID="{7099EFFA-138A-409A-800A-0F20507CD0AA}" presName="accent_3" presStyleCnt="0"/>
      <dgm:spPr/>
      <dgm:t>
        <a:bodyPr/>
        <a:lstStyle/>
        <a:p>
          <a:endParaRPr lang="en-US"/>
        </a:p>
      </dgm:t>
    </dgm:pt>
    <dgm:pt modelId="{6A121A89-5565-4883-A813-5F5C597ADA8A}" type="pres">
      <dgm:prSet presAssocID="{7099EFFA-138A-409A-800A-0F20507CD0AA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4BF43F57-3D63-44A3-9209-54E3AD376E9D}" srcId="{34B15CB4-4242-4FCF-8422-2B92965B551B}" destId="{DCBC3A18-D40D-4F8F-AF0A-FD7859D732C4}" srcOrd="0" destOrd="0" parTransId="{A6A1FC3F-5614-458F-98E1-8DC031E9BBCE}" sibTransId="{55C055AB-5F85-4F29-8103-8EE14A0EE86C}"/>
    <dgm:cxn modelId="{FE63A02D-4A20-421B-89FE-5ABF853CA371}" type="presOf" srcId="{CF4367A6-8178-465F-BFBE-BEA7AFC2D4C5}" destId="{82A72BA6-BF30-457E-B5FF-9A09775FC15F}" srcOrd="0" destOrd="0" presId="urn:microsoft.com/office/officeart/2008/layout/VerticalCurvedList"/>
    <dgm:cxn modelId="{9D3052EF-71CF-412E-BBF7-AEFA54F9AEAC}" type="presOf" srcId="{55C055AB-5F85-4F29-8103-8EE14A0EE86C}" destId="{C2803320-21D4-4BF1-85DE-677D71A2B13E}" srcOrd="0" destOrd="0" presId="urn:microsoft.com/office/officeart/2008/layout/VerticalCurvedList"/>
    <dgm:cxn modelId="{8F3997D4-53E6-4ACF-B30C-CAA4F74E7D37}" srcId="{34B15CB4-4242-4FCF-8422-2B92965B551B}" destId="{CF4367A6-8178-465F-BFBE-BEA7AFC2D4C5}" srcOrd="1" destOrd="0" parTransId="{33D7CE88-8B7D-4F86-AC5A-7CEA0231BADA}" sibTransId="{FC2EB458-743A-4C1B-97E5-27F2003E2A1D}"/>
    <dgm:cxn modelId="{C1D01F8B-2836-4717-BA55-424FFBB74A15}" srcId="{34B15CB4-4242-4FCF-8422-2B92965B551B}" destId="{7099EFFA-138A-409A-800A-0F20507CD0AA}" srcOrd="2" destOrd="0" parTransId="{1CC3C237-8126-401D-8571-511B1925C22A}" sibTransId="{1FC4CC23-102F-43A1-8180-79F1625FCCBF}"/>
    <dgm:cxn modelId="{861368B8-598B-4017-A4E5-27D36CDA02AF}" type="presOf" srcId="{DCBC3A18-D40D-4F8F-AF0A-FD7859D732C4}" destId="{298A9AA2-95D6-4185-BB9F-E10AA45F8F91}" srcOrd="0" destOrd="0" presId="urn:microsoft.com/office/officeart/2008/layout/VerticalCurvedList"/>
    <dgm:cxn modelId="{A8328874-EF0E-4D96-9316-B0D088BBE11F}" type="presOf" srcId="{34B15CB4-4242-4FCF-8422-2B92965B551B}" destId="{35B91BA8-33BA-4490-AD90-70B61763257A}" srcOrd="0" destOrd="0" presId="urn:microsoft.com/office/officeart/2008/layout/VerticalCurvedList"/>
    <dgm:cxn modelId="{D751D01C-9BFC-4DDD-9437-CBF423AAEC48}" type="presOf" srcId="{7099EFFA-138A-409A-800A-0F20507CD0AA}" destId="{F2DC7697-B58F-429A-93D2-7026674433E2}" srcOrd="0" destOrd="0" presId="urn:microsoft.com/office/officeart/2008/layout/VerticalCurvedList"/>
    <dgm:cxn modelId="{0A4FCD7F-13A4-402C-950D-885AF6F33F4E}" type="presParOf" srcId="{35B91BA8-33BA-4490-AD90-70B61763257A}" destId="{63BDD99E-7ABB-4FA8-BE3D-BB1E725477B7}" srcOrd="0" destOrd="0" presId="urn:microsoft.com/office/officeart/2008/layout/VerticalCurvedList"/>
    <dgm:cxn modelId="{E0C70775-D92C-41DA-B6BA-6924A14DFB5D}" type="presParOf" srcId="{63BDD99E-7ABB-4FA8-BE3D-BB1E725477B7}" destId="{D38A43EA-4C06-4033-AE8F-238A40E99B66}" srcOrd="0" destOrd="0" presId="urn:microsoft.com/office/officeart/2008/layout/VerticalCurvedList"/>
    <dgm:cxn modelId="{67E3DBF2-29DD-413C-B2EC-80FA5B871E4B}" type="presParOf" srcId="{D38A43EA-4C06-4033-AE8F-238A40E99B66}" destId="{D2AB416F-66A9-4C9D-9ED7-7143A1928520}" srcOrd="0" destOrd="0" presId="urn:microsoft.com/office/officeart/2008/layout/VerticalCurvedList"/>
    <dgm:cxn modelId="{35D6524D-00CC-49BD-AC3D-594BEC72912A}" type="presParOf" srcId="{D38A43EA-4C06-4033-AE8F-238A40E99B66}" destId="{C2803320-21D4-4BF1-85DE-677D71A2B13E}" srcOrd="1" destOrd="0" presId="urn:microsoft.com/office/officeart/2008/layout/VerticalCurvedList"/>
    <dgm:cxn modelId="{0AA63ABB-0B5F-4084-85F1-42411510AF07}" type="presParOf" srcId="{D38A43EA-4C06-4033-AE8F-238A40E99B66}" destId="{812CA099-BA61-4A0A-8B7E-9E6126B0E16D}" srcOrd="2" destOrd="0" presId="urn:microsoft.com/office/officeart/2008/layout/VerticalCurvedList"/>
    <dgm:cxn modelId="{3B74232F-09D9-4A05-88C0-A6F1EA85EC2C}" type="presParOf" srcId="{D38A43EA-4C06-4033-AE8F-238A40E99B66}" destId="{BA896AD6-77AB-4610-B17D-7E32B7D365DD}" srcOrd="3" destOrd="0" presId="urn:microsoft.com/office/officeart/2008/layout/VerticalCurvedList"/>
    <dgm:cxn modelId="{2AC9D65B-6787-4186-9E66-3B3FED1A6CDE}" type="presParOf" srcId="{63BDD99E-7ABB-4FA8-BE3D-BB1E725477B7}" destId="{298A9AA2-95D6-4185-BB9F-E10AA45F8F91}" srcOrd="1" destOrd="0" presId="urn:microsoft.com/office/officeart/2008/layout/VerticalCurvedList"/>
    <dgm:cxn modelId="{D340E7A5-BC65-4D89-ACF3-34B5173DAB79}" type="presParOf" srcId="{63BDD99E-7ABB-4FA8-BE3D-BB1E725477B7}" destId="{A4EE0BBD-BAB5-4423-ADB4-277EC2F51315}" srcOrd="2" destOrd="0" presId="urn:microsoft.com/office/officeart/2008/layout/VerticalCurvedList"/>
    <dgm:cxn modelId="{17EBB18C-261F-4208-BA4E-01D74046041C}" type="presParOf" srcId="{A4EE0BBD-BAB5-4423-ADB4-277EC2F51315}" destId="{F7D3E318-9136-4AF3-9694-2EEE2BD3C8D9}" srcOrd="0" destOrd="0" presId="urn:microsoft.com/office/officeart/2008/layout/VerticalCurvedList"/>
    <dgm:cxn modelId="{03BB7AEF-0B15-4585-AD38-93E52FE663F4}" type="presParOf" srcId="{63BDD99E-7ABB-4FA8-BE3D-BB1E725477B7}" destId="{82A72BA6-BF30-457E-B5FF-9A09775FC15F}" srcOrd="3" destOrd="0" presId="urn:microsoft.com/office/officeart/2008/layout/VerticalCurvedList"/>
    <dgm:cxn modelId="{B68F3C35-068B-4C35-98F6-52837AB5C7F4}" type="presParOf" srcId="{63BDD99E-7ABB-4FA8-BE3D-BB1E725477B7}" destId="{ECBA12B2-E3A9-4F67-976D-3AE9E7837B47}" srcOrd="4" destOrd="0" presId="urn:microsoft.com/office/officeart/2008/layout/VerticalCurvedList"/>
    <dgm:cxn modelId="{4BC9850B-8E78-473E-B0A4-508FB5FF8B95}" type="presParOf" srcId="{ECBA12B2-E3A9-4F67-976D-3AE9E7837B47}" destId="{1AB0598C-0F34-476E-87B5-1016353FB8A9}" srcOrd="0" destOrd="0" presId="urn:microsoft.com/office/officeart/2008/layout/VerticalCurvedList"/>
    <dgm:cxn modelId="{ED88B205-AD9E-4884-A9FF-E304DE47A926}" type="presParOf" srcId="{63BDD99E-7ABB-4FA8-BE3D-BB1E725477B7}" destId="{F2DC7697-B58F-429A-93D2-7026674433E2}" srcOrd="5" destOrd="0" presId="urn:microsoft.com/office/officeart/2008/layout/VerticalCurvedList"/>
    <dgm:cxn modelId="{884A55B4-438F-4DEE-BA05-EFDA3D085612}" type="presParOf" srcId="{63BDD99E-7ABB-4FA8-BE3D-BB1E725477B7}" destId="{620F70B9-054D-4095-9966-996637D92ABD}" srcOrd="6" destOrd="0" presId="urn:microsoft.com/office/officeart/2008/layout/VerticalCurvedList"/>
    <dgm:cxn modelId="{2B225BC4-1A0C-423C-B423-81D8F8CD7EEA}" type="presParOf" srcId="{620F70B9-054D-4095-9966-996637D92ABD}" destId="{6A121A89-5565-4883-A813-5F5C597ADA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E1F198-CE58-49A6-A214-228FCD84C0A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2D6EF-774C-4B7B-B7ED-C3E2170416E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I.Tổng</a:t>
          </a:r>
          <a:r>
            <a:rPr lang="en-AU" sz="4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AU" sz="4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vể</a:t>
          </a:r>
          <a:r>
            <a:rPr lang="en-AU" sz="4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rò</a:t>
          </a:r>
          <a:r>
            <a:rPr lang="en-AU" sz="4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rỉ</a:t>
          </a:r>
          <a:r>
            <a:rPr lang="en-AU" sz="4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AU" sz="4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4800" dirty="0"/>
        </a:p>
      </dgm:t>
    </dgm:pt>
    <dgm:pt modelId="{09249283-CBEC-4CEE-A69E-A8B8C64DB50E}" type="parTrans" cxnId="{AAD9C02C-BCD8-4E53-940F-0A1E27785CEB}">
      <dgm:prSet/>
      <dgm:spPr/>
      <dgm:t>
        <a:bodyPr/>
        <a:lstStyle/>
        <a:p>
          <a:endParaRPr lang="en-US"/>
        </a:p>
      </dgm:t>
    </dgm:pt>
    <dgm:pt modelId="{A3D6685D-D771-4FF1-ACB7-069787AD7D00}" type="sibTrans" cxnId="{AAD9C02C-BCD8-4E53-940F-0A1E27785CEB}">
      <dgm:prSet/>
      <dgm:spPr/>
      <dgm:t>
        <a:bodyPr/>
        <a:lstStyle/>
        <a:p>
          <a:endParaRPr lang="en-US"/>
        </a:p>
      </dgm:t>
    </dgm:pt>
    <dgm:pt modelId="{E7FF0E5E-437D-4A36-8DDD-C2D1FE693149}">
      <dgm:prSet phldrT="[Text]"/>
      <dgm:spPr/>
      <dgm:t>
        <a:bodyPr/>
        <a:lstStyle/>
        <a:p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Rò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rỉ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trái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tổ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đích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AU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dirty="0" err="1" smtClean="0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endParaRPr lang="en-US" dirty="0" smtClean="0"/>
        </a:p>
        <a:p>
          <a:endParaRPr lang="en-US" dirty="0"/>
        </a:p>
      </dgm:t>
    </dgm:pt>
    <dgm:pt modelId="{DA12AC46-AE58-4FBC-91C9-16DEE7C21955}" type="parTrans" cxnId="{90C3C786-A761-4911-A3CF-99AB71F4E140}">
      <dgm:prSet/>
      <dgm:spPr/>
      <dgm:t>
        <a:bodyPr/>
        <a:lstStyle/>
        <a:p>
          <a:endParaRPr lang="en-US"/>
        </a:p>
      </dgm:t>
    </dgm:pt>
    <dgm:pt modelId="{ACBD9D0B-069D-492B-BAED-9791A4CF3B3B}" type="sibTrans" cxnId="{90C3C786-A761-4911-A3CF-99AB71F4E140}">
      <dgm:prSet/>
      <dgm:spPr/>
      <dgm:t>
        <a:bodyPr/>
        <a:lstStyle/>
        <a:p>
          <a:endParaRPr lang="en-US"/>
        </a:p>
      </dgm:t>
    </dgm:pt>
    <dgm:pt modelId="{305C0C08-26D2-4F35-A738-5EA970F6504B}" type="pres">
      <dgm:prSet presAssocID="{4FE1F198-CE58-49A6-A214-228FCD84C0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CA66CF-FBBD-47E8-815B-57711EDED6E5}" type="pres">
      <dgm:prSet presAssocID="{7342D6EF-774C-4B7B-B7ED-C3E2170416E8}" presName="root" presStyleCnt="0"/>
      <dgm:spPr/>
    </dgm:pt>
    <dgm:pt modelId="{B9D385A5-2F02-47A0-AA6D-46D8EB27D2D1}" type="pres">
      <dgm:prSet presAssocID="{7342D6EF-774C-4B7B-B7ED-C3E2170416E8}" presName="rootComposite" presStyleCnt="0"/>
      <dgm:spPr/>
    </dgm:pt>
    <dgm:pt modelId="{EB3A6407-E984-44CE-A4AD-6A0269EDEE83}" type="pres">
      <dgm:prSet presAssocID="{7342D6EF-774C-4B7B-B7ED-C3E2170416E8}" presName="rootText" presStyleLbl="node1" presStyleIdx="0" presStyleCnt="1" custScaleX="115047" custScaleY="74343"/>
      <dgm:spPr/>
      <dgm:t>
        <a:bodyPr/>
        <a:lstStyle/>
        <a:p>
          <a:endParaRPr lang="en-US"/>
        </a:p>
      </dgm:t>
    </dgm:pt>
    <dgm:pt modelId="{B7B32290-CFEB-4438-9A8B-B3F9B657AB07}" type="pres">
      <dgm:prSet presAssocID="{7342D6EF-774C-4B7B-B7ED-C3E2170416E8}" presName="rootConnector" presStyleLbl="node1" presStyleIdx="0" presStyleCnt="1"/>
      <dgm:spPr/>
      <dgm:t>
        <a:bodyPr/>
        <a:lstStyle/>
        <a:p>
          <a:endParaRPr lang="en-US"/>
        </a:p>
      </dgm:t>
    </dgm:pt>
    <dgm:pt modelId="{342869C8-AAF9-4AC0-A701-9163F3C62C96}" type="pres">
      <dgm:prSet presAssocID="{7342D6EF-774C-4B7B-B7ED-C3E2170416E8}" presName="childShape" presStyleCnt="0"/>
      <dgm:spPr/>
    </dgm:pt>
    <dgm:pt modelId="{94DF1311-67AD-4694-80E4-AFC2BCAC3D90}" type="pres">
      <dgm:prSet presAssocID="{DA12AC46-AE58-4FBC-91C9-16DEE7C21955}" presName="Name13" presStyleLbl="parChTrans1D2" presStyleIdx="0" presStyleCnt="1"/>
      <dgm:spPr/>
      <dgm:t>
        <a:bodyPr/>
        <a:lstStyle/>
        <a:p>
          <a:endParaRPr lang="en-US"/>
        </a:p>
      </dgm:t>
    </dgm:pt>
    <dgm:pt modelId="{495DDFA3-BA08-4E7F-A4D8-C7410C530B0D}" type="pres">
      <dgm:prSet presAssocID="{E7FF0E5E-437D-4A36-8DDD-C2D1FE693149}" presName="childText" presStyleLbl="bgAcc1" presStyleIdx="0" presStyleCnt="1" custScaleX="154471" custScaleY="75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DD480-5C08-439F-9D1B-51672E96034E}" type="presOf" srcId="{DA12AC46-AE58-4FBC-91C9-16DEE7C21955}" destId="{94DF1311-67AD-4694-80E4-AFC2BCAC3D90}" srcOrd="0" destOrd="0" presId="urn:microsoft.com/office/officeart/2005/8/layout/hierarchy3"/>
    <dgm:cxn modelId="{4BC1D3F5-7689-471F-8A06-6652137BFF5E}" type="presOf" srcId="{7342D6EF-774C-4B7B-B7ED-C3E2170416E8}" destId="{B7B32290-CFEB-4438-9A8B-B3F9B657AB07}" srcOrd="1" destOrd="0" presId="urn:microsoft.com/office/officeart/2005/8/layout/hierarchy3"/>
    <dgm:cxn modelId="{EC397C3B-6A76-4942-A091-42431661BD2D}" type="presOf" srcId="{7342D6EF-774C-4B7B-B7ED-C3E2170416E8}" destId="{EB3A6407-E984-44CE-A4AD-6A0269EDEE83}" srcOrd="0" destOrd="0" presId="urn:microsoft.com/office/officeart/2005/8/layout/hierarchy3"/>
    <dgm:cxn modelId="{90C3C786-A761-4911-A3CF-99AB71F4E140}" srcId="{7342D6EF-774C-4B7B-B7ED-C3E2170416E8}" destId="{E7FF0E5E-437D-4A36-8DDD-C2D1FE693149}" srcOrd="0" destOrd="0" parTransId="{DA12AC46-AE58-4FBC-91C9-16DEE7C21955}" sibTransId="{ACBD9D0B-069D-492B-BAED-9791A4CF3B3B}"/>
    <dgm:cxn modelId="{5C0965E6-2FFF-4199-9BB2-D99FF7145986}" type="presOf" srcId="{4FE1F198-CE58-49A6-A214-228FCD84C0A0}" destId="{305C0C08-26D2-4F35-A738-5EA970F6504B}" srcOrd="0" destOrd="0" presId="urn:microsoft.com/office/officeart/2005/8/layout/hierarchy3"/>
    <dgm:cxn modelId="{AAD9C02C-BCD8-4E53-940F-0A1E27785CEB}" srcId="{4FE1F198-CE58-49A6-A214-228FCD84C0A0}" destId="{7342D6EF-774C-4B7B-B7ED-C3E2170416E8}" srcOrd="0" destOrd="0" parTransId="{09249283-CBEC-4CEE-A69E-A8B8C64DB50E}" sibTransId="{A3D6685D-D771-4FF1-ACB7-069787AD7D00}"/>
    <dgm:cxn modelId="{CBFB85D6-4F3C-40BA-B0B3-37364E77F134}" type="presOf" srcId="{E7FF0E5E-437D-4A36-8DDD-C2D1FE693149}" destId="{495DDFA3-BA08-4E7F-A4D8-C7410C530B0D}" srcOrd="0" destOrd="0" presId="urn:microsoft.com/office/officeart/2005/8/layout/hierarchy3"/>
    <dgm:cxn modelId="{8055AC47-96FF-4D90-9EE9-9D21B3413DC8}" type="presParOf" srcId="{305C0C08-26D2-4F35-A738-5EA970F6504B}" destId="{09CA66CF-FBBD-47E8-815B-57711EDED6E5}" srcOrd="0" destOrd="0" presId="urn:microsoft.com/office/officeart/2005/8/layout/hierarchy3"/>
    <dgm:cxn modelId="{41BB5A7A-E055-4280-AA3D-0AD3F08D9603}" type="presParOf" srcId="{09CA66CF-FBBD-47E8-815B-57711EDED6E5}" destId="{B9D385A5-2F02-47A0-AA6D-46D8EB27D2D1}" srcOrd="0" destOrd="0" presId="urn:microsoft.com/office/officeart/2005/8/layout/hierarchy3"/>
    <dgm:cxn modelId="{BA313754-8428-4800-90C3-01301BDE0503}" type="presParOf" srcId="{B9D385A5-2F02-47A0-AA6D-46D8EB27D2D1}" destId="{EB3A6407-E984-44CE-A4AD-6A0269EDEE83}" srcOrd="0" destOrd="0" presId="urn:microsoft.com/office/officeart/2005/8/layout/hierarchy3"/>
    <dgm:cxn modelId="{97C66BC3-8B27-4D0E-9C78-5DEC31E3F162}" type="presParOf" srcId="{B9D385A5-2F02-47A0-AA6D-46D8EB27D2D1}" destId="{B7B32290-CFEB-4438-9A8B-B3F9B657AB07}" srcOrd="1" destOrd="0" presId="urn:microsoft.com/office/officeart/2005/8/layout/hierarchy3"/>
    <dgm:cxn modelId="{FB079567-09D5-4F9C-A737-E4A801068995}" type="presParOf" srcId="{09CA66CF-FBBD-47E8-815B-57711EDED6E5}" destId="{342869C8-AAF9-4AC0-A701-9163F3C62C96}" srcOrd="1" destOrd="0" presId="urn:microsoft.com/office/officeart/2005/8/layout/hierarchy3"/>
    <dgm:cxn modelId="{6525F45E-5C4C-4FAD-8E77-D0899BF17026}" type="presParOf" srcId="{342869C8-AAF9-4AC0-A701-9163F3C62C96}" destId="{94DF1311-67AD-4694-80E4-AFC2BCAC3D90}" srcOrd="0" destOrd="0" presId="urn:microsoft.com/office/officeart/2005/8/layout/hierarchy3"/>
    <dgm:cxn modelId="{3F8C8DD4-3D03-4951-8897-69E1047E4A59}" type="presParOf" srcId="{342869C8-AAF9-4AC0-A701-9163F3C62C96}" destId="{495DDFA3-BA08-4E7F-A4D8-C7410C530B0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6889B-8637-4DC4-8546-69BBF48C41E2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833C9-CF32-44D8-B819-6C1770AB407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6000" dirty="0" err="1" smtClean="0">
              <a:latin typeface="Arial" panose="020B0604020202020204" pitchFamily="34" charset="0"/>
              <a:cs typeface="Arial" panose="020B0604020202020204" pitchFamily="34" charset="0"/>
            </a:rPr>
            <a:t>II.Hệ</a:t>
          </a:r>
          <a:r>
            <a:rPr lang="en-US" sz="6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60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6000" dirty="0" smtClean="0">
              <a:latin typeface="Arial" panose="020B0604020202020204" pitchFamily="34" charset="0"/>
              <a:cs typeface="Arial" panose="020B0604020202020204" pitchFamily="34" charset="0"/>
            </a:rPr>
            <a:t> DLP</a:t>
          </a:r>
          <a:endParaRPr lang="en-US" sz="6000" dirty="0"/>
        </a:p>
      </dgm:t>
    </dgm:pt>
    <dgm:pt modelId="{0B2CDFDE-0887-43F1-AD28-7A540B59BD55}" type="parTrans" cxnId="{86696938-46D9-4848-A5E9-A587C961CE46}">
      <dgm:prSet/>
      <dgm:spPr/>
      <dgm:t>
        <a:bodyPr/>
        <a:lstStyle/>
        <a:p>
          <a:endParaRPr lang="en-US"/>
        </a:p>
      </dgm:t>
    </dgm:pt>
    <dgm:pt modelId="{AA1DB538-D5FA-45AD-9D8E-3942411A0655}" type="sibTrans" cxnId="{86696938-46D9-4848-A5E9-A587C961CE46}">
      <dgm:prSet/>
      <dgm:spPr/>
      <dgm:t>
        <a:bodyPr/>
        <a:lstStyle/>
        <a:p>
          <a:endParaRPr lang="en-US"/>
        </a:p>
      </dgm:t>
    </dgm:pt>
    <dgm:pt modelId="{BE0A1D63-9ED0-4573-AA0F-9DFBC9A57F9E}">
      <dgm:prSet phldrT="[Text]" custT="1"/>
      <dgm:spPr/>
      <dgm:t>
        <a:bodyPr/>
        <a:lstStyle/>
        <a:p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chặn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(DLP)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quy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đảm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nhạy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cảm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lạm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truy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cập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trái</a:t>
          </a:r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endParaRPr lang="en-US" sz="2800" dirty="0"/>
        </a:p>
      </dgm:t>
    </dgm:pt>
    <dgm:pt modelId="{6BD1F5A1-0AD7-4355-A93A-3FA2E9693D20}" type="parTrans" cxnId="{7FE23687-DBE4-484F-93EB-8B881F02B646}">
      <dgm:prSet/>
      <dgm:spPr/>
      <dgm:t>
        <a:bodyPr/>
        <a:lstStyle/>
        <a:p>
          <a:endParaRPr lang="en-US"/>
        </a:p>
      </dgm:t>
    </dgm:pt>
    <dgm:pt modelId="{80AFECF4-E878-4BBD-9FEF-66F17728C3A1}" type="sibTrans" cxnId="{7FE23687-DBE4-484F-93EB-8B881F02B646}">
      <dgm:prSet/>
      <dgm:spPr/>
      <dgm:t>
        <a:bodyPr/>
        <a:lstStyle/>
        <a:p>
          <a:endParaRPr lang="en-US"/>
        </a:p>
      </dgm:t>
    </dgm:pt>
    <dgm:pt modelId="{6859C092-D1F2-466F-AA00-3CDCD3514013}" type="pres">
      <dgm:prSet presAssocID="{2026889B-8637-4DC4-8546-69BBF48C41E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F844534-E3C1-4399-9E58-E2E32B600B2C}" type="pres">
      <dgm:prSet presAssocID="{24B833C9-CF32-44D8-B819-6C1770AB407A}" presName="posSpace" presStyleCnt="0"/>
      <dgm:spPr/>
    </dgm:pt>
    <dgm:pt modelId="{624809BC-493A-4DE4-B2AF-2C74B4DCFD90}" type="pres">
      <dgm:prSet presAssocID="{24B833C9-CF32-44D8-B819-6C1770AB407A}" presName="vertFlow" presStyleCnt="0"/>
      <dgm:spPr/>
    </dgm:pt>
    <dgm:pt modelId="{680123B5-030D-4B71-A2F9-35207077F69C}" type="pres">
      <dgm:prSet presAssocID="{24B833C9-CF32-44D8-B819-6C1770AB407A}" presName="topSpace" presStyleCnt="0"/>
      <dgm:spPr/>
    </dgm:pt>
    <dgm:pt modelId="{A47C9341-3056-4788-A36D-E3460FC6441C}" type="pres">
      <dgm:prSet presAssocID="{24B833C9-CF32-44D8-B819-6C1770AB407A}" presName="firstComp" presStyleCnt="0"/>
      <dgm:spPr/>
    </dgm:pt>
    <dgm:pt modelId="{7143546F-B2A8-4EB0-8760-799EFB9A9A2B}" type="pres">
      <dgm:prSet presAssocID="{24B833C9-CF32-44D8-B819-6C1770AB407A}" presName="firstChild" presStyleLbl="bgAccFollowNode1" presStyleIdx="0" presStyleCnt="1" custScaleY="86720"/>
      <dgm:spPr/>
      <dgm:t>
        <a:bodyPr/>
        <a:lstStyle/>
        <a:p>
          <a:endParaRPr lang="en-US"/>
        </a:p>
      </dgm:t>
    </dgm:pt>
    <dgm:pt modelId="{6E42C3F0-D4D2-46F3-9632-3D01D2C5C176}" type="pres">
      <dgm:prSet presAssocID="{24B833C9-CF32-44D8-B819-6C1770AB407A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BC655-039A-4AF5-9D48-F4114999D93E}" type="pres">
      <dgm:prSet presAssocID="{24B833C9-CF32-44D8-B819-6C1770AB407A}" presName="negSpace" presStyleCnt="0"/>
      <dgm:spPr/>
    </dgm:pt>
    <dgm:pt modelId="{A70D3BA2-1883-4877-8360-41BCF6472205}" type="pres">
      <dgm:prSet presAssocID="{24B833C9-CF32-44D8-B819-6C1770AB407A}" presName="circle" presStyleLbl="node1" presStyleIdx="0" presStyleCnt="1" custScaleY="76308"/>
      <dgm:spPr/>
      <dgm:t>
        <a:bodyPr/>
        <a:lstStyle/>
        <a:p>
          <a:endParaRPr lang="en-US"/>
        </a:p>
      </dgm:t>
    </dgm:pt>
  </dgm:ptLst>
  <dgm:cxnLst>
    <dgm:cxn modelId="{0926B900-38F3-46D6-8931-C360F73EA347}" type="presOf" srcId="{24B833C9-CF32-44D8-B819-6C1770AB407A}" destId="{A70D3BA2-1883-4877-8360-41BCF6472205}" srcOrd="0" destOrd="0" presId="urn:microsoft.com/office/officeart/2005/8/layout/hList9"/>
    <dgm:cxn modelId="{A366FD56-E689-4A8A-9E70-D1BAC473D86C}" type="presOf" srcId="{BE0A1D63-9ED0-4573-AA0F-9DFBC9A57F9E}" destId="{7143546F-B2A8-4EB0-8760-799EFB9A9A2B}" srcOrd="0" destOrd="0" presId="urn:microsoft.com/office/officeart/2005/8/layout/hList9"/>
    <dgm:cxn modelId="{DFE3A483-4F6B-41F3-A1FB-C86CA1509F32}" type="presOf" srcId="{BE0A1D63-9ED0-4573-AA0F-9DFBC9A57F9E}" destId="{6E42C3F0-D4D2-46F3-9632-3D01D2C5C176}" srcOrd="1" destOrd="0" presId="urn:microsoft.com/office/officeart/2005/8/layout/hList9"/>
    <dgm:cxn modelId="{86696938-46D9-4848-A5E9-A587C961CE46}" srcId="{2026889B-8637-4DC4-8546-69BBF48C41E2}" destId="{24B833C9-CF32-44D8-B819-6C1770AB407A}" srcOrd="0" destOrd="0" parTransId="{0B2CDFDE-0887-43F1-AD28-7A540B59BD55}" sibTransId="{AA1DB538-D5FA-45AD-9D8E-3942411A0655}"/>
    <dgm:cxn modelId="{7FE23687-DBE4-484F-93EB-8B881F02B646}" srcId="{24B833C9-CF32-44D8-B819-6C1770AB407A}" destId="{BE0A1D63-9ED0-4573-AA0F-9DFBC9A57F9E}" srcOrd="0" destOrd="0" parTransId="{6BD1F5A1-0AD7-4355-A93A-3FA2E9693D20}" sibTransId="{80AFECF4-E878-4BBD-9FEF-66F17728C3A1}"/>
    <dgm:cxn modelId="{BA504E3E-292C-4537-96EE-6BA25EA6C712}" type="presOf" srcId="{2026889B-8637-4DC4-8546-69BBF48C41E2}" destId="{6859C092-D1F2-466F-AA00-3CDCD3514013}" srcOrd="0" destOrd="0" presId="urn:microsoft.com/office/officeart/2005/8/layout/hList9"/>
    <dgm:cxn modelId="{420B6F16-0FDD-4465-AD62-F3604A456CC6}" type="presParOf" srcId="{6859C092-D1F2-466F-AA00-3CDCD3514013}" destId="{9F844534-E3C1-4399-9E58-E2E32B600B2C}" srcOrd="0" destOrd="0" presId="urn:microsoft.com/office/officeart/2005/8/layout/hList9"/>
    <dgm:cxn modelId="{387F5CEA-F454-4E56-A3E6-51280774038A}" type="presParOf" srcId="{6859C092-D1F2-466F-AA00-3CDCD3514013}" destId="{624809BC-493A-4DE4-B2AF-2C74B4DCFD90}" srcOrd="1" destOrd="0" presId="urn:microsoft.com/office/officeart/2005/8/layout/hList9"/>
    <dgm:cxn modelId="{A08F0229-498D-4BDE-BA96-2B9F94416B83}" type="presParOf" srcId="{624809BC-493A-4DE4-B2AF-2C74B4DCFD90}" destId="{680123B5-030D-4B71-A2F9-35207077F69C}" srcOrd="0" destOrd="0" presId="urn:microsoft.com/office/officeart/2005/8/layout/hList9"/>
    <dgm:cxn modelId="{B1D98C6A-DD8F-4989-AA22-EB7AF873007C}" type="presParOf" srcId="{624809BC-493A-4DE4-B2AF-2C74B4DCFD90}" destId="{A47C9341-3056-4788-A36D-E3460FC6441C}" srcOrd="1" destOrd="0" presId="urn:microsoft.com/office/officeart/2005/8/layout/hList9"/>
    <dgm:cxn modelId="{9E92803C-4F03-4266-8EC7-3A26A5E90B9D}" type="presParOf" srcId="{A47C9341-3056-4788-A36D-E3460FC6441C}" destId="{7143546F-B2A8-4EB0-8760-799EFB9A9A2B}" srcOrd="0" destOrd="0" presId="urn:microsoft.com/office/officeart/2005/8/layout/hList9"/>
    <dgm:cxn modelId="{6AF78EAD-3EAD-4742-9CF9-37A75CF75C6E}" type="presParOf" srcId="{A47C9341-3056-4788-A36D-E3460FC6441C}" destId="{6E42C3F0-D4D2-46F3-9632-3D01D2C5C176}" srcOrd="1" destOrd="0" presId="urn:microsoft.com/office/officeart/2005/8/layout/hList9"/>
    <dgm:cxn modelId="{86191761-E9AF-4788-9FF4-3D67F1786A76}" type="presParOf" srcId="{6859C092-D1F2-466F-AA00-3CDCD3514013}" destId="{8F1BC655-039A-4AF5-9D48-F4114999D93E}" srcOrd="2" destOrd="0" presId="urn:microsoft.com/office/officeart/2005/8/layout/hList9"/>
    <dgm:cxn modelId="{FC20014D-001F-424F-925A-B7E2CECE215F}" type="presParOf" srcId="{6859C092-D1F2-466F-AA00-3CDCD3514013}" destId="{A70D3BA2-1883-4877-8360-41BCF6472205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477AC-3687-4683-B662-509B14DEEBC6}">
      <dsp:nvSpPr>
        <dsp:cNvPr id="0" name=""/>
        <dsp:cNvSpPr/>
      </dsp:nvSpPr>
      <dsp:spPr>
        <a:xfrm>
          <a:off x="16857" y="191826"/>
          <a:ext cx="7053259" cy="757478"/>
        </a:xfrm>
        <a:prstGeom prst="roundRect">
          <a:avLst>
            <a:gd name="adj" fmla="val 10000"/>
          </a:avLst>
        </a:prstGeom>
        <a:solidFill>
          <a:srgbClr val="00CC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Dữ liệu là thành phần quan trọng trong thời đại công nghệ 4.0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39043" y="214012"/>
        <a:ext cx="5340226" cy="713106"/>
      </dsp:txXfrm>
    </dsp:sp>
    <dsp:sp modelId="{44C8EEF1-3331-4104-B6AA-6F639A77D132}">
      <dsp:nvSpPr>
        <dsp:cNvPr id="0" name=""/>
        <dsp:cNvSpPr/>
      </dsp:nvSpPr>
      <dsp:spPr>
        <a:xfrm>
          <a:off x="676092" y="1517593"/>
          <a:ext cx="6962413" cy="2173870"/>
        </a:xfrm>
        <a:prstGeom prst="roundRect">
          <a:avLst>
            <a:gd name="adj" fmla="val 10000"/>
          </a:avLst>
        </a:prstGeom>
        <a:solidFill>
          <a:srgbClr val="00CC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/>
              </a:solidFill>
            </a:rPr>
            <a:t>- Các ứng dụng FB, Google, tiktok,... Vẫn đang thu thập dữ liệu của người dùng hàng ngày.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/>
              </a:solidFill>
            </a:rPr>
            <a:t>- Mỹ cảnh báo đồng minh về vấn đề bảo mật của Huawei.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/>
              </a:solidFill>
            </a:rPr>
            <a:t>-Các gián điệp trong các công ty, trường học.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739762" y="1581263"/>
        <a:ext cx="5171590" cy="2046530"/>
      </dsp:txXfrm>
    </dsp:sp>
    <dsp:sp modelId="{D183234B-C53B-4DD7-9231-34B9F846AE59}">
      <dsp:nvSpPr>
        <dsp:cNvPr id="0" name=""/>
        <dsp:cNvSpPr/>
      </dsp:nvSpPr>
      <dsp:spPr>
        <a:xfrm>
          <a:off x="1227764" y="4162100"/>
          <a:ext cx="7053259" cy="820170"/>
        </a:xfrm>
        <a:prstGeom prst="roundRect">
          <a:avLst>
            <a:gd name="adj" fmla="val 10000"/>
          </a:avLst>
        </a:prstGeom>
        <a:solidFill>
          <a:srgbClr val="00CC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/>
              </a:solidFill>
            </a:rPr>
            <a:t>Đề tài cung cấp một góc nhìn mới trong việc kiểm tra độ an toàn của hệ thống mạng.</a:t>
          </a:r>
        </a:p>
      </dsp:txBody>
      <dsp:txXfrm>
        <a:off x="1251786" y="4186122"/>
        <a:ext cx="5320027" cy="772126"/>
      </dsp:txXfrm>
    </dsp:sp>
    <dsp:sp modelId="{5EEB5A4C-6F88-4E4A-B8BC-DD54C38B8E67}">
      <dsp:nvSpPr>
        <dsp:cNvPr id="0" name=""/>
        <dsp:cNvSpPr/>
      </dsp:nvSpPr>
      <dsp:spPr>
        <a:xfrm>
          <a:off x="5948084" y="740456"/>
          <a:ext cx="1062841" cy="1062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87223" y="740456"/>
        <a:ext cx="584563" cy="799788"/>
      </dsp:txXfrm>
    </dsp:sp>
    <dsp:sp modelId="{EEC3239B-AE97-403A-9A18-691B34438FFA}">
      <dsp:nvSpPr>
        <dsp:cNvPr id="0" name=""/>
        <dsp:cNvSpPr/>
      </dsp:nvSpPr>
      <dsp:spPr>
        <a:xfrm>
          <a:off x="6612764" y="3382282"/>
          <a:ext cx="1062841" cy="1062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51903" y="3382282"/>
        <a:ext cx="584563" cy="799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03320-21D4-4BF1-85DE-677D71A2B13E}">
      <dsp:nvSpPr>
        <dsp:cNvPr id="0" name=""/>
        <dsp:cNvSpPr/>
      </dsp:nvSpPr>
      <dsp:spPr>
        <a:xfrm>
          <a:off x="-6336141" y="-969539"/>
          <a:ext cx="7544542" cy="7544542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A9AA2-95D6-4185-BB9F-E10AA45F8F91}">
      <dsp:nvSpPr>
        <dsp:cNvPr id="0" name=""/>
        <dsp:cNvSpPr/>
      </dsp:nvSpPr>
      <dsp:spPr>
        <a:xfrm>
          <a:off x="778038" y="560546"/>
          <a:ext cx="7031306" cy="11210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867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Tổng quan vể rò rỉ dữ liệu</a:t>
          </a:r>
          <a:endParaRPr lang="en-US" sz="3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8038" y="560546"/>
        <a:ext cx="7031306" cy="1121092"/>
      </dsp:txXfrm>
    </dsp:sp>
    <dsp:sp modelId="{F7D3E318-9136-4AF3-9694-2EEE2BD3C8D9}">
      <dsp:nvSpPr>
        <dsp:cNvPr id="0" name=""/>
        <dsp:cNvSpPr/>
      </dsp:nvSpPr>
      <dsp:spPr>
        <a:xfrm>
          <a:off x="77355" y="420409"/>
          <a:ext cx="1401365" cy="1401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A72BA6-BF30-457E-B5FF-9A09775FC15F}">
      <dsp:nvSpPr>
        <dsp:cNvPr id="0" name=""/>
        <dsp:cNvSpPr/>
      </dsp:nvSpPr>
      <dsp:spPr>
        <a:xfrm>
          <a:off x="1185555" y="2242185"/>
          <a:ext cx="6623789" cy="1121092"/>
        </a:xfrm>
        <a:prstGeom prst="rect">
          <a:avLst/>
        </a:prstGeom>
        <a:gradFill rotWithShape="0">
          <a:gsLst>
            <a:gs pos="0">
              <a:schemeClr val="accent3">
                <a:hueOff val="4927703"/>
                <a:satOff val="-26639"/>
                <a:lumOff val="-980"/>
                <a:alphaOff val="0"/>
              </a:schemeClr>
            </a:gs>
            <a:gs pos="90000">
              <a:schemeClr val="accent3">
                <a:hueOff val="4927703"/>
                <a:satOff val="-26639"/>
                <a:lumOff val="-980"/>
                <a:alphaOff val="0"/>
                <a:shade val="100000"/>
                <a:satMod val="105000"/>
              </a:schemeClr>
            </a:gs>
            <a:gs pos="100000">
              <a:schemeClr val="accent3">
                <a:hueOff val="4927703"/>
                <a:satOff val="-26639"/>
                <a:lumOff val="-98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867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kern="1200" dirty="0" smtClean="0">
              <a:solidFill>
                <a:schemeClr val="tx1"/>
              </a:solidFill>
            </a:rPr>
            <a:t>Giao thức NTP.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1185555" y="2242185"/>
        <a:ext cx="6623789" cy="1121092"/>
      </dsp:txXfrm>
    </dsp:sp>
    <dsp:sp modelId="{1AB0598C-0F34-476E-87B5-1016353FB8A9}">
      <dsp:nvSpPr>
        <dsp:cNvPr id="0" name=""/>
        <dsp:cNvSpPr/>
      </dsp:nvSpPr>
      <dsp:spPr>
        <a:xfrm>
          <a:off x="484872" y="2102048"/>
          <a:ext cx="1401365" cy="1401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4927703"/>
              <a:satOff val="-26639"/>
              <a:lumOff val="-9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C7697-B58F-429A-93D2-7026674433E2}">
      <dsp:nvSpPr>
        <dsp:cNvPr id="0" name=""/>
        <dsp:cNvSpPr/>
      </dsp:nvSpPr>
      <dsp:spPr>
        <a:xfrm>
          <a:off x="778038" y="3923824"/>
          <a:ext cx="7031306" cy="1121092"/>
        </a:xfrm>
        <a:prstGeom prst="rect">
          <a:avLst/>
        </a:prstGeom>
        <a:gradFill rotWithShape="0">
          <a:gsLst>
            <a:gs pos="0">
              <a:schemeClr val="accent3">
                <a:hueOff val="9855406"/>
                <a:satOff val="-53278"/>
                <a:lumOff val="-1961"/>
                <a:alphaOff val="0"/>
              </a:schemeClr>
            </a:gs>
            <a:gs pos="90000">
              <a:schemeClr val="accent3">
                <a:hueOff val="9855406"/>
                <a:satOff val="-53278"/>
                <a:lumOff val="-1961"/>
                <a:alphaOff val="0"/>
                <a:shade val="100000"/>
                <a:satMod val="105000"/>
              </a:schemeClr>
            </a:gs>
            <a:gs pos="100000">
              <a:schemeClr val="accent3">
                <a:hueOff val="9855406"/>
                <a:satOff val="-53278"/>
                <a:lumOff val="-196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867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1"/>
              </a:solidFill>
            </a:rPr>
            <a:t>Truyền dữ liệu ra ngoài bằng NTP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778038" y="3923824"/>
        <a:ext cx="7031306" cy="1121092"/>
      </dsp:txXfrm>
    </dsp:sp>
    <dsp:sp modelId="{6A121A89-5565-4883-A813-5F5C597ADA8A}">
      <dsp:nvSpPr>
        <dsp:cNvPr id="0" name=""/>
        <dsp:cNvSpPr/>
      </dsp:nvSpPr>
      <dsp:spPr>
        <a:xfrm>
          <a:off x="77355" y="3783687"/>
          <a:ext cx="1401365" cy="1401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9855406"/>
              <a:satOff val="-53278"/>
              <a:lumOff val="-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A6407-E984-44CE-A4AD-6A0269EDEE83}">
      <dsp:nvSpPr>
        <dsp:cNvPr id="0" name=""/>
        <dsp:cNvSpPr/>
      </dsp:nvSpPr>
      <dsp:spPr>
        <a:xfrm>
          <a:off x="3391" y="636309"/>
          <a:ext cx="6576137" cy="2124739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I.Tổng</a:t>
          </a:r>
          <a:r>
            <a:rPr lang="en-AU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AU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vể</a:t>
          </a:r>
          <a:r>
            <a:rPr lang="en-AU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rò</a:t>
          </a:r>
          <a:r>
            <a:rPr lang="en-AU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rỉ</a:t>
          </a:r>
          <a:r>
            <a:rPr lang="en-AU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AU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4800" kern="1200" dirty="0"/>
        </a:p>
      </dsp:txBody>
      <dsp:txXfrm>
        <a:off x="65622" y="698540"/>
        <a:ext cx="6451675" cy="2000277"/>
      </dsp:txXfrm>
    </dsp:sp>
    <dsp:sp modelId="{94DF1311-67AD-4694-80E4-AFC2BCAC3D90}">
      <dsp:nvSpPr>
        <dsp:cNvPr id="0" name=""/>
        <dsp:cNvSpPr/>
      </dsp:nvSpPr>
      <dsp:spPr>
        <a:xfrm>
          <a:off x="661005" y="2761049"/>
          <a:ext cx="657613" cy="1792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065"/>
              </a:lnTo>
              <a:lnTo>
                <a:pt x="657613" y="17920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DDFA3-BA08-4E7F-A4D8-C7410C530B0D}">
      <dsp:nvSpPr>
        <dsp:cNvPr id="0" name=""/>
        <dsp:cNvSpPr/>
      </dsp:nvSpPr>
      <dsp:spPr>
        <a:xfrm>
          <a:off x="1318619" y="3475554"/>
          <a:ext cx="7063705" cy="215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Rò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rỉ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trái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tổ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đích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AU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AU" sz="3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1381740" y="3538675"/>
        <a:ext cx="6937463" cy="2028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3546F-B2A8-4EB0-8760-799EFB9A9A2B}">
      <dsp:nvSpPr>
        <dsp:cNvPr id="0" name=""/>
        <dsp:cNvSpPr/>
      </dsp:nvSpPr>
      <dsp:spPr>
        <a:xfrm>
          <a:off x="3054470" y="1962605"/>
          <a:ext cx="5723113" cy="33103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chặn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(DLP)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quy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đảm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nhạy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cảm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lạm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truy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cập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trái</a:t>
          </a: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endParaRPr lang="en-US" sz="2800" kern="1200" dirty="0"/>
        </a:p>
      </dsp:txBody>
      <dsp:txXfrm>
        <a:off x="3970168" y="1962605"/>
        <a:ext cx="4807415" cy="3310377"/>
      </dsp:txXfrm>
    </dsp:sp>
    <dsp:sp modelId="{A70D3BA2-1883-4877-8360-41BCF6472205}">
      <dsp:nvSpPr>
        <dsp:cNvPr id="0" name=""/>
        <dsp:cNvSpPr/>
      </dsp:nvSpPr>
      <dsp:spPr>
        <a:xfrm>
          <a:off x="2143" y="436441"/>
          <a:ext cx="3815409" cy="2911462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II.Hệ</a:t>
          </a:r>
          <a:r>
            <a:rPr lang="en-US" sz="6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6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6000" kern="1200" dirty="0" smtClean="0">
              <a:latin typeface="Arial" panose="020B0604020202020204" pitchFamily="34" charset="0"/>
              <a:cs typeface="Arial" panose="020B0604020202020204" pitchFamily="34" charset="0"/>
            </a:rPr>
            <a:t> DLP</a:t>
          </a:r>
          <a:endParaRPr lang="en-US" sz="6000" kern="1200" dirty="0"/>
        </a:p>
      </dsp:txBody>
      <dsp:txXfrm>
        <a:off x="560897" y="862815"/>
        <a:ext cx="2697901" cy="2058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9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1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6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BF6494D-876B-433C-A71D-E674F2C48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4D753C-5C37-46ED-8E40-DED239388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1" y="1743514"/>
            <a:ext cx="7686675" cy="1985525"/>
          </a:xfrm>
        </p:spPr>
        <p:txBody>
          <a:bodyPr>
            <a:prstTxWarp prst="textInflateTop">
              <a:avLst/>
            </a:prstTxWarp>
            <a:noAutofit/>
          </a:bodyPr>
          <a:lstStyle/>
          <a:p>
            <a:r>
              <a:rPr lang="en-US" sz="30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Kỹ </a:t>
            </a:r>
            <a:r>
              <a:rPr lang="en-US" sz="3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thuật khai thác giao thức Network Time Protocol để truyền dữ liệu ra mạng ngoài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1267" y="4715933"/>
            <a:ext cx="6324069" cy="1606808"/>
          </a:xfrm>
        </p:spPr>
        <p:txBody>
          <a:bodyPr>
            <a:normAutofit fontScale="92500" lnSpcReduction="20000"/>
          </a:bodyPr>
          <a:lstStyle/>
          <a:p>
            <a:r>
              <a:rPr lang="en-AU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Sinh </a:t>
            </a:r>
            <a:r>
              <a:rPr lang="en-AU" i="1" dirty="0">
                <a:latin typeface="Calibri" panose="020F0502020204030204" pitchFamily="34" charset="0"/>
                <a:cs typeface="Calibri" panose="020F0502020204030204" pitchFamily="34" charset="0"/>
              </a:rPr>
              <a:t>viên thực hiện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A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	Nguyễn </a:t>
            </a:r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Văn 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Lớp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AT12E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AU" i="1" dirty="0">
                <a:latin typeface="Calibri" panose="020F0502020204030204" pitchFamily="34" charset="0"/>
                <a:cs typeface="Calibri" panose="020F0502020204030204" pitchFamily="34" charset="0"/>
              </a:rPr>
              <a:t>Người hướng dẫn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A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	ThS</a:t>
            </a:r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. Đặng Xuân </a:t>
            </a:r>
            <a:r>
              <a:rPr lang="en-A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6" y="194733"/>
            <a:ext cx="1230770" cy="12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53" y="20860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V: Kết 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133341"/>
            <a:ext cx="7585656" cy="43481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dung file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password.txt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58" y="1729540"/>
            <a:ext cx="8338757" cy="450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0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1873" y="0"/>
            <a:ext cx="78867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8" y="1438293"/>
            <a:ext cx="8049295" cy="467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7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4858" y="268326"/>
            <a:ext cx="7423150" cy="12017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" y="1603834"/>
            <a:ext cx="8371268" cy="450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5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385" y="219166"/>
            <a:ext cx="78867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5" y="1544729"/>
            <a:ext cx="8023537" cy="467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5327" y="0"/>
            <a:ext cx="78867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32" y="1119789"/>
            <a:ext cx="6529587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7" y="936703"/>
            <a:ext cx="7541682" cy="55867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thầy cô và các bạn đã lắng nghe</a:t>
            </a:r>
          </a:p>
        </p:txBody>
      </p:sp>
      <p:sp>
        <p:nvSpPr>
          <p:cNvPr id="2" name="Smiley Face 1"/>
          <p:cNvSpPr/>
          <p:nvPr/>
        </p:nvSpPr>
        <p:spPr>
          <a:xfrm>
            <a:off x="3021980" y="511841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4192859" y="5118410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5363737" y="5118410"/>
            <a:ext cx="1003609" cy="914400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 and a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39" y="1998662"/>
            <a:ext cx="32670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1467698"/>
              </p:ext>
            </p:extLst>
          </p:nvPr>
        </p:nvGraphicFramePr>
        <p:xfrm>
          <a:off x="338667" y="1117600"/>
          <a:ext cx="8297952" cy="5450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23745" y="222353"/>
            <a:ext cx="4538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110067" y="67733"/>
            <a:ext cx="8805333" cy="665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5545" y="338667"/>
            <a:ext cx="32592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299026" y="3547531"/>
            <a:ext cx="2359684" cy="369332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Truyền dữ liệu </a:t>
            </a:r>
            <a:r>
              <a:rPr lang="en-US" sz="2400" dirty="0" smtClean="0">
                <a:solidFill>
                  <a:schemeClr val="bg1"/>
                </a:solidFill>
              </a:rPr>
              <a:t>ra </a:t>
            </a:r>
            <a:r>
              <a:rPr lang="en-US" sz="2400" dirty="0">
                <a:solidFill>
                  <a:schemeClr val="bg1"/>
                </a:solidFill>
              </a:rPr>
              <a:t>ngoài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5488" y="3178199"/>
            <a:ext cx="2403222" cy="369332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Sử dụng giao thức NTP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067" y="67733"/>
            <a:ext cx="8805333" cy="665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399618"/>
              </p:ext>
            </p:extLst>
          </p:nvPr>
        </p:nvGraphicFramePr>
        <p:xfrm>
          <a:off x="27517" y="613567"/>
          <a:ext cx="7886700" cy="560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353482" y="1328208"/>
            <a:ext cx="866775" cy="82153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786869" y="3027362"/>
            <a:ext cx="866775" cy="8286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53480" y="4705084"/>
            <a:ext cx="866776" cy="8382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067" y="110067"/>
            <a:ext cx="8873066" cy="6612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3239216"/>
              </p:ext>
            </p:extLst>
          </p:nvPr>
        </p:nvGraphicFramePr>
        <p:xfrm>
          <a:off x="301083" y="-156117"/>
          <a:ext cx="8385716" cy="626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8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3580894"/>
              </p:ext>
            </p:extLst>
          </p:nvPr>
        </p:nvGraphicFramePr>
        <p:xfrm>
          <a:off x="130097" y="345688"/>
          <a:ext cx="8779728" cy="570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7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76" y="156117"/>
            <a:ext cx="7748246" cy="7483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III: Giao thức NTP v4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 descr="2020-03-25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904433"/>
            <a:ext cx="799778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62140" y="6387920"/>
            <a:ext cx="441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ách ntp hoạt động - how ntp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1027907"/>
            <a:ext cx="8165206" cy="443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8704" y="5812277"/>
            <a:ext cx="260840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AU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AU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AU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AU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U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NTP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082" y="108135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hình thực nghiệm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9502" y="316126"/>
            <a:ext cx="7094538" cy="6715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IV: Thực 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1" y="1735666"/>
            <a:ext cx="7772534" cy="25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0067" y="67733"/>
            <a:ext cx="8881533" cy="665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318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Basis</vt:lpstr>
      <vt:lpstr>Kỹ thuật khai thác giao thức Network Time Protocol để truyền dữ liệu ra mạng ngoài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III: Giao thức NTP v4</vt:lpstr>
      <vt:lpstr>Phương thức hoạt động  </vt:lpstr>
      <vt:lpstr>IV: Thực nghiệm</vt:lpstr>
      <vt:lpstr>V: Kết quả</vt:lpstr>
      <vt:lpstr>Khởi chạy trên server</vt:lpstr>
      <vt:lpstr>Khởi chạy client</vt:lpstr>
      <vt:lpstr>Kết quả thu được trên server</vt:lpstr>
      <vt:lpstr>Kết quả bắt gói tin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 Van</dc:creator>
  <cp:lastModifiedBy>An Nguyen Van</cp:lastModifiedBy>
  <cp:revision>62</cp:revision>
  <dcterms:created xsi:type="dcterms:W3CDTF">2020-07-05T02:05:14Z</dcterms:created>
  <dcterms:modified xsi:type="dcterms:W3CDTF">2020-07-22T04:14:10Z</dcterms:modified>
</cp:coreProperties>
</file>