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76920-5615-F425-48A0-A0F192C0C470}" v="6" dt="2023-11-07T06:15:38.669"/>
    <p1510:client id="{5595C8C1-1327-FCE0-A97A-829703951BD9}" v="18" dt="2023-11-07T04:52:32.476"/>
    <p1510:client id="{5BAE54ED-2DF3-7BCD-ACB6-460F1C0C8BFA}" v="2" dt="2023-11-07T05:24:53.424"/>
    <p1510:client id="{8545A680-5D35-D9FC-BA73-6FD6815C1510}" v="12" dt="2023-11-07T05:48:44.175"/>
    <p1510:client id="{8A06A17B-CF32-4D1A-DCC6-06683C9F3B2E}" v="249" dt="2023-11-07T04:06:3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31F5-3C94-AEE6-EC7D-2483E6C4A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970AC-FF23-1517-208E-F74E994C6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A7EF-A5B5-6D2A-FF92-3B16EE5A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6731-0B36-FA78-8477-F48DBFE6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4E58-4F0D-3DB9-BA42-C8050BD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6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7FB5-689B-3693-578D-141BE181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4F01B-72AC-1454-66E3-1A6ACA503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943C-3FD7-1246-8FCC-EACB995B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A553-5B04-B843-9B0B-1F0DE8FB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0236-BC81-53A8-A67D-3CD59DC4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7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94AB1-1AB6-4E87-13A9-1BC64979D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D815-39E8-CB1D-EB76-9ACC10619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2FBB-77C0-97DC-2F69-CB1633F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1775-1436-07CD-15E2-AD53DC15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CF6D-10B6-AD31-EFC3-CEBFA84E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90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C47F-C408-22F1-7613-D430F7F8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C234-6B4A-2AF3-1915-BA0A522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6D6D-4830-18BA-B447-64A6D164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5982-370C-7F83-2ABB-7EAE3B46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1E40-B1EB-A777-A824-0901D81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39F3-E7D2-8692-4791-C7700E22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155E-09D6-2B11-603F-EF9EF119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E4F7D-8357-33E5-EF7D-C350F6AA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331B-53DF-FD15-CE3B-78F4496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6DD1-FAB4-ECF1-1326-B6D3920B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512E-329D-099B-53D5-DF2042A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1AB4-0083-97E5-5BF9-72A57820F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995D9-C4CF-3E7D-AFE9-3B8430537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ABD8-FBF5-6EDE-058E-2F10FFC8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120F-E955-7470-E600-C0C68127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E48F3-F92C-53DA-938F-1E829C21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7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FBDC-539E-26D0-6DF6-66EE61FF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F104-1566-9EEB-E597-BCD0C188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DF847-6CA2-7D20-A593-5D98154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9CCFC-F320-1045-B089-16AFADE2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37E88-05A4-DE42-96D2-E69C3B36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80458-70B4-6F7A-0067-460E4D66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18793-592D-97A5-DF7E-0E8ABCF9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22C01-392A-CE3E-1864-1BA7821F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B7B4-88D5-3AFB-67BA-278B8F96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30B82-F7AA-7ABC-2960-4A3B365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49B40-D17A-4A99-0277-6894A669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59FE-D131-8002-1E3D-13713094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DB2B6-E3A7-696F-3793-628461A5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CD1D3-4363-45F6-9311-F991770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BB15-FE7D-42A2-A83E-64F44CB3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CA40-05D9-4DEB-8912-6C8081A0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0FFC-4CFC-BFFE-8B4E-20341649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E916F-3224-2394-F61C-D55F4B255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E4F1-68B2-3715-EC27-5E04E3B2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5667-5D87-BC94-9360-5FE5375C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938-BFDA-C5D1-68ED-E0A9BB23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6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568D-C11E-7C82-9017-568EDFA8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692EA-6EF0-5D02-676A-77D26635E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BC8D-D311-D1D6-AA52-CB64F8C73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41E62-99FA-7843-D077-05A9311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2AFBC-E0C8-C0A6-E41C-E8F57535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018B-FB0F-5E66-7976-41D8D29A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E4391-8B2A-4A8C-DAFF-3E268C0E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EF373-35E0-96B3-12B6-889A9DEB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D1CF-2776-9DCF-3D2D-088B06A93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C63F-F7A5-4911-BA1C-C6AFCAF4989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15B4-5BD0-E885-B236-3E544C50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0459-47C9-0846-6F17-F49823B4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040D-34A5-4ED9-BC71-D65635305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4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02F41-5C48-670C-A91C-E1F4B9CA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5600" dirty="0"/>
              <a:t>Conversion Of Electromechanical Energy</a:t>
            </a:r>
            <a:endParaRPr lang="en-IN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C0883-799C-08EE-1CEF-E7BCEC0E9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O</a:t>
            </a:r>
            <a:r>
              <a:rPr lang="en-US" dirty="0"/>
              <a:t>riented </a:t>
            </a:r>
            <a:r>
              <a:rPr lang="en-US" b="1" dirty="0"/>
              <a:t>P</a:t>
            </a:r>
            <a:r>
              <a:rPr lang="en-US" dirty="0"/>
              <a:t>rogramming</a:t>
            </a:r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E51-3382-8C62-79ED-0B881C3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EMF Generated in Generator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EAC1-1A55-1F99-D782-826A0021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6" y="1825625"/>
            <a:ext cx="11068664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In a DC generator, the expression for the voltage generated in the armature winding on no load can be written as 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where </a:t>
            </a:r>
          </a:p>
          <a:p>
            <a:r>
              <a:rPr lang="en-US" dirty="0">
                <a:ea typeface="+mn-lt"/>
                <a:cs typeface="+mn-lt"/>
              </a:rPr>
              <a:t>Ф flux per pole in </a:t>
            </a:r>
            <a:r>
              <a:rPr lang="en-US" dirty="0" err="1">
                <a:ea typeface="+mn-lt"/>
                <a:cs typeface="+mn-lt"/>
              </a:rPr>
              <a:t>webers</a:t>
            </a:r>
            <a:r>
              <a:rPr lang="en-US" dirty="0">
                <a:ea typeface="+mn-lt"/>
                <a:cs typeface="+mn-lt"/>
              </a:rPr>
              <a:t> which depends on field current</a:t>
            </a:r>
          </a:p>
          <a:p>
            <a:r>
              <a:rPr lang="en-US" dirty="0">
                <a:ea typeface="+mn-lt"/>
                <a:cs typeface="+mn-lt"/>
              </a:rPr>
              <a:t> Z number of armature conductors-constant for a given machine</a:t>
            </a:r>
          </a:p>
          <a:p>
            <a:r>
              <a:rPr lang="en-US" dirty="0">
                <a:ea typeface="+mn-lt"/>
                <a:cs typeface="+mn-lt"/>
              </a:rPr>
              <a:t> P number of poles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number of parallel paths N speed in rpm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87F14CE1-1BE6-B6B1-198A-724C28A4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682363"/>
            <a:ext cx="1981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7A58-81B2-6C3D-A06E-171DE8A0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6C10-C9C7-B4B5-810A-14EAB50E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Power Input, P</a:t>
            </a:r>
            <a:r>
              <a:rPr lang="en-US" sz="1600" dirty="0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VI Watts</a:t>
            </a:r>
          </a:p>
          <a:p>
            <a:r>
              <a:rPr lang="en-US" dirty="0">
                <a:ea typeface="+mn-lt"/>
                <a:cs typeface="+mn-lt"/>
              </a:rPr>
              <a:t>Power Output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Efficiency,                  %</a:t>
            </a:r>
          </a:p>
          <a:p>
            <a:r>
              <a:rPr lang="en-US" dirty="0">
                <a:ea typeface="+mn-lt"/>
                <a:cs typeface="+mn-lt"/>
              </a:rPr>
              <a:t>Induced EMF E = V</a:t>
            </a:r>
            <a:r>
              <a:rPr lang="en-US" sz="1600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 +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sz="1600" dirty="0" err="1">
                <a:ea typeface="+mn-lt"/>
                <a:cs typeface="+mn-lt"/>
              </a:rPr>
              <a:t>a</a:t>
            </a:r>
            <a:r>
              <a:rPr lang="en-US" dirty="0" err="1">
                <a:ea typeface="+mn-lt"/>
                <a:cs typeface="+mn-lt"/>
              </a:rPr>
              <a:t>.R</a:t>
            </a:r>
            <a:r>
              <a:rPr lang="en-US" sz="1600" dirty="0" err="1">
                <a:ea typeface="+mn-lt"/>
                <a:cs typeface="+mn-lt"/>
              </a:rPr>
              <a:t>a</a:t>
            </a:r>
            <a:endParaRPr lang="en-US" dirty="0" err="1">
              <a:ea typeface="Calibri"/>
              <a:cs typeface="Calibri"/>
            </a:endParaRPr>
          </a:p>
        </p:txBody>
      </p:sp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A5DC698B-DDF7-6D9E-27F3-42C704D6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52" y="2287361"/>
            <a:ext cx="2290082" cy="650421"/>
          </a:xfrm>
          <a:prstGeom prst="rect">
            <a:avLst/>
          </a:prstGeom>
        </p:spPr>
      </p:pic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2CC9F1B3-942B-90C6-8549-1181BDFE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74" y="3254149"/>
            <a:ext cx="1416503" cy="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 descr="A diagram of a diagram&#10;&#10;Description automatically generated">
            <a:extLst>
              <a:ext uri="{FF2B5EF4-FFF2-40B4-BE49-F238E27FC236}">
                <a16:creationId xmlns:a16="http://schemas.microsoft.com/office/drawing/2014/main" id="{D720C4AE-F109-F254-A69E-1A9DC5D6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4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ECEE-2F9D-595A-72D9-75FDAD96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939" y="2942091"/>
            <a:ext cx="3537858" cy="97381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b="1" dirty="0"/>
              <a:t>THANK 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92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AB863-08D3-7E53-4AD1-354D974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Presentation Team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5FD6-848C-2DF1-3E2B-CB649500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Kalyan -  CB.EN.U4ELC22004</a:t>
            </a:r>
          </a:p>
          <a:p>
            <a:r>
              <a:rPr lang="en-US" dirty="0"/>
              <a:t>Javali - CB.EN.U4ELC22007</a:t>
            </a:r>
          </a:p>
          <a:p>
            <a:r>
              <a:rPr lang="en-US" dirty="0"/>
              <a:t>Sai Pavan  – CB.EN.U4ELC22011</a:t>
            </a:r>
          </a:p>
          <a:p>
            <a:r>
              <a:rPr lang="en-US" dirty="0"/>
              <a:t>Kiran -  CB.EN.U4ELC22065</a:t>
            </a:r>
            <a:endParaRPr lang="en-IN" dirty="0"/>
          </a:p>
          <a:p>
            <a:r>
              <a:rPr lang="en-IN" dirty="0"/>
              <a:t>Anil – CB.EN.U4ELC22066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6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8" name="Picture 17" descr="A hand lever">
            <a:extLst>
              <a:ext uri="{FF2B5EF4-FFF2-40B4-BE49-F238E27FC236}">
                <a16:creationId xmlns:a16="http://schemas.microsoft.com/office/drawing/2014/main" id="{FBB52F04-4783-3C79-9326-B6286AB2E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0" b="-4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7C799-A4B2-FD97-086B-493E7A6E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Applications of DC Generator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A5EC-07D6-7E3E-4611-BF8A9DD5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Google Sans"/>
              </a:rPr>
              <a:t>Charging batteries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Google Sans"/>
              </a:rPr>
              <a:t>Providing lighting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Google Sans"/>
              </a:rPr>
              <a:t>Providing excitation to alternators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Google Sans"/>
              </a:rPr>
              <a:t>Providing field excitation current for regenerative braking in DC locomotives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Google Sans"/>
              </a:rPr>
              <a:t>Laboratory and commercial testing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59531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Workers in a steel plant with ladle">
            <a:extLst>
              <a:ext uri="{FF2B5EF4-FFF2-40B4-BE49-F238E27FC236}">
                <a16:creationId xmlns:a16="http://schemas.microsoft.com/office/drawing/2014/main" id="{C9984BE8-978A-FF9D-9DB2-6C1737B8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" r="1" b="7464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4164A-AC0A-9991-5F7F-9E63240A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Applications of DC Motors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1DF4-A004-C24C-F00C-C50E55D2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Elevators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Steel mills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Rolling mills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Locomotives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Excavators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Appliances, tools, toys, and automobile mechanisms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11641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E2F26-0861-6F17-367C-21ED9057F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3" b="625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54DBCA-D3C3-4C19-9B2E-DFA0BE64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383CB6-8BE5-4911-970B-A4151A07E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16525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2D14D1-56B7-40CD-8694-A9A48170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0A315C-978A-4A52-966E-55B2698F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14922-75EE-4410-4DB0-7F6C51D4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324651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Basic steps of inheritance and class and objects 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39B1-88FF-AED3-5D4F-82ED501E2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329732"/>
            <a:ext cx="7340048" cy="32997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Base  class  is dealing with input power i.e. current and voltage as its attributes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/>
              <a:t>Sub classes contains DC Motor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dirty="0"/>
              <a:t>And another derived class will be named as DC Generator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dirty="0"/>
              <a:t>Here the Multilevel inheritance concept will be used as taking the attributes of base class named input power to the sub class named DC Motor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dirty="0"/>
              <a:t>And the output attributes of DC Motor will used as input attributes for DC Generator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dirty="0"/>
              <a:t>And after this we can calculate mechanical output such as torque and efficiency 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/>
          </a:p>
          <a:p>
            <a:endParaRPr lang="en-IN" sz="1700"/>
          </a:p>
          <a:p>
            <a:endParaRPr lang="en-IN" sz="1700">
              <a:ea typeface="Calibri" panose="020F0502020204030204"/>
              <a:cs typeface="Calibri" panose="020F0502020204030204"/>
            </a:endParaRPr>
          </a:p>
          <a:p>
            <a:endParaRPr lang="en-IN" sz="17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631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0CD28-89D8-73FA-F3E0-1C79B7BC3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9" y="643467"/>
            <a:ext cx="8603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ECC40-1994-6AB6-AEDE-AE0EF0FB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 IDEOLOGY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4D4F-D091-574C-94D0-53E546C0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INPUT</a:t>
            </a:r>
            <a:r>
              <a:rPr lang="en-US" dirty="0"/>
              <a:t> :</a:t>
            </a:r>
          </a:p>
          <a:p>
            <a:r>
              <a:rPr lang="en-US" dirty="0"/>
              <a:t>We will take inputs as voltage and current for DC Motor 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And we will get output mechanical work from DC Motor  and that will be input mechanical energy for DC Generator.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74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283B-9D61-B991-49BE-35A5A246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OUTPUT IDEOLOGY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A4C0-FBD4-4D92-9769-540F158F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Output</a:t>
            </a:r>
            <a:r>
              <a:rPr lang="en-US" dirty="0"/>
              <a:t>  :</a:t>
            </a:r>
          </a:p>
          <a:p>
            <a:r>
              <a:rPr lang="en-US" dirty="0"/>
              <a:t>We can calculate the output of generator such as torque and efficiency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If efficiency is high then the Generator works in good condition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If efficiency is low the  motor can't be used for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6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lack arrow pointing to a black arrow&#10;&#10;Description automatically generated">
            <a:extLst>
              <a:ext uri="{FF2B5EF4-FFF2-40B4-BE49-F238E27FC236}">
                <a16:creationId xmlns:a16="http://schemas.microsoft.com/office/drawing/2014/main" id="{8314B742-2FCE-3531-46C9-79E675035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50975"/>
            <a:ext cx="7186613" cy="946150"/>
          </a:xfr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AD6EF76F-2324-0731-E3A4-C8D5B6E6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446338"/>
            <a:ext cx="7186613" cy="2954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EA198-F036-28D6-4762-576A8188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154221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Conversion Of Electromechanical Energy</vt:lpstr>
      <vt:lpstr>Presentation Team</vt:lpstr>
      <vt:lpstr>Applications of DC Generator</vt:lpstr>
      <vt:lpstr>Applications of DC Motors</vt:lpstr>
      <vt:lpstr>Basic steps of inheritance and class and objects </vt:lpstr>
      <vt:lpstr>PowerPoint Presentation</vt:lpstr>
      <vt:lpstr>INPUT IDEOLOGY</vt:lpstr>
      <vt:lpstr>OUTPUT IDEOLOGY</vt:lpstr>
      <vt:lpstr> DIAGRAM </vt:lpstr>
      <vt:lpstr>EMF Generated in Generator</vt:lpstr>
      <vt:lpstr>Efficiency</vt:lpstr>
      <vt:lpstr>PowerPoint Presentation</vt:lpstr>
      <vt:lpstr>    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Electromechanical Energy</dc:title>
  <dc:creator>Sai Pavan</dc:creator>
  <cp:lastModifiedBy>ded soul</cp:lastModifiedBy>
  <cp:revision>155</cp:revision>
  <dcterms:created xsi:type="dcterms:W3CDTF">2023-10-30T17:59:43Z</dcterms:created>
  <dcterms:modified xsi:type="dcterms:W3CDTF">2023-11-14T11:24:35Z</dcterms:modified>
</cp:coreProperties>
</file>