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new portfolio…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Max’s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696494" y="4456906"/>
            <a:ext cx="22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006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953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14" name="Rectangle 13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17" name="Rectangle 16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2971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70" name="Rectangle 69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3200400"/>
            <a:ext cx="3352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TD TFSA DI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200400"/>
            <a:ext cx="4876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TFSA Direct Investment 450196448855668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886200"/>
            <a:ext cx="9906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365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1066800" y="4038600"/>
            <a:ext cx="76200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886200"/>
            <a:ext cx="1828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$25335.04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0" y="365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balance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81800" y="418207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8600" y="29718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TD TFSA DI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" y="32004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TFSA Direct Investment 450196448855668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1800" y="29718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$25,335.4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16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81600" y="32004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72200" y="29718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91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29718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6962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04800" y="3429000"/>
            <a:ext cx="3048000" cy="1143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0"/>
            <a:endCxn id="80" idx="2"/>
          </p:cNvCxnSpPr>
          <p:nvPr/>
        </p:nvCxnSpPr>
        <p:spPr>
          <a:xfrm rot="16200000" flipH="1">
            <a:off x="1257300" y="4000500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2020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96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H="1">
            <a:off x="304800" y="41148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304800" y="38862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H="1">
            <a:off x="304800" y="36576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2400" y="47244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4800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Balance book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895600" y="685800"/>
            <a:ext cx="25146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38800" y="685800"/>
            <a:ext cx="30480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895600" y="914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3600" y="68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95600" y="685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95800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3600" y="914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95600" y="914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4958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34100" y="914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724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$17,898.95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67500" y="914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00900" y="91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$59.63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2895600" y="1371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1828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95600" y="2286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895600" y="2743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8956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4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$182,102.00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638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$17,898.95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Cash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100" y="1143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72400" y="1143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67500" y="114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0900" y="1143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$1.63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114121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638800" y="914400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BUY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57850" y="1150382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DIV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115038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</a:t>
            </a:r>
            <a:r>
              <a:rPr lang="en-US" sz="1000" dirty="0" smtClean="0"/>
              <a:t>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15038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  <a:endParaRPr lang="en-US" sz="10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5491162" y="1008221"/>
            <a:ext cx="76200" cy="5857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flipH="1">
            <a:off x="5481637" y="1236820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2400" y="5486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Cash transaction…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410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4100" y="137374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400" y="137374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667500" y="137374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200900" y="137374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$64.22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6300" y="1353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657850" y="1381124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SELL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5600" y="138112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</a:t>
            </a:r>
            <a:r>
              <a:rPr lang="en-US" sz="1000" dirty="0" smtClean="0"/>
              <a:t>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13811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  <a:endParaRPr lang="en-US" sz="1000" dirty="0" smtClean="0"/>
          </a:p>
        </p:txBody>
      </p:sp>
      <p:sp>
        <p:nvSpPr>
          <p:cNvPr id="75" name="Right Arrow 74"/>
          <p:cNvSpPr/>
          <p:nvPr/>
        </p:nvSpPr>
        <p:spPr>
          <a:xfrm flipH="1">
            <a:off x="5481637" y="1467562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150533" y="1600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2533" y="1600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Withdraw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12733" y="1600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-$100,000.00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253</Words>
  <Application>Microsoft Office PowerPoint</Application>
  <PresentationFormat>On-screen Show 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</dc:title>
  <dc:creator>Alexandre Kozlov</dc:creator>
  <cp:lastModifiedBy>Alex Kozlov</cp:lastModifiedBy>
  <cp:revision>21</cp:revision>
  <dcterms:created xsi:type="dcterms:W3CDTF">2015-12-04T07:34:40Z</dcterms:created>
  <dcterms:modified xsi:type="dcterms:W3CDTF">2015-12-04T22:52:05Z</dcterms:modified>
</cp:coreProperties>
</file>