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53" autoAdjust="0"/>
  </p:normalViewPr>
  <p:slideViewPr>
    <p:cSldViewPr>
      <p:cViewPr>
        <p:scale>
          <a:sx n="100" d="100"/>
          <a:sy n="100" d="100"/>
        </p:scale>
        <p:origin x="-130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442B-F23F-4FD9-9DD5-6FB15E01333B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0728-22E6-492E-B017-4A560A7E93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 new portfolio…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743200"/>
            <a:ext cx="3657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Alex’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3200400"/>
            <a:ext cx="365760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Natalia’s Portfolio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6576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Julia’s 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267200"/>
            <a:ext cx="3657600" cy="381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Max’s 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295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Investment Portfolio Manager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696494" y="4456906"/>
            <a:ext cx="228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8006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80953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14" name="Rectangle 13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17" name="Rectangle 16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29718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70" name="Rectangle 69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3200400"/>
            <a:ext cx="3352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TD TFSA DI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Account 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3200400"/>
            <a:ext cx="4876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TFSA Direct Investment 450196448855668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29718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3886200"/>
            <a:ext cx="9906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3657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Currency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flipV="1">
            <a:off x="1066800" y="4038600"/>
            <a:ext cx="76200" cy="7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3886200"/>
            <a:ext cx="1828800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$25335.04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0" y="3657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balance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81800" y="418207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Max’s Portfolio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52400" y="10668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" y="11430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RBC RESP DI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13716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RESP Direct Investment 4518012254882447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71800" y="11430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$502.04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52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$622,055.04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762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Market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13716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84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Yield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172200" y="11430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10.00%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10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$522,055.04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267200" y="762000"/>
            <a:ext cx="609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Book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11430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11.3%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772400" y="762000"/>
            <a:ext cx="8382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Return, $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696200" y="11430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$100,000.00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10800000" flipH="1">
            <a:off x="5486400" y="28194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8"/>
          <p:cNvGrpSpPr/>
          <p:nvPr/>
        </p:nvGrpSpPr>
        <p:grpSpPr>
          <a:xfrm>
            <a:off x="304800" y="1600200"/>
            <a:ext cx="3048000" cy="1143794"/>
            <a:chOff x="5486400" y="1600200"/>
            <a:chExt cx="3048000" cy="1143794"/>
          </a:xfrm>
        </p:grpSpPr>
        <p:sp>
          <p:nvSpPr>
            <p:cNvPr id="51" name="Rectangle 50"/>
            <p:cNvSpPr/>
            <p:nvPr/>
          </p:nvSpPr>
          <p:spPr>
            <a:xfrm>
              <a:off x="5486400" y="1600200"/>
              <a:ext cx="3048000" cy="1143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34025" y="1719263"/>
              <a:ext cx="2994025" cy="785812"/>
            </a:xfrm>
            <a:custGeom>
              <a:avLst/>
              <a:gdLst>
                <a:gd name="connsiteX0" fmla="*/ 0 w 2994025"/>
                <a:gd name="connsiteY0" fmla="*/ 785812 h 785812"/>
                <a:gd name="connsiteX1" fmla="*/ 476250 w 2994025"/>
                <a:gd name="connsiteY1" fmla="*/ 681037 h 785812"/>
                <a:gd name="connsiteX2" fmla="*/ 809625 w 2994025"/>
                <a:gd name="connsiteY2" fmla="*/ 500062 h 785812"/>
                <a:gd name="connsiteX3" fmla="*/ 1304925 w 2994025"/>
                <a:gd name="connsiteY3" fmla="*/ 442912 h 785812"/>
                <a:gd name="connsiteX4" fmla="*/ 1714500 w 2994025"/>
                <a:gd name="connsiteY4" fmla="*/ 404812 h 785812"/>
                <a:gd name="connsiteX5" fmla="*/ 2181225 w 2994025"/>
                <a:gd name="connsiteY5" fmla="*/ 300037 h 785812"/>
                <a:gd name="connsiteX6" fmla="*/ 2695575 w 2994025"/>
                <a:gd name="connsiteY6" fmla="*/ 157162 h 785812"/>
                <a:gd name="connsiteX7" fmla="*/ 2771775 w 2994025"/>
                <a:gd name="connsiteY7" fmla="*/ 80962 h 785812"/>
                <a:gd name="connsiteX8" fmla="*/ 2962275 w 2994025"/>
                <a:gd name="connsiteY8" fmla="*/ 23812 h 785812"/>
                <a:gd name="connsiteX9" fmla="*/ 2962275 w 2994025"/>
                <a:gd name="connsiteY9" fmla="*/ 33337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025" h="785812">
                  <a:moveTo>
                    <a:pt x="0" y="785812"/>
                  </a:moveTo>
                  <a:cubicBezTo>
                    <a:pt x="170656" y="757237"/>
                    <a:pt x="341312" y="728662"/>
                    <a:pt x="476250" y="681037"/>
                  </a:cubicBezTo>
                  <a:cubicBezTo>
                    <a:pt x="611188" y="633412"/>
                    <a:pt x="671513" y="539749"/>
                    <a:pt x="809625" y="500062"/>
                  </a:cubicBezTo>
                  <a:cubicBezTo>
                    <a:pt x="947737" y="460375"/>
                    <a:pt x="1154113" y="458787"/>
                    <a:pt x="1304925" y="442912"/>
                  </a:cubicBezTo>
                  <a:cubicBezTo>
                    <a:pt x="1455737" y="427037"/>
                    <a:pt x="1568450" y="428624"/>
                    <a:pt x="1714500" y="404812"/>
                  </a:cubicBezTo>
                  <a:cubicBezTo>
                    <a:pt x="1860550" y="381000"/>
                    <a:pt x="2017713" y="341312"/>
                    <a:pt x="2181225" y="300037"/>
                  </a:cubicBezTo>
                  <a:cubicBezTo>
                    <a:pt x="2344737" y="258762"/>
                    <a:pt x="2597150" y="193674"/>
                    <a:pt x="2695575" y="157162"/>
                  </a:cubicBezTo>
                  <a:cubicBezTo>
                    <a:pt x="2794000" y="120650"/>
                    <a:pt x="2727325" y="103187"/>
                    <a:pt x="2771775" y="80962"/>
                  </a:cubicBezTo>
                  <a:cubicBezTo>
                    <a:pt x="2816225" y="58737"/>
                    <a:pt x="2930525" y="31749"/>
                    <a:pt x="2962275" y="23812"/>
                  </a:cubicBezTo>
                  <a:cubicBezTo>
                    <a:pt x="2994025" y="15875"/>
                    <a:pt x="2914650" y="0"/>
                    <a:pt x="2962275" y="3333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0"/>
              <a:endCxn id="51" idx="2"/>
            </p:cNvCxnSpPr>
            <p:nvPr/>
          </p:nvCxnSpPr>
          <p:spPr>
            <a:xfrm rot="16200000" flipH="1">
              <a:off x="6438900" y="2171700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7201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5677694" y="2170906"/>
              <a:ext cx="1143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H="1">
              <a:off x="5486400" y="22860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 flipH="1">
              <a:off x="5486400" y="20574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486400" y="1828800"/>
              <a:ext cx="3048000" cy="1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9"/>
          <p:cNvGrpSpPr/>
          <p:nvPr/>
        </p:nvGrpSpPr>
        <p:grpSpPr>
          <a:xfrm>
            <a:off x="8763000" y="1066800"/>
            <a:ext cx="228600" cy="5562600"/>
            <a:chOff x="8763000" y="1066800"/>
            <a:chExt cx="228600" cy="5562600"/>
          </a:xfrm>
        </p:grpSpPr>
        <p:sp>
          <p:nvSpPr>
            <p:cNvPr id="61" name="Rectangle 60"/>
            <p:cNvSpPr/>
            <p:nvPr/>
          </p:nvSpPr>
          <p:spPr>
            <a:xfrm>
              <a:off x="8763000" y="1371600"/>
              <a:ext cx="228600" cy="495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8763000" y="1066800"/>
              <a:ext cx="228600" cy="228600"/>
              <a:chOff x="8763000" y="762000"/>
              <a:chExt cx="228600" cy="2286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8"/>
            <p:cNvGrpSpPr/>
            <p:nvPr/>
          </p:nvGrpSpPr>
          <p:grpSpPr>
            <a:xfrm>
              <a:off x="8763000" y="6400800"/>
              <a:ext cx="228600" cy="228600"/>
              <a:chOff x="8915400" y="914400"/>
              <a:chExt cx="228600" cy="228600"/>
            </a:xfrm>
          </p:grpSpPr>
          <p:sp>
            <p:nvSpPr>
              <p:cNvPr id="65" name="Rectangle 6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8763000" y="2743200"/>
              <a:ext cx="2286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772400" y="23622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52400" y="2895600"/>
            <a:ext cx="85344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28600" y="2971800"/>
            <a:ext cx="1524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TD TFSA DI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" y="3200400"/>
            <a:ext cx="3352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TFSA Direct Investment 450196448855668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971800" y="2971800"/>
            <a:ext cx="5334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CAD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$25,335.4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51816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181600" y="3200400"/>
            <a:ext cx="1066800" cy="2462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 2015-OCT-23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72200" y="2971800"/>
            <a:ext cx="7620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910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2971800"/>
            <a:ext cx="6858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0.00%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696200" y="2971800"/>
            <a:ext cx="990600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$0.00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304800" y="3429000"/>
            <a:ext cx="3048000" cy="1143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0" idx="0"/>
            <a:endCxn id="80" idx="2"/>
          </p:cNvCxnSpPr>
          <p:nvPr/>
        </p:nvCxnSpPr>
        <p:spPr>
          <a:xfrm rot="16200000" flipH="1">
            <a:off x="1257300" y="4000500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2020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496094" y="3999706"/>
            <a:ext cx="1143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 flipH="1">
            <a:off x="304800" y="41148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304800" y="38862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H="1">
            <a:off x="304800" y="3657600"/>
            <a:ext cx="3048000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72400" y="4191000"/>
            <a:ext cx="83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2400" y="4724400"/>
            <a:ext cx="85344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4800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account…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52400" y="685800"/>
            <a:ext cx="19050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1905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Max’s Portfolio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133600" y="152400"/>
            <a:ext cx="6858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RBC RESP DI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52400" y="685800"/>
            <a:ext cx="1905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Balance book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895600" y="685800"/>
            <a:ext cx="25146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638800" y="685800"/>
            <a:ext cx="30480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895600" y="9144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33600" y="68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10/01/2015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95600" y="6858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Deposit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495800" y="6858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$200,000.00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33600" y="914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12/01/2015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95600" y="914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 purchase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4958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0000"/>
                </a:solidFill>
              </a:rPr>
              <a:t>-$</a:t>
            </a:r>
            <a:r>
              <a:rPr lang="en-US" sz="1000" dirty="0" smtClean="0">
                <a:solidFill>
                  <a:srgbClr val="FF0000"/>
                </a:solidFill>
              </a:rPr>
              <a:t>17,898.95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38800" y="9144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MSFT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72400" y="91440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$17,898.95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172200" y="914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300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705600" y="914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$59.63</a:t>
            </a:r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2895600" y="13716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18288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895600" y="22860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895600" y="2743200"/>
            <a:ext cx="5791200" cy="228600"/>
          </a:xfrm>
          <a:prstGeom prst="rect">
            <a:avLst/>
          </a:prstGeom>
          <a:solidFill>
            <a:srgbClr val="C6D9F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763000" y="685800"/>
            <a:ext cx="228600" cy="5791200"/>
            <a:chOff x="8763000" y="685800"/>
            <a:chExt cx="228600" cy="5791200"/>
          </a:xfrm>
        </p:grpSpPr>
        <p:sp>
          <p:nvSpPr>
            <p:cNvPr id="121" name="Rectangle 120"/>
            <p:cNvSpPr/>
            <p:nvPr/>
          </p:nvSpPr>
          <p:spPr>
            <a:xfrm>
              <a:off x="8763000" y="990600"/>
              <a:ext cx="228600" cy="5181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9"/>
            <p:cNvGrpSpPr/>
            <p:nvPr/>
          </p:nvGrpSpPr>
          <p:grpSpPr>
            <a:xfrm>
              <a:off x="8763000" y="685800"/>
              <a:ext cx="228600" cy="228600"/>
              <a:chOff x="8763000" y="762000"/>
              <a:chExt cx="228600" cy="22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8763000" y="7620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8839200" y="8382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8"/>
            <p:cNvGrpSpPr/>
            <p:nvPr/>
          </p:nvGrpSpPr>
          <p:grpSpPr>
            <a:xfrm>
              <a:off x="8763000" y="6248400"/>
              <a:ext cx="228600" cy="228600"/>
              <a:chOff x="8915400" y="914400"/>
              <a:chExt cx="228600" cy="228600"/>
            </a:xfrm>
          </p:grpSpPr>
          <p:sp>
            <p:nvSpPr>
              <p:cNvPr id="125" name="Rectangle 124"/>
              <p:cNvSpPr/>
              <p:nvPr/>
            </p:nvSpPr>
            <p:spPr>
              <a:xfrm rot="10800000">
                <a:off x="8915400" y="9144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 rot="10800000">
                <a:off x="8991600" y="990600"/>
                <a:ext cx="76200" cy="76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8763000" y="2743200"/>
              <a:ext cx="2286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8956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14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182,102.00</a:t>
            </a:r>
            <a:endParaRPr 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6388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7391400" y="6477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17,898.95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52400" y="106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24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Assets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211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IPM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IPM</dc:title>
  <dc:creator>Alexandre Kozlov</dc:creator>
  <cp:lastModifiedBy>Alexandre Kozlov</cp:lastModifiedBy>
  <cp:revision>17</cp:revision>
  <dcterms:created xsi:type="dcterms:W3CDTF">2015-12-04T07:34:40Z</dcterms:created>
  <dcterms:modified xsi:type="dcterms:W3CDTF">2015-12-04T09:44:27Z</dcterms:modified>
</cp:coreProperties>
</file>