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dra Kurniawan" initials="CK" lastIdx="1" clrIdx="0">
    <p:extLst>
      <p:ext uri="{19B8F6BF-5375-455C-9EA6-DF929625EA0E}">
        <p15:presenceInfo xmlns:p15="http://schemas.microsoft.com/office/powerpoint/2012/main" userId="Candra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734C-2509-40B2-B745-D987E4BA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649B2-6E42-4753-AAFA-72A3F6B7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A1A2-2851-4C73-A889-9C0AFBDD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39D5-89D0-4FE4-A61F-CD8ABDE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3685-9C1F-4E36-813C-6597FFBE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13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F5A-19EA-4530-9110-CE02CE21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5F5F-61D6-4C7D-A547-7DA73EB8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2666-ED90-4F6D-88F4-BDCA426B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E484-90BF-452B-9163-1F9E38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FEE6-5950-4D33-9B1C-1A8D27F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6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1AB68-C6E1-40AD-906C-76F4F279D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BB80D-F6FC-45C3-9E29-79E0C95C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3454-6F7A-4116-9135-437F6DAE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207E-2BE7-4CB7-AD08-85899B31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4071-C91A-463E-B890-94BCB99A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2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920A-A6C6-4632-9B8D-DC429E82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48CE-DD53-4017-AA41-0E871089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0533-E9C2-452A-95C1-A206800F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43C0-2E91-46A5-B51A-B48B992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D817-CE1D-4108-A14D-82A235F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4778-DD14-4DB7-8391-11B4F498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7858-D863-4764-90FD-FC03830E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990C-1E57-492D-BD5F-0D697212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2CDB-7CD6-46D0-8299-D55BA293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616C-2B59-41FF-AA6E-5D229B80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4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C259-9603-4D2C-96C6-12D297F9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3E1F-8520-493C-A764-505E0DB6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5ADDE-BA20-4890-8F94-FA5FFB4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0A4B-DF3F-4ECC-92EB-2A5F8115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98113-076B-41B4-8423-7605BE30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1CF5E-435E-4BFA-994B-59012637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E8B0-9664-4079-9EA7-546128E5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3DE3-2F70-4812-881E-CD3F40BA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A699-6E9C-4969-A42A-D1A860E4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9D18A-0F36-4AA6-84E7-C63D0DC5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06A74-3575-4E7F-9CAE-355FBD04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09FC2-F26C-40FB-B473-C4F25724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DB2F5-5BB0-417A-AABB-94ABB71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7AADC-1EC6-4B27-8836-625C3EDD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94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7641-CB8A-4D65-BD21-B9958D97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A01F-FC7F-4F06-84F6-43C7DB0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DC3A6-65F9-439F-BAF8-F57CED2B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738DD-86E9-4726-8696-5E542E52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9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EE94A-7A19-40DD-8997-53AACD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6394B-5E83-4206-BE9E-C11ED567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92B0-5163-43B5-894F-1B76B4E0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777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DC31-9C25-463B-8E28-29D4D074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994D-94ED-4FEF-8776-9BF2C595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E1F6-A207-4855-B926-65970636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50C-62E1-4067-970B-091791B4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19F-952B-4722-A3AC-0BDBAEC3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C641-1EA2-4E42-9713-13C1D84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2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B9F6-0B02-461F-AD13-C962CC02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C49F0-6123-4963-B788-2DD4B65D9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2F167-BDF7-4B36-BFEB-EF57E7ABA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AC5E-FDA2-4324-90DA-A438BE60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2D17-EB64-4476-A3F9-FEE88F8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4A7C-DC40-4D13-8B29-555F7583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71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A77FF-F317-4BB0-BC73-122486CB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2926-76BF-41DB-BCB9-5D4D42B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B49F-A955-453D-BB30-A43AB651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FDA2-A61F-4E17-8093-0E55630B2FD5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A44B-0D1F-46C1-A964-A8E42BBA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D141-EF08-4EA0-817B-C6B1376A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42D2-1C94-45D3-B632-87992BD86E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5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163A7-664F-4015-A3F2-8FA06761D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/>
          <a:stretch/>
        </p:blipFill>
        <p:spPr>
          <a:xfrm>
            <a:off x="300411" y="249359"/>
            <a:ext cx="8093604" cy="382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A8A4C-D17F-459E-86DB-7CE9A8288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59" b="12126"/>
          <a:stretch/>
        </p:blipFill>
        <p:spPr>
          <a:xfrm>
            <a:off x="278996" y="3441517"/>
            <a:ext cx="8117291" cy="3311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E0686-7527-4910-936C-A8E29456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017" y="618622"/>
            <a:ext cx="2359676" cy="2334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DE85E-FD8D-4213-81E7-1EFE4EE35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114" y="3787206"/>
            <a:ext cx="2395800" cy="2452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E3BB0-3B1A-4295-9D53-D7EE4D7101D9}"/>
              </a:ext>
            </a:extLst>
          </p:cNvPr>
          <p:cNvSpPr/>
          <p:nvPr/>
        </p:nvSpPr>
        <p:spPr>
          <a:xfrm>
            <a:off x="300411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4B6E4-6900-4DF0-9763-0DE11F09300F}"/>
              </a:ext>
            </a:extLst>
          </p:cNvPr>
          <p:cNvSpPr/>
          <p:nvPr/>
        </p:nvSpPr>
        <p:spPr>
          <a:xfrm>
            <a:off x="2273417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F7AB-7D50-498F-A894-15060E3508FE}"/>
              </a:ext>
            </a:extLst>
          </p:cNvPr>
          <p:cNvSpPr/>
          <p:nvPr/>
        </p:nvSpPr>
        <p:spPr>
          <a:xfrm>
            <a:off x="4246423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72DE-223C-4FB4-B32F-0EC6B455F1DF}"/>
              </a:ext>
            </a:extLst>
          </p:cNvPr>
          <p:cNvSpPr/>
          <p:nvPr/>
        </p:nvSpPr>
        <p:spPr>
          <a:xfrm>
            <a:off x="6219429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0792F-E3DC-47E6-9B3A-4331DEFF30CD}"/>
              </a:ext>
            </a:extLst>
          </p:cNvPr>
          <p:cNvSpPr/>
          <p:nvPr/>
        </p:nvSpPr>
        <p:spPr>
          <a:xfrm>
            <a:off x="300411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DCD41-2BE6-4322-B6D9-02337B64C927}"/>
              </a:ext>
            </a:extLst>
          </p:cNvPr>
          <p:cNvSpPr/>
          <p:nvPr/>
        </p:nvSpPr>
        <p:spPr>
          <a:xfrm>
            <a:off x="2273417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47D00-1953-4BA1-9189-CD05458FECBB}"/>
              </a:ext>
            </a:extLst>
          </p:cNvPr>
          <p:cNvSpPr/>
          <p:nvPr/>
        </p:nvSpPr>
        <p:spPr>
          <a:xfrm>
            <a:off x="4246423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3D75E-7A58-44D3-A846-E742D9FED6E5}"/>
              </a:ext>
            </a:extLst>
          </p:cNvPr>
          <p:cNvSpPr/>
          <p:nvPr/>
        </p:nvSpPr>
        <p:spPr>
          <a:xfrm>
            <a:off x="6219429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C37F9-22D0-450F-9BC7-1ED0199ECE9C}"/>
              </a:ext>
            </a:extLst>
          </p:cNvPr>
          <p:cNvSpPr/>
          <p:nvPr/>
        </p:nvSpPr>
        <p:spPr>
          <a:xfrm>
            <a:off x="8470788" y="109057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0CC3-5C1F-4ACB-8B7A-B1D208B22CA0}"/>
              </a:ext>
            </a:extLst>
          </p:cNvPr>
          <p:cNvSpPr/>
          <p:nvPr/>
        </p:nvSpPr>
        <p:spPr>
          <a:xfrm>
            <a:off x="10075178" y="109057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1B88-E4C5-4524-B97F-70D533EE7F15}"/>
              </a:ext>
            </a:extLst>
          </p:cNvPr>
          <p:cNvSpPr/>
          <p:nvPr/>
        </p:nvSpPr>
        <p:spPr>
          <a:xfrm>
            <a:off x="8470788" y="1728133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DBAF0-07C3-4931-B906-9C28DB5D637A}"/>
              </a:ext>
            </a:extLst>
          </p:cNvPr>
          <p:cNvSpPr/>
          <p:nvPr/>
        </p:nvSpPr>
        <p:spPr>
          <a:xfrm>
            <a:off x="10075178" y="1728133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B1751-3C86-47F3-A33D-A36A87CA3A55}"/>
              </a:ext>
            </a:extLst>
          </p:cNvPr>
          <p:cNvSpPr/>
          <p:nvPr/>
        </p:nvSpPr>
        <p:spPr>
          <a:xfrm>
            <a:off x="8470788" y="3412149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0FE18-73BE-45E4-84C0-A9C21E3BB0CB}"/>
              </a:ext>
            </a:extLst>
          </p:cNvPr>
          <p:cNvSpPr/>
          <p:nvPr/>
        </p:nvSpPr>
        <p:spPr>
          <a:xfrm>
            <a:off x="10075178" y="3412149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1FF32-CBCD-4382-82D5-9249F1257F5B}"/>
              </a:ext>
            </a:extLst>
          </p:cNvPr>
          <p:cNvSpPr/>
          <p:nvPr/>
        </p:nvSpPr>
        <p:spPr>
          <a:xfrm>
            <a:off x="8470788" y="5031225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BDD40-87B7-45A4-8733-6673FE1BAA04}"/>
              </a:ext>
            </a:extLst>
          </p:cNvPr>
          <p:cNvSpPr/>
          <p:nvPr/>
        </p:nvSpPr>
        <p:spPr>
          <a:xfrm>
            <a:off x="10075178" y="5031225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F62A1-A76F-4EB8-8837-C5DC87FB93C0}"/>
              </a:ext>
            </a:extLst>
          </p:cNvPr>
          <p:cNvSpPr/>
          <p:nvPr/>
        </p:nvSpPr>
        <p:spPr>
          <a:xfrm>
            <a:off x="439150" y="-10561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C0FB5-3F7B-4C6F-A45A-FC3004EBC787}"/>
              </a:ext>
            </a:extLst>
          </p:cNvPr>
          <p:cNvSpPr/>
          <p:nvPr/>
        </p:nvSpPr>
        <p:spPr>
          <a:xfrm>
            <a:off x="2444216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F179-A694-4566-9CC2-62B8D36BA114}"/>
              </a:ext>
            </a:extLst>
          </p:cNvPr>
          <p:cNvSpPr/>
          <p:nvPr/>
        </p:nvSpPr>
        <p:spPr>
          <a:xfrm>
            <a:off x="4499477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7EE37-4B79-47BB-9C93-BA18DC8E1668}"/>
              </a:ext>
            </a:extLst>
          </p:cNvPr>
          <p:cNvSpPr/>
          <p:nvPr/>
        </p:nvSpPr>
        <p:spPr>
          <a:xfrm>
            <a:off x="6521877" y="-52505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D3764-3BD0-4406-BA8D-27ADDB9C573E}"/>
              </a:ext>
            </a:extLst>
          </p:cNvPr>
          <p:cNvSpPr/>
          <p:nvPr/>
        </p:nvSpPr>
        <p:spPr>
          <a:xfrm>
            <a:off x="484963" y="3330428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5273-D1ED-4116-B985-E55A1E7E1DDB}"/>
              </a:ext>
            </a:extLst>
          </p:cNvPr>
          <p:cNvSpPr/>
          <p:nvPr/>
        </p:nvSpPr>
        <p:spPr>
          <a:xfrm>
            <a:off x="2486823" y="3288484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DB409-5E07-4AE9-9426-8087D01FBC84}"/>
              </a:ext>
            </a:extLst>
          </p:cNvPr>
          <p:cNvSpPr/>
          <p:nvPr/>
        </p:nvSpPr>
        <p:spPr>
          <a:xfrm>
            <a:off x="4463537" y="3288484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6760F6-3464-4813-9BC0-E027E35AD402}"/>
              </a:ext>
            </a:extLst>
          </p:cNvPr>
          <p:cNvSpPr/>
          <p:nvPr/>
        </p:nvSpPr>
        <p:spPr>
          <a:xfrm>
            <a:off x="6522004" y="3288484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0ABB3-FDA3-4F5E-B61D-3BF81F659977}"/>
              </a:ext>
            </a:extLst>
          </p:cNvPr>
          <p:cNvSpPr/>
          <p:nvPr/>
        </p:nvSpPr>
        <p:spPr>
          <a:xfrm>
            <a:off x="8666404" y="0"/>
            <a:ext cx="4171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8B156-D0C6-4E54-895D-2E33E1EA7980}"/>
              </a:ext>
            </a:extLst>
          </p:cNvPr>
          <p:cNvSpPr/>
          <p:nvPr/>
        </p:nvSpPr>
        <p:spPr>
          <a:xfrm>
            <a:off x="10349371" y="-10561"/>
            <a:ext cx="4796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DDB80-E11F-4F3F-B8F9-283FCCB7D3DC}"/>
              </a:ext>
            </a:extLst>
          </p:cNvPr>
          <p:cNvSpPr/>
          <p:nvPr/>
        </p:nvSpPr>
        <p:spPr>
          <a:xfrm>
            <a:off x="8534219" y="2244650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FA06E-F660-4BE4-A15C-060E8208CDFF}"/>
              </a:ext>
            </a:extLst>
          </p:cNvPr>
          <p:cNvSpPr/>
          <p:nvPr/>
        </p:nvSpPr>
        <p:spPr>
          <a:xfrm>
            <a:off x="10294130" y="2234089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C726D-27AF-40B9-A96D-C993D50754DD}"/>
              </a:ext>
            </a:extLst>
          </p:cNvPr>
          <p:cNvSpPr/>
          <p:nvPr/>
        </p:nvSpPr>
        <p:spPr>
          <a:xfrm>
            <a:off x="8480927" y="3214382"/>
            <a:ext cx="973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6A10D-188E-4EEE-A503-BC6340559A0A}"/>
              </a:ext>
            </a:extLst>
          </p:cNvPr>
          <p:cNvSpPr/>
          <p:nvPr/>
        </p:nvSpPr>
        <p:spPr>
          <a:xfrm>
            <a:off x="10182275" y="3203821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67819-50B7-4D00-922A-6C15154E90BD}"/>
              </a:ext>
            </a:extLst>
          </p:cNvPr>
          <p:cNvSpPr/>
          <p:nvPr/>
        </p:nvSpPr>
        <p:spPr>
          <a:xfrm>
            <a:off x="8561140" y="5459032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7923D-A0FD-4370-8890-281D648F1EB3}"/>
              </a:ext>
            </a:extLst>
          </p:cNvPr>
          <p:cNvSpPr/>
          <p:nvPr/>
        </p:nvSpPr>
        <p:spPr>
          <a:xfrm>
            <a:off x="10232833" y="5448471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01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5E165-7E41-4673-93E6-73EFA595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3" y="269736"/>
            <a:ext cx="3197015" cy="281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9825A-5C9B-4AA8-A3B0-0274F62B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1" y="3386284"/>
            <a:ext cx="3665989" cy="320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2AA69-9960-46FB-9DA8-9BDEF71F4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07" y="2378750"/>
            <a:ext cx="4430806" cy="26111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1B5208-B0D2-4BF9-AE69-1637C0DDC83F}"/>
              </a:ext>
            </a:extLst>
          </p:cNvPr>
          <p:cNvSpPr/>
          <p:nvPr/>
        </p:nvSpPr>
        <p:spPr>
          <a:xfrm>
            <a:off x="809536" y="269736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3FDD7-A501-4DC0-80E2-65520B526A32}"/>
              </a:ext>
            </a:extLst>
          </p:cNvPr>
          <p:cNvSpPr/>
          <p:nvPr/>
        </p:nvSpPr>
        <p:spPr>
          <a:xfrm>
            <a:off x="809536" y="1748111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7084F-F1C7-4E58-A5CD-932760F8D891}"/>
              </a:ext>
            </a:extLst>
          </p:cNvPr>
          <p:cNvSpPr/>
          <p:nvPr/>
        </p:nvSpPr>
        <p:spPr>
          <a:xfrm>
            <a:off x="3163316" y="269735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15050-1654-4CE6-80C5-C21D19C1FDC3}"/>
              </a:ext>
            </a:extLst>
          </p:cNvPr>
          <p:cNvSpPr/>
          <p:nvPr/>
        </p:nvSpPr>
        <p:spPr>
          <a:xfrm>
            <a:off x="3163316" y="1748110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76E86-3A11-43D2-94E7-5408B33209DC}"/>
              </a:ext>
            </a:extLst>
          </p:cNvPr>
          <p:cNvSpPr/>
          <p:nvPr/>
        </p:nvSpPr>
        <p:spPr>
          <a:xfrm>
            <a:off x="809536" y="3429000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07DF1-F531-48BD-A7A8-5993D90BD816}"/>
              </a:ext>
            </a:extLst>
          </p:cNvPr>
          <p:cNvSpPr/>
          <p:nvPr/>
        </p:nvSpPr>
        <p:spPr>
          <a:xfrm>
            <a:off x="3161780" y="3429000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60021-5A60-4532-B487-B3A2F120FBA0}"/>
              </a:ext>
            </a:extLst>
          </p:cNvPr>
          <p:cNvSpPr/>
          <p:nvPr/>
        </p:nvSpPr>
        <p:spPr>
          <a:xfrm>
            <a:off x="809536" y="4899209"/>
            <a:ext cx="2355315" cy="17370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CFF92-F018-4544-8DEC-44AEF0A7D678}"/>
              </a:ext>
            </a:extLst>
          </p:cNvPr>
          <p:cNvSpPr/>
          <p:nvPr/>
        </p:nvSpPr>
        <p:spPr>
          <a:xfrm>
            <a:off x="3161779" y="4899209"/>
            <a:ext cx="2355315" cy="17370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E17B6-DA7E-4719-B70E-57CEF77C8631}"/>
              </a:ext>
            </a:extLst>
          </p:cNvPr>
          <p:cNvSpPr/>
          <p:nvPr/>
        </p:nvSpPr>
        <p:spPr>
          <a:xfrm>
            <a:off x="6827769" y="2350180"/>
            <a:ext cx="2031673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02A64-0BA9-4A50-BB84-05EBD9826366}"/>
              </a:ext>
            </a:extLst>
          </p:cNvPr>
          <p:cNvSpPr/>
          <p:nvPr/>
        </p:nvSpPr>
        <p:spPr>
          <a:xfrm>
            <a:off x="8839597" y="2357739"/>
            <a:ext cx="2166760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A54D9-26D8-4BA7-8265-FB94F2E7C25A}"/>
              </a:ext>
            </a:extLst>
          </p:cNvPr>
          <p:cNvSpPr/>
          <p:nvPr/>
        </p:nvSpPr>
        <p:spPr>
          <a:xfrm>
            <a:off x="6837468" y="3822828"/>
            <a:ext cx="2031673" cy="1076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566C5-F5AD-4E51-97A9-9E14B1C334C5}"/>
              </a:ext>
            </a:extLst>
          </p:cNvPr>
          <p:cNvSpPr/>
          <p:nvPr/>
        </p:nvSpPr>
        <p:spPr>
          <a:xfrm>
            <a:off x="8859442" y="3822828"/>
            <a:ext cx="2146915" cy="1076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150B45-7DC8-4D0F-8CFF-6C7F500A4401}"/>
              </a:ext>
            </a:extLst>
          </p:cNvPr>
          <p:cNvSpPr/>
          <p:nvPr/>
        </p:nvSpPr>
        <p:spPr>
          <a:xfrm>
            <a:off x="809536" y="135702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D489E-F3FA-4373-A38A-B3B208B64475}"/>
              </a:ext>
            </a:extLst>
          </p:cNvPr>
          <p:cNvSpPr/>
          <p:nvPr/>
        </p:nvSpPr>
        <p:spPr>
          <a:xfrm>
            <a:off x="4719584" y="2164597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006DB-607E-4920-9A1A-B71BB22FD285}"/>
              </a:ext>
            </a:extLst>
          </p:cNvPr>
          <p:cNvSpPr/>
          <p:nvPr/>
        </p:nvSpPr>
        <p:spPr>
          <a:xfrm>
            <a:off x="4780217" y="43822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F92E7C-EA0D-4724-9100-2F94810748DD}"/>
              </a:ext>
            </a:extLst>
          </p:cNvPr>
          <p:cNvSpPr/>
          <p:nvPr/>
        </p:nvSpPr>
        <p:spPr>
          <a:xfrm>
            <a:off x="4777789" y="5628326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52197-8847-4D59-868A-8DCB4A58CC88}"/>
              </a:ext>
            </a:extLst>
          </p:cNvPr>
          <p:cNvSpPr/>
          <p:nvPr/>
        </p:nvSpPr>
        <p:spPr>
          <a:xfrm>
            <a:off x="785490" y="5632725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9A95F-4F2D-41E2-8FB0-1DCDA9754590}"/>
              </a:ext>
            </a:extLst>
          </p:cNvPr>
          <p:cNvSpPr/>
          <p:nvPr/>
        </p:nvSpPr>
        <p:spPr>
          <a:xfrm>
            <a:off x="4892887" y="3241213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D45E2D-49C1-4FD4-8822-167200BFDBE9}"/>
              </a:ext>
            </a:extLst>
          </p:cNvPr>
          <p:cNvSpPr/>
          <p:nvPr/>
        </p:nvSpPr>
        <p:spPr>
          <a:xfrm>
            <a:off x="851214" y="3241213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0E2AEF-F793-483C-B433-E37713E41491}"/>
              </a:ext>
            </a:extLst>
          </p:cNvPr>
          <p:cNvSpPr/>
          <p:nvPr/>
        </p:nvSpPr>
        <p:spPr>
          <a:xfrm>
            <a:off x="10380672" y="3947104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00F82-0278-4414-8571-E9A018B65C63}"/>
              </a:ext>
            </a:extLst>
          </p:cNvPr>
          <p:cNvSpPr/>
          <p:nvPr/>
        </p:nvSpPr>
        <p:spPr>
          <a:xfrm>
            <a:off x="6864719" y="3947105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F1E54-FD24-4F82-A8D5-C2EB8F3527EE}"/>
              </a:ext>
            </a:extLst>
          </p:cNvPr>
          <p:cNvSpPr/>
          <p:nvPr/>
        </p:nvSpPr>
        <p:spPr>
          <a:xfrm>
            <a:off x="10403517" y="2100832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96672B-20FF-4E45-9068-130C1A64AFA5}"/>
              </a:ext>
            </a:extLst>
          </p:cNvPr>
          <p:cNvSpPr/>
          <p:nvPr/>
        </p:nvSpPr>
        <p:spPr>
          <a:xfrm>
            <a:off x="6952976" y="2152008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8F2B40-01E6-4615-BE54-C5FB80436771}"/>
              </a:ext>
            </a:extLst>
          </p:cNvPr>
          <p:cNvSpPr/>
          <p:nvPr/>
        </p:nvSpPr>
        <p:spPr>
          <a:xfrm>
            <a:off x="847249" y="2199528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04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C6841-3500-46BD-AE18-9525E882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437974"/>
            <a:ext cx="3768580" cy="270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7CEF-3CE3-41B5-9985-1621E58AC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13" y="313106"/>
            <a:ext cx="3978306" cy="299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9AB09-486C-4D3B-82C7-B0452B940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2" y="3493327"/>
            <a:ext cx="3272669" cy="311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464C6-4C62-439B-A4AC-9A61148CB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39" y="3571113"/>
            <a:ext cx="3707543" cy="30873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26D012-1CB9-4F2B-8429-9F7B99FDAA43}"/>
              </a:ext>
            </a:extLst>
          </p:cNvPr>
          <p:cNvSpPr/>
          <p:nvPr/>
        </p:nvSpPr>
        <p:spPr>
          <a:xfrm>
            <a:off x="755009" y="313106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0DEEA-FAD8-4CB0-81BC-33090BCC1D40}"/>
              </a:ext>
            </a:extLst>
          </p:cNvPr>
          <p:cNvSpPr/>
          <p:nvPr/>
        </p:nvSpPr>
        <p:spPr>
          <a:xfrm>
            <a:off x="2715638" y="313106"/>
            <a:ext cx="1898307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F1E2D-35F5-4970-A709-3690E5AD1879}"/>
              </a:ext>
            </a:extLst>
          </p:cNvPr>
          <p:cNvSpPr/>
          <p:nvPr/>
        </p:nvSpPr>
        <p:spPr>
          <a:xfrm>
            <a:off x="755008" y="1808512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A0F6D-8F80-4855-9B39-A03054AB01B7}"/>
              </a:ext>
            </a:extLst>
          </p:cNvPr>
          <p:cNvSpPr/>
          <p:nvPr/>
        </p:nvSpPr>
        <p:spPr>
          <a:xfrm>
            <a:off x="2715637" y="1808511"/>
            <a:ext cx="1898307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F4FCD-BF96-409E-905C-33D2C732AB4A}"/>
              </a:ext>
            </a:extLst>
          </p:cNvPr>
          <p:cNvSpPr/>
          <p:nvPr/>
        </p:nvSpPr>
        <p:spPr>
          <a:xfrm>
            <a:off x="6484218" y="283410"/>
            <a:ext cx="224033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A7CAA-F97B-49A2-801E-3801FBCB135D}"/>
              </a:ext>
            </a:extLst>
          </p:cNvPr>
          <p:cNvSpPr/>
          <p:nvPr/>
        </p:nvSpPr>
        <p:spPr>
          <a:xfrm>
            <a:off x="8724550" y="283410"/>
            <a:ext cx="224033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24D08-BE90-4379-AE76-E22B2E56ADFC}"/>
              </a:ext>
            </a:extLst>
          </p:cNvPr>
          <p:cNvSpPr/>
          <p:nvPr/>
        </p:nvSpPr>
        <p:spPr>
          <a:xfrm>
            <a:off x="6484218" y="1761785"/>
            <a:ext cx="224033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B7AFC-01E0-4E46-9DD3-DEE865CCC80C}"/>
              </a:ext>
            </a:extLst>
          </p:cNvPr>
          <p:cNvSpPr/>
          <p:nvPr/>
        </p:nvSpPr>
        <p:spPr>
          <a:xfrm>
            <a:off x="8724550" y="1761785"/>
            <a:ext cx="224033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CC4AA4-35FF-4325-BB6D-C10461C6EBC4}"/>
              </a:ext>
            </a:extLst>
          </p:cNvPr>
          <p:cNvSpPr/>
          <p:nvPr/>
        </p:nvSpPr>
        <p:spPr>
          <a:xfrm>
            <a:off x="828227" y="3571114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372CBA-7459-41A8-95E5-86A6A585A742}"/>
              </a:ext>
            </a:extLst>
          </p:cNvPr>
          <p:cNvSpPr/>
          <p:nvPr/>
        </p:nvSpPr>
        <p:spPr>
          <a:xfrm>
            <a:off x="2788856" y="3571113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6933AB-8941-4D7E-93E1-E29F49B54139}"/>
              </a:ext>
            </a:extLst>
          </p:cNvPr>
          <p:cNvSpPr/>
          <p:nvPr/>
        </p:nvSpPr>
        <p:spPr>
          <a:xfrm>
            <a:off x="828227" y="5049488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92392-8E5C-4EC6-8558-12BB4D76F5C9}"/>
              </a:ext>
            </a:extLst>
          </p:cNvPr>
          <p:cNvSpPr/>
          <p:nvPr/>
        </p:nvSpPr>
        <p:spPr>
          <a:xfrm>
            <a:off x="2788856" y="5049487"/>
            <a:ext cx="196062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7751C-6D4F-4AE9-BC5B-BC8B72E23B01}"/>
              </a:ext>
            </a:extLst>
          </p:cNvPr>
          <p:cNvSpPr/>
          <p:nvPr/>
        </p:nvSpPr>
        <p:spPr>
          <a:xfrm>
            <a:off x="7257339" y="3617841"/>
            <a:ext cx="185377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05A4B-C7F0-4CF4-8596-898A189EF004}"/>
              </a:ext>
            </a:extLst>
          </p:cNvPr>
          <p:cNvSpPr/>
          <p:nvPr/>
        </p:nvSpPr>
        <p:spPr>
          <a:xfrm>
            <a:off x="9111111" y="3617840"/>
            <a:ext cx="185377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7779B-7A14-42B1-A8BA-3E9934527275}"/>
              </a:ext>
            </a:extLst>
          </p:cNvPr>
          <p:cNvSpPr/>
          <p:nvPr/>
        </p:nvSpPr>
        <p:spPr>
          <a:xfrm>
            <a:off x="7257339" y="5096215"/>
            <a:ext cx="185377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FFA7B-8E0F-47EC-BA66-ABC18B267614}"/>
              </a:ext>
            </a:extLst>
          </p:cNvPr>
          <p:cNvSpPr/>
          <p:nvPr/>
        </p:nvSpPr>
        <p:spPr>
          <a:xfrm>
            <a:off x="9111110" y="5096214"/>
            <a:ext cx="185377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6786E6-D6C1-4F1E-B682-7DD932BAF79B}"/>
              </a:ext>
            </a:extLst>
          </p:cNvPr>
          <p:cNvSpPr/>
          <p:nvPr/>
        </p:nvSpPr>
        <p:spPr>
          <a:xfrm>
            <a:off x="754290" y="84484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F54B3-7F27-465F-8384-06F9D3038674}"/>
              </a:ext>
            </a:extLst>
          </p:cNvPr>
          <p:cNvSpPr/>
          <p:nvPr/>
        </p:nvSpPr>
        <p:spPr>
          <a:xfrm>
            <a:off x="2673027" y="2273551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464077-75CB-4CD2-BD1C-49361419C54F}"/>
              </a:ext>
            </a:extLst>
          </p:cNvPr>
          <p:cNvSpPr/>
          <p:nvPr/>
        </p:nvSpPr>
        <p:spPr>
          <a:xfrm>
            <a:off x="775129" y="2254104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56C1E7-A471-465B-AB7A-F5E92ACAB2F2}"/>
              </a:ext>
            </a:extLst>
          </p:cNvPr>
          <p:cNvSpPr/>
          <p:nvPr/>
        </p:nvSpPr>
        <p:spPr>
          <a:xfrm>
            <a:off x="3940766" y="10666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01B5FA-5790-4B40-A19E-F178C5106ABD}"/>
              </a:ext>
            </a:extLst>
          </p:cNvPr>
          <p:cNvSpPr/>
          <p:nvPr/>
        </p:nvSpPr>
        <p:spPr>
          <a:xfrm>
            <a:off x="875670" y="4970691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36B374-5CB8-4FAB-8A8E-EAB6AE9DBE3A}"/>
              </a:ext>
            </a:extLst>
          </p:cNvPr>
          <p:cNvSpPr/>
          <p:nvPr/>
        </p:nvSpPr>
        <p:spPr>
          <a:xfrm>
            <a:off x="4085907" y="3415969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C81C6-10EF-4B7D-8F20-EFE841E5BAEF}"/>
              </a:ext>
            </a:extLst>
          </p:cNvPr>
          <p:cNvSpPr/>
          <p:nvPr/>
        </p:nvSpPr>
        <p:spPr>
          <a:xfrm>
            <a:off x="994418" y="3425909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A9A66D-7129-4B56-BAAF-70B075392F4B}"/>
              </a:ext>
            </a:extLst>
          </p:cNvPr>
          <p:cNvSpPr/>
          <p:nvPr/>
        </p:nvSpPr>
        <p:spPr>
          <a:xfrm>
            <a:off x="4083763" y="4882620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1BD9B2-32E9-4400-AA74-44628944E69D}"/>
              </a:ext>
            </a:extLst>
          </p:cNvPr>
          <p:cNvSpPr/>
          <p:nvPr/>
        </p:nvSpPr>
        <p:spPr>
          <a:xfrm>
            <a:off x="10206603" y="2224894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D4FA41-0C4E-4E89-808E-07E6EF8FB0EA}"/>
              </a:ext>
            </a:extLst>
          </p:cNvPr>
          <p:cNvSpPr/>
          <p:nvPr/>
        </p:nvSpPr>
        <p:spPr>
          <a:xfrm>
            <a:off x="10311241" y="66802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11A9A4-7350-497E-B4C7-00A080A74B12}"/>
              </a:ext>
            </a:extLst>
          </p:cNvPr>
          <p:cNvSpPr/>
          <p:nvPr/>
        </p:nvSpPr>
        <p:spPr>
          <a:xfrm>
            <a:off x="6446530" y="2237186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7FF647-DD1E-43EC-82E4-3706445DD6D7}"/>
              </a:ext>
            </a:extLst>
          </p:cNvPr>
          <p:cNvSpPr/>
          <p:nvPr/>
        </p:nvSpPr>
        <p:spPr>
          <a:xfrm>
            <a:off x="10322838" y="4970691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62BBE-96A5-44E5-A898-FA5C9929087A}"/>
              </a:ext>
            </a:extLst>
          </p:cNvPr>
          <p:cNvSpPr/>
          <p:nvPr/>
        </p:nvSpPr>
        <p:spPr>
          <a:xfrm>
            <a:off x="6497445" y="69260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9EED02-18ED-4580-93F5-EF6FD9D63B94}"/>
              </a:ext>
            </a:extLst>
          </p:cNvPr>
          <p:cNvSpPr/>
          <p:nvPr/>
        </p:nvSpPr>
        <p:spPr>
          <a:xfrm>
            <a:off x="7289473" y="4947280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6629E-D78C-490E-AC23-B90CC21062ED}"/>
              </a:ext>
            </a:extLst>
          </p:cNvPr>
          <p:cNvSpPr/>
          <p:nvPr/>
        </p:nvSpPr>
        <p:spPr>
          <a:xfrm>
            <a:off x="10225480" y="3449807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4BEA88-DFBC-4BE4-9890-F472AE21B0CF}"/>
              </a:ext>
            </a:extLst>
          </p:cNvPr>
          <p:cNvSpPr/>
          <p:nvPr/>
        </p:nvSpPr>
        <p:spPr>
          <a:xfrm>
            <a:off x="7200506" y="3473159"/>
            <a:ext cx="973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1933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23B85-5C7B-4284-AE73-F3CA108D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3" y="221434"/>
            <a:ext cx="3994253" cy="2972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8F8BE-820B-4FEB-9E34-7E92900D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3" y="3521546"/>
            <a:ext cx="4203977" cy="2848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DDB45-EE67-4742-B0C7-1C8CFE792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13" y="2154233"/>
            <a:ext cx="4704914" cy="2734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47C917-8806-4C8C-AB8C-48492545DED2}"/>
              </a:ext>
            </a:extLst>
          </p:cNvPr>
          <p:cNvSpPr/>
          <p:nvPr/>
        </p:nvSpPr>
        <p:spPr>
          <a:xfrm>
            <a:off x="444618" y="229263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879FA-F49E-4A5C-AA62-5FC898D36B50}"/>
              </a:ext>
            </a:extLst>
          </p:cNvPr>
          <p:cNvSpPr/>
          <p:nvPr/>
        </p:nvSpPr>
        <p:spPr>
          <a:xfrm>
            <a:off x="444617" y="1715468"/>
            <a:ext cx="2415482" cy="13549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D5947-1482-4DED-88C2-8AF22DB2B8BB}"/>
              </a:ext>
            </a:extLst>
          </p:cNvPr>
          <p:cNvSpPr/>
          <p:nvPr/>
        </p:nvSpPr>
        <p:spPr>
          <a:xfrm>
            <a:off x="2860099" y="229263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E24A7-06EC-423A-8784-C21C392A5433}"/>
              </a:ext>
            </a:extLst>
          </p:cNvPr>
          <p:cNvSpPr/>
          <p:nvPr/>
        </p:nvSpPr>
        <p:spPr>
          <a:xfrm>
            <a:off x="2860099" y="1715468"/>
            <a:ext cx="2415482" cy="13549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E39BC-6FB7-4BB4-A2F1-3316AF92862E}"/>
              </a:ext>
            </a:extLst>
          </p:cNvPr>
          <p:cNvSpPr/>
          <p:nvPr/>
        </p:nvSpPr>
        <p:spPr>
          <a:xfrm>
            <a:off x="444617" y="3467462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7B617-B0B4-4034-95EE-7ED6A68D4283}"/>
              </a:ext>
            </a:extLst>
          </p:cNvPr>
          <p:cNvSpPr/>
          <p:nvPr/>
        </p:nvSpPr>
        <p:spPr>
          <a:xfrm>
            <a:off x="2860099" y="3467462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7BBC1-EE33-4BAF-AF3D-557F6258D7B1}"/>
              </a:ext>
            </a:extLst>
          </p:cNvPr>
          <p:cNvSpPr/>
          <p:nvPr/>
        </p:nvSpPr>
        <p:spPr>
          <a:xfrm>
            <a:off x="444617" y="4945837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828AA-AD65-4A47-93E9-89ADEBCE1E36}"/>
              </a:ext>
            </a:extLst>
          </p:cNvPr>
          <p:cNvSpPr/>
          <p:nvPr/>
        </p:nvSpPr>
        <p:spPr>
          <a:xfrm>
            <a:off x="2860099" y="4945837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396E4-6097-46A2-B72F-1C910E2BC689}"/>
              </a:ext>
            </a:extLst>
          </p:cNvPr>
          <p:cNvSpPr/>
          <p:nvPr/>
        </p:nvSpPr>
        <p:spPr>
          <a:xfrm>
            <a:off x="6415482" y="2104345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56DB1-EA3E-40E4-851D-C566F216CB4C}"/>
              </a:ext>
            </a:extLst>
          </p:cNvPr>
          <p:cNvSpPr/>
          <p:nvPr/>
        </p:nvSpPr>
        <p:spPr>
          <a:xfrm>
            <a:off x="8830964" y="2104344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35D761-6945-4BB9-A3C5-6345155B5FFA}"/>
              </a:ext>
            </a:extLst>
          </p:cNvPr>
          <p:cNvSpPr/>
          <p:nvPr/>
        </p:nvSpPr>
        <p:spPr>
          <a:xfrm>
            <a:off x="6415482" y="3582719"/>
            <a:ext cx="2415482" cy="13061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56550-40EB-47EA-A998-1012436AE295}"/>
              </a:ext>
            </a:extLst>
          </p:cNvPr>
          <p:cNvSpPr/>
          <p:nvPr/>
        </p:nvSpPr>
        <p:spPr>
          <a:xfrm>
            <a:off x="8829719" y="3582719"/>
            <a:ext cx="2415482" cy="13061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986EEB-FAE1-41D6-8944-2E136FDB5457}"/>
              </a:ext>
            </a:extLst>
          </p:cNvPr>
          <p:cNvSpPr/>
          <p:nvPr/>
        </p:nvSpPr>
        <p:spPr>
          <a:xfrm>
            <a:off x="471448" y="50899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27845-BAD5-43B3-9957-86D317BC37A0}"/>
              </a:ext>
            </a:extLst>
          </p:cNvPr>
          <p:cNvSpPr/>
          <p:nvPr/>
        </p:nvSpPr>
        <p:spPr>
          <a:xfrm>
            <a:off x="4502004" y="2042013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A31C3-6856-42B6-A80B-CF96D047784E}"/>
              </a:ext>
            </a:extLst>
          </p:cNvPr>
          <p:cNvSpPr/>
          <p:nvPr/>
        </p:nvSpPr>
        <p:spPr>
          <a:xfrm>
            <a:off x="503736" y="2049938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97F8C-201F-4210-84A5-1295CD24DA57}"/>
              </a:ext>
            </a:extLst>
          </p:cNvPr>
          <p:cNvSpPr/>
          <p:nvPr/>
        </p:nvSpPr>
        <p:spPr>
          <a:xfrm>
            <a:off x="4590223" y="17558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18FF-A069-4EC7-8D16-2B276DC8386D}"/>
              </a:ext>
            </a:extLst>
          </p:cNvPr>
          <p:cNvSpPr/>
          <p:nvPr/>
        </p:nvSpPr>
        <p:spPr>
          <a:xfrm>
            <a:off x="10555142" y="3848091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EF37C-E31D-476E-83BB-4B0668A4FE5E}"/>
              </a:ext>
            </a:extLst>
          </p:cNvPr>
          <p:cNvSpPr/>
          <p:nvPr/>
        </p:nvSpPr>
        <p:spPr>
          <a:xfrm>
            <a:off x="6463130" y="3848091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CBADA1-C20D-4F94-A960-BC1E563E36C1}"/>
              </a:ext>
            </a:extLst>
          </p:cNvPr>
          <p:cNvSpPr/>
          <p:nvPr/>
        </p:nvSpPr>
        <p:spPr>
          <a:xfrm>
            <a:off x="10588281" y="1904224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9B2B9-D1A5-4526-AAC8-8F6DAEFD021D}"/>
              </a:ext>
            </a:extLst>
          </p:cNvPr>
          <p:cNvSpPr/>
          <p:nvPr/>
        </p:nvSpPr>
        <p:spPr>
          <a:xfrm>
            <a:off x="6625286" y="1894413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AA96DC-BD4A-4101-8E2D-C3E7CDDABAFD}"/>
              </a:ext>
            </a:extLst>
          </p:cNvPr>
          <p:cNvSpPr/>
          <p:nvPr/>
        </p:nvSpPr>
        <p:spPr>
          <a:xfrm>
            <a:off x="4477153" y="5388380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ABAB92-609B-4F51-8C10-2850C23735E3}"/>
              </a:ext>
            </a:extLst>
          </p:cNvPr>
          <p:cNvSpPr/>
          <p:nvPr/>
        </p:nvSpPr>
        <p:spPr>
          <a:xfrm>
            <a:off x="421700" y="5380227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DE1269-FBEA-4A68-8ADF-4C5E9E1540A9}"/>
              </a:ext>
            </a:extLst>
          </p:cNvPr>
          <p:cNvSpPr/>
          <p:nvPr/>
        </p:nvSpPr>
        <p:spPr>
          <a:xfrm>
            <a:off x="4614843" y="3247927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C71E92-EE67-4A46-B529-127A0D582746}"/>
              </a:ext>
            </a:extLst>
          </p:cNvPr>
          <p:cNvSpPr/>
          <p:nvPr/>
        </p:nvSpPr>
        <p:spPr>
          <a:xfrm>
            <a:off x="513126" y="3311118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73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E82A3-C85B-4B2A-B910-AA740CB4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7" y="229263"/>
            <a:ext cx="4214549" cy="28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B5EEC-AEA6-4023-BE5A-82F3FC15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73" y="259710"/>
            <a:ext cx="4346721" cy="2927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AC778-B9A0-4952-864B-2772D38F1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3" y="3059885"/>
            <a:ext cx="4152148" cy="3433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BE8D7-50DD-43EA-B858-A3208CB0C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10" y="3271150"/>
            <a:ext cx="4176749" cy="33098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E66F89-99A9-4848-AE6C-545570B8A284}"/>
              </a:ext>
            </a:extLst>
          </p:cNvPr>
          <p:cNvSpPr/>
          <p:nvPr/>
        </p:nvSpPr>
        <p:spPr>
          <a:xfrm>
            <a:off x="453135" y="164037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D0AE98-DE90-48DA-9FF5-8F24D36B116B}"/>
              </a:ext>
            </a:extLst>
          </p:cNvPr>
          <p:cNvSpPr/>
          <p:nvPr/>
        </p:nvSpPr>
        <p:spPr>
          <a:xfrm>
            <a:off x="453135" y="1642413"/>
            <a:ext cx="2415482" cy="1235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47C19-554D-4C01-897D-6EF146A76EDE}"/>
              </a:ext>
            </a:extLst>
          </p:cNvPr>
          <p:cNvSpPr/>
          <p:nvPr/>
        </p:nvSpPr>
        <p:spPr>
          <a:xfrm>
            <a:off x="2868617" y="164037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276BE-45A8-451C-9B8D-B1ECB77450DC}"/>
              </a:ext>
            </a:extLst>
          </p:cNvPr>
          <p:cNvSpPr/>
          <p:nvPr/>
        </p:nvSpPr>
        <p:spPr>
          <a:xfrm>
            <a:off x="2868617" y="1642412"/>
            <a:ext cx="2415482" cy="12350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6E688-632B-4E46-B767-50FF4D097923}"/>
              </a:ext>
            </a:extLst>
          </p:cNvPr>
          <p:cNvSpPr/>
          <p:nvPr/>
        </p:nvSpPr>
        <p:spPr>
          <a:xfrm>
            <a:off x="460688" y="3211898"/>
            <a:ext cx="2415482" cy="1553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55CBA-6703-4BAA-B384-6FA1ED17415A}"/>
              </a:ext>
            </a:extLst>
          </p:cNvPr>
          <p:cNvSpPr/>
          <p:nvPr/>
        </p:nvSpPr>
        <p:spPr>
          <a:xfrm>
            <a:off x="452717" y="4765729"/>
            <a:ext cx="2415482" cy="1553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EC3E9-31B6-4472-8DA4-EDDEAA4FE886}"/>
              </a:ext>
            </a:extLst>
          </p:cNvPr>
          <p:cNvSpPr/>
          <p:nvPr/>
        </p:nvSpPr>
        <p:spPr>
          <a:xfrm>
            <a:off x="2877424" y="3211898"/>
            <a:ext cx="2415482" cy="1553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C7CD6E-6534-4375-BBDB-0D1AD95ECEF5}"/>
              </a:ext>
            </a:extLst>
          </p:cNvPr>
          <p:cNvSpPr/>
          <p:nvPr/>
        </p:nvSpPr>
        <p:spPr>
          <a:xfrm>
            <a:off x="2876588" y="4765655"/>
            <a:ext cx="2415482" cy="1553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3EFE09-9DB5-4798-A93B-DD4CAEF11F4A}"/>
              </a:ext>
            </a:extLst>
          </p:cNvPr>
          <p:cNvSpPr/>
          <p:nvPr/>
        </p:nvSpPr>
        <p:spPr>
          <a:xfrm>
            <a:off x="6613598" y="164037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6E462-1592-4C7B-B9B0-AAA99F2C73D1}"/>
              </a:ext>
            </a:extLst>
          </p:cNvPr>
          <p:cNvSpPr/>
          <p:nvPr/>
        </p:nvSpPr>
        <p:spPr>
          <a:xfrm>
            <a:off x="6613598" y="1642412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89A4E-F019-4AA6-B1B1-5D6A512766F5}"/>
              </a:ext>
            </a:extLst>
          </p:cNvPr>
          <p:cNvSpPr/>
          <p:nvPr/>
        </p:nvSpPr>
        <p:spPr>
          <a:xfrm>
            <a:off x="9029080" y="175653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B3C25-31F2-469A-A765-9ADE54CD22A5}"/>
              </a:ext>
            </a:extLst>
          </p:cNvPr>
          <p:cNvSpPr/>
          <p:nvPr/>
        </p:nvSpPr>
        <p:spPr>
          <a:xfrm>
            <a:off x="9029080" y="1643170"/>
            <a:ext cx="2415482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54164-DBB9-4F5C-97A5-2418B4FAB5CE}"/>
              </a:ext>
            </a:extLst>
          </p:cNvPr>
          <p:cNvSpPr/>
          <p:nvPr/>
        </p:nvSpPr>
        <p:spPr>
          <a:xfrm>
            <a:off x="6786694" y="3429000"/>
            <a:ext cx="2242386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ECD471-D2D5-4124-88C7-00A7F7B9E046}"/>
              </a:ext>
            </a:extLst>
          </p:cNvPr>
          <p:cNvSpPr/>
          <p:nvPr/>
        </p:nvSpPr>
        <p:spPr>
          <a:xfrm>
            <a:off x="9029080" y="3428999"/>
            <a:ext cx="2370377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A3DC8B-585F-4B7C-9C2D-3DBB96BAD296}"/>
              </a:ext>
            </a:extLst>
          </p:cNvPr>
          <p:cNvSpPr/>
          <p:nvPr/>
        </p:nvSpPr>
        <p:spPr>
          <a:xfrm>
            <a:off x="6786694" y="4906675"/>
            <a:ext cx="2242386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0E282-3053-41F0-BBDF-130AAE01C6DB}"/>
              </a:ext>
            </a:extLst>
          </p:cNvPr>
          <p:cNvSpPr/>
          <p:nvPr/>
        </p:nvSpPr>
        <p:spPr>
          <a:xfrm>
            <a:off x="9029079" y="4906675"/>
            <a:ext cx="2370377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AE230-5E62-4E29-8186-CE88F2A31C1C}"/>
              </a:ext>
            </a:extLst>
          </p:cNvPr>
          <p:cNvSpPr/>
          <p:nvPr/>
        </p:nvSpPr>
        <p:spPr>
          <a:xfrm>
            <a:off x="4473989" y="1799833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C591A7-8AEF-4B0D-8ACB-4FBAB477C9FD}"/>
              </a:ext>
            </a:extLst>
          </p:cNvPr>
          <p:cNvSpPr/>
          <p:nvPr/>
        </p:nvSpPr>
        <p:spPr>
          <a:xfrm>
            <a:off x="466008" y="1853810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02EA54-55B4-42B0-B907-52077F51AA99}"/>
              </a:ext>
            </a:extLst>
          </p:cNvPr>
          <p:cNvSpPr/>
          <p:nvPr/>
        </p:nvSpPr>
        <p:spPr>
          <a:xfrm>
            <a:off x="2160064" y="-58740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1E609E-3EA5-4574-BE28-50F6BFD1BDFA}"/>
              </a:ext>
            </a:extLst>
          </p:cNvPr>
          <p:cNvSpPr/>
          <p:nvPr/>
        </p:nvSpPr>
        <p:spPr>
          <a:xfrm>
            <a:off x="4585458" y="-18423"/>
            <a:ext cx="7184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BF60CE-E83E-4605-AD6F-FA2B761DC1B7}"/>
              </a:ext>
            </a:extLst>
          </p:cNvPr>
          <p:cNvSpPr/>
          <p:nvPr/>
        </p:nvSpPr>
        <p:spPr>
          <a:xfrm>
            <a:off x="615941" y="3051996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AA9D29-E046-48F3-AAA1-368C567D9081}"/>
              </a:ext>
            </a:extLst>
          </p:cNvPr>
          <p:cNvSpPr/>
          <p:nvPr/>
        </p:nvSpPr>
        <p:spPr>
          <a:xfrm>
            <a:off x="4639416" y="4553919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0CB1B1-FEB1-4A78-B9D5-A38C9DCE5391}"/>
              </a:ext>
            </a:extLst>
          </p:cNvPr>
          <p:cNvSpPr/>
          <p:nvPr/>
        </p:nvSpPr>
        <p:spPr>
          <a:xfrm>
            <a:off x="480386" y="4607970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59624F-E862-4953-8104-86F1D8F21B00}"/>
              </a:ext>
            </a:extLst>
          </p:cNvPr>
          <p:cNvSpPr/>
          <p:nvPr/>
        </p:nvSpPr>
        <p:spPr>
          <a:xfrm>
            <a:off x="4675075" y="3037327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91CEA6-C7EA-4566-AAB6-AA807A501A62}"/>
              </a:ext>
            </a:extLst>
          </p:cNvPr>
          <p:cNvSpPr/>
          <p:nvPr/>
        </p:nvSpPr>
        <p:spPr>
          <a:xfrm>
            <a:off x="10709042" y="5378143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59C32F-0BE8-464D-AF9E-4FEDEEFABC52}"/>
              </a:ext>
            </a:extLst>
          </p:cNvPr>
          <p:cNvSpPr/>
          <p:nvPr/>
        </p:nvSpPr>
        <p:spPr>
          <a:xfrm>
            <a:off x="6748220" y="5378143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0F26FE-84C0-4692-84DC-A9F81E6C1078}"/>
              </a:ext>
            </a:extLst>
          </p:cNvPr>
          <p:cNvSpPr/>
          <p:nvPr/>
        </p:nvSpPr>
        <p:spPr>
          <a:xfrm>
            <a:off x="10674281" y="3224778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F1815-4B3B-4436-A888-403139ED6CBF}"/>
              </a:ext>
            </a:extLst>
          </p:cNvPr>
          <p:cNvSpPr/>
          <p:nvPr/>
        </p:nvSpPr>
        <p:spPr>
          <a:xfrm>
            <a:off x="6743827" y="3302511"/>
            <a:ext cx="973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3AEB91-F999-4782-B3D6-B8FD78A55796}"/>
              </a:ext>
            </a:extLst>
          </p:cNvPr>
          <p:cNvSpPr/>
          <p:nvPr/>
        </p:nvSpPr>
        <p:spPr>
          <a:xfrm>
            <a:off x="10684701" y="2125437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5FDCC6-1091-40F9-BF57-99E287FC360E}"/>
              </a:ext>
            </a:extLst>
          </p:cNvPr>
          <p:cNvSpPr/>
          <p:nvPr/>
        </p:nvSpPr>
        <p:spPr>
          <a:xfrm>
            <a:off x="10800423" y="-66254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AD733-8075-4BC9-94A1-82E0EBBA0189}"/>
              </a:ext>
            </a:extLst>
          </p:cNvPr>
          <p:cNvSpPr/>
          <p:nvPr/>
        </p:nvSpPr>
        <p:spPr>
          <a:xfrm>
            <a:off x="8302087" y="2140491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192B52-676D-4267-9BA6-8B5DF1B84EF5}"/>
              </a:ext>
            </a:extLst>
          </p:cNvPr>
          <p:cNvSpPr/>
          <p:nvPr/>
        </p:nvSpPr>
        <p:spPr>
          <a:xfrm>
            <a:off x="6635451" y="-38751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73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DC67A-4F73-49B2-9E38-01A0835B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" y="173798"/>
            <a:ext cx="3412528" cy="3255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DD466-2494-4E03-86FC-9FDC77607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6" y="3616469"/>
            <a:ext cx="3310724" cy="3067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BB57C-530A-411B-A494-94DA0E36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43" y="1477755"/>
            <a:ext cx="4792780" cy="4277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89404D-B73E-45FA-8EF8-9AB2399786F0}"/>
              </a:ext>
            </a:extLst>
          </p:cNvPr>
          <p:cNvSpPr/>
          <p:nvPr/>
        </p:nvSpPr>
        <p:spPr>
          <a:xfrm>
            <a:off x="671118" y="323024"/>
            <a:ext cx="201844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D61EE-24E0-4116-983F-0A4A833D0D5E}"/>
              </a:ext>
            </a:extLst>
          </p:cNvPr>
          <p:cNvSpPr/>
          <p:nvPr/>
        </p:nvSpPr>
        <p:spPr>
          <a:xfrm>
            <a:off x="671117" y="1801399"/>
            <a:ext cx="2018449" cy="16276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E72FC-8608-43D4-9EE7-EDF0E084F6D7}"/>
              </a:ext>
            </a:extLst>
          </p:cNvPr>
          <p:cNvSpPr/>
          <p:nvPr/>
        </p:nvSpPr>
        <p:spPr>
          <a:xfrm>
            <a:off x="2689566" y="323024"/>
            <a:ext cx="201844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C6B0E-5D95-4BE5-9EC7-765BAFAE4267}"/>
              </a:ext>
            </a:extLst>
          </p:cNvPr>
          <p:cNvSpPr/>
          <p:nvPr/>
        </p:nvSpPr>
        <p:spPr>
          <a:xfrm>
            <a:off x="2689566" y="1801399"/>
            <a:ext cx="2018449" cy="16276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3A43-8115-4D66-97CE-1107A3099C02}"/>
              </a:ext>
            </a:extLst>
          </p:cNvPr>
          <p:cNvSpPr/>
          <p:nvPr/>
        </p:nvSpPr>
        <p:spPr>
          <a:xfrm>
            <a:off x="944654" y="3671960"/>
            <a:ext cx="174491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CE881-9D96-41AF-BA84-82373661AA4A}"/>
              </a:ext>
            </a:extLst>
          </p:cNvPr>
          <p:cNvSpPr/>
          <p:nvPr/>
        </p:nvSpPr>
        <p:spPr>
          <a:xfrm>
            <a:off x="2689565" y="3671959"/>
            <a:ext cx="174491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BFA8E-93A9-4F20-A428-2D39A50F6F36}"/>
              </a:ext>
            </a:extLst>
          </p:cNvPr>
          <p:cNvSpPr/>
          <p:nvPr/>
        </p:nvSpPr>
        <p:spPr>
          <a:xfrm>
            <a:off x="944653" y="5150334"/>
            <a:ext cx="174491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3EB2A3-AFAF-46F3-A682-C442EEDECFCB}"/>
              </a:ext>
            </a:extLst>
          </p:cNvPr>
          <p:cNvSpPr/>
          <p:nvPr/>
        </p:nvSpPr>
        <p:spPr>
          <a:xfrm>
            <a:off x="2689564" y="5150334"/>
            <a:ext cx="1744911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A29D5-6D18-4461-B586-86AF7BEF7430}"/>
              </a:ext>
            </a:extLst>
          </p:cNvPr>
          <p:cNvSpPr/>
          <p:nvPr/>
        </p:nvSpPr>
        <p:spPr>
          <a:xfrm>
            <a:off x="6191645" y="2144248"/>
            <a:ext cx="242017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1D1C5-D7D0-4D95-9B29-D4486784E2D9}"/>
              </a:ext>
            </a:extLst>
          </p:cNvPr>
          <p:cNvSpPr/>
          <p:nvPr/>
        </p:nvSpPr>
        <p:spPr>
          <a:xfrm>
            <a:off x="8611824" y="2144248"/>
            <a:ext cx="242017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73A8C-E4E2-4DB3-9FC7-50342C469C2D}"/>
              </a:ext>
            </a:extLst>
          </p:cNvPr>
          <p:cNvSpPr/>
          <p:nvPr/>
        </p:nvSpPr>
        <p:spPr>
          <a:xfrm>
            <a:off x="6191645" y="3616468"/>
            <a:ext cx="242017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70A12-B856-4D7E-88CF-D7E8448439C4}"/>
              </a:ext>
            </a:extLst>
          </p:cNvPr>
          <p:cNvSpPr/>
          <p:nvPr/>
        </p:nvSpPr>
        <p:spPr>
          <a:xfrm>
            <a:off x="8611823" y="3616468"/>
            <a:ext cx="2420179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D2FCD-4A9C-45D6-B8E4-BEDD40236E99}"/>
              </a:ext>
            </a:extLst>
          </p:cNvPr>
          <p:cNvSpPr/>
          <p:nvPr/>
        </p:nvSpPr>
        <p:spPr>
          <a:xfrm>
            <a:off x="624068" y="118305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ABBB7-0AF8-487E-BFBF-AA64A15D2C7D}"/>
              </a:ext>
            </a:extLst>
          </p:cNvPr>
          <p:cNvSpPr/>
          <p:nvPr/>
        </p:nvSpPr>
        <p:spPr>
          <a:xfrm>
            <a:off x="665225" y="2423778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4337B-F463-4CEA-8643-42EC7DE91CB6}"/>
              </a:ext>
            </a:extLst>
          </p:cNvPr>
          <p:cNvSpPr/>
          <p:nvPr/>
        </p:nvSpPr>
        <p:spPr>
          <a:xfrm>
            <a:off x="3998990" y="2377500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AA1F8-41BA-41E4-894C-4BA227EF9B54}"/>
              </a:ext>
            </a:extLst>
          </p:cNvPr>
          <p:cNvSpPr/>
          <p:nvPr/>
        </p:nvSpPr>
        <p:spPr>
          <a:xfrm>
            <a:off x="4057329" y="93659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EFAA3-7171-4FBF-93EC-9447E6C2E667}"/>
              </a:ext>
            </a:extLst>
          </p:cNvPr>
          <p:cNvSpPr/>
          <p:nvPr/>
        </p:nvSpPr>
        <p:spPr>
          <a:xfrm>
            <a:off x="6240683" y="4069195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5060C9-9582-4846-9935-22C546CBBD0E}"/>
              </a:ext>
            </a:extLst>
          </p:cNvPr>
          <p:cNvSpPr/>
          <p:nvPr/>
        </p:nvSpPr>
        <p:spPr>
          <a:xfrm>
            <a:off x="10386472" y="4069194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FE9A7C-3513-4891-8D8F-9B3F7CDB6DDC}"/>
              </a:ext>
            </a:extLst>
          </p:cNvPr>
          <p:cNvSpPr/>
          <p:nvPr/>
        </p:nvSpPr>
        <p:spPr>
          <a:xfrm>
            <a:off x="10432959" y="1910914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E92D4-0AC3-4ECA-A632-1C221573D551}"/>
              </a:ext>
            </a:extLst>
          </p:cNvPr>
          <p:cNvSpPr/>
          <p:nvPr/>
        </p:nvSpPr>
        <p:spPr>
          <a:xfrm>
            <a:off x="6350424" y="1910914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453658-F6F7-4CAC-BDE7-5EA11E18352B}"/>
              </a:ext>
            </a:extLst>
          </p:cNvPr>
          <p:cNvSpPr/>
          <p:nvPr/>
        </p:nvSpPr>
        <p:spPr>
          <a:xfrm>
            <a:off x="3706180" y="5016474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D992F3-1176-4085-9673-D9EA1BC23BD2}"/>
              </a:ext>
            </a:extLst>
          </p:cNvPr>
          <p:cNvSpPr/>
          <p:nvPr/>
        </p:nvSpPr>
        <p:spPr>
          <a:xfrm>
            <a:off x="908592" y="5019544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9ED44-3AB8-4C3B-8A87-AD0E04B87233}"/>
              </a:ext>
            </a:extLst>
          </p:cNvPr>
          <p:cNvSpPr/>
          <p:nvPr/>
        </p:nvSpPr>
        <p:spPr>
          <a:xfrm>
            <a:off x="3782072" y="3483700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9D406-C125-4EBE-85D8-19A10CE66520}"/>
              </a:ext>
            </a:extLst>
          </p:cNvPr>
          <p:cNvSpPr/>
          <p:nvPr/>
        </p:nvSpPr>
        <p:spPr>
          <a:xfrm>
            <a:off x="974316" y="3480631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981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D187A-98BB-4776-8F3F-878BD1A5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1" y="378694"/>
            <a:ext cx="3643381" cy="2497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E100A-765B-4319-A278-11DF0A6C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15" y="346920"/>
            <a:ext cx="3528373" cy="2618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5D75-1389-4CBA-89ED-B4A86C6E9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18" y="0"/>
            <a:ext cx="3421252" cy="2997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F6C64-1ED0-4F83-97CB-7DD58F8D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" y="3429000"/>
            <a:ext cx="3517653" cy="313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04BB5-7E25-4D5E-AD67-525E2CFE2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36" y="3187358"/>
            <a:ext cx="3375603" cy="3206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0BF68-BC62-46D5-81F2-D8D593834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87" y="3429000"/>
            <a:ext cx="3110971" cy="30913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0DEF59-3F02-4C57-8732-68FCA7FF9FCC}"/>
              </a:ext>
            </a:extLst>
          </p:cNvPr>
          <p:cNvSpPr/>
          <p:nvPr/>
        </p:nvSpPr>
        <p:spPr>
          <a:xfrm>
            <a:off x="125728" y="291634"/>
            <a:ext cx="177857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42571-69EA-4CAA-8064-CF40B4C809D1}"/>
              </a:ext>
            </a:extLst>
          </p:cNvPr>
          <p:cNvSpPr/>
          <p:nvPr/>
        </p:nvSpPr>
        <p:spPr>
          <a:xfrm>
            <a:off x="1899409" y="291634"/>
            <a:ext cx="1590411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0A5E34-ED7D-4944-95AF-CBFFA7D8F2FB}"/>
              </a:ext>
            </a:extLst>
          </p:cNvPr>
          <p:cNvSpPr/>
          <p:nvPr/>
        </p:nvSpPr>
        <p:spPr>
          <a:xfrm>
            <a:off x="125728" y="1608576"/>
            <a:ext cx="1778573" cy="11346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41CAA-E7C5-4193-B1BE-6546BFB4D26E}"/>
              </a:ext>
            </a:extLst>
          </p:cNvPr>
          <p:cNvSpPr/>
          <p:nvPr/>
        </p:nvSpPr>
        <p:spPr>
          <a:xfrm>
            <a:off x="1899409" y="1608576"/>
            <a:ext cx="1590411" cy="11346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C8298-E40F-4262-B716-7CBE9623DC58}"/>
              </a:ext>
            </a:extLst>
          </p:cNvPr>
          <p:cNvSpPr/>
          <p:nvPr/>
        </p:nvSpPr>
        <p:spPr>
          <a:xfrm>
            <a:off x="3675901" y="291634"/>
            <a:ext cx="177857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B3BC16-3C7E-4A22-ACEE-0FFCD81EB4C9}"/>
              </a:ext>
            </a:extLst>
          </p:cNvPr>
          <p:cNvSpPr/>
          <p:nvPr/>
        </p:nvSpPr>
        <p:spPr>
          <a:xfrm>
            <a:off x="3673548" y="1608576"/>
            <a:ext cx="1778573" cy="11346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C976F-CED5-46BF-A5B9-769003334378}"/>
              </a:ext>
            </a:extLst>
          </p:cNvPr>
          <p:cNvSpPr/>
          <p:nvPr/>
        </p:nvSpPr>
        <p:spPr>
          <a:xfrm>
            <a:off x="5452121" y="1608576"/>
            <a:ext cx="1778573" cy="11346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A7EBC8-1A8A-4CBB-A002-D6B236B0B839}"/>
              </a:ext>
            </a:extLst>
          </p:cNvPr>
          <p:cNvSpPr/>
          <p:nvPr/>
        </p:nvSpPr>
        <p:spPr>
          <a:xfrm>
            <a:off x="10152696" y="183846"/>
            <a:ext cx="1778573" cy="14835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22FB6-EECE-45A3-A6EE-0DBBC6593010}"/>
              </a:ext>
            </a:extLst>
          </p:cNvPr>
          <p:cNvSpPr/>
          <p:nvPr/>
        </p:nvSpPr>
        <p:spPr>
          <a:xfrm>
            <a:off x="10152697" y="1677086"/>
            <a:ext cx="1778573" cy="1310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4AF41-6F15-451B-9E8C-386663A04D7F}"/>
              </a:ext>
            </a:extLst>
          </p:cNvPr>
          <p:cNvSpPr/>
          <p:nvPr/>
        </p:nvSpPr>
        <p:spPr>
          <a:xfrm>
            <a:off x="8374123" y="1677086"/>
            <a:ext cx="1778573" cy="1310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6BC59-EFDA-4F1D-8545-5E84737CF4C6}"/>
              </a:ext>
            </a:extLst>
          </p:cNvPr>
          <p:cNvSpPr/>
          <p:nvPr/>
        </p:nvSpPr>
        <p:spPr>
          <a:xfrm>
            <a:off x="1567929" y="3473471"/>
            <a:ext cx="177857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B4FE8B-F15C-4CA4-9076-293E00A6524E}"/>
              </a:ext>
            </a:extLst>
          </p:cNvPr>
          <p:cNvSpPr/>
          <p:nvPr/>
        </p:nvSpPr>
        <p:spPr>
          <a:xfrm>
            <a:off x="1567929" y="4790769"/>
            <a:ext cx="1778573" cy="16034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274B-AA02-4222-ACC5-88574EE69E1F}"/>
              </a:ext>
            </a:extLst>
          </p:cNvPr>
          <p:cNvSpPr/>
          <p:nvPr/>
        </p:nvSpPr>
        <p:spPr>
          <a:xfrm>
            <a:off x="125728" y="4790769"/>
            <a:ext cx="1442201" cy="16034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B63C2-3535-4050-B1C1-E4A1BD63ED0D}"/>
              </a:ext>
            </a:extLst>
          </p:cNvPr>
          <p:cNvSpPr/>
          <p:nvPr/>
        </p:nvSpPr>
        <p:spPr>
          <a:xfrm>
            <a:off x="5452121" y="3314432"/>
            <a:ext cx="1778573" cy="14763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F2571-326D-47A4-9341-7E0E6518B2AA}"/>
              </a:ext>
            </a:extLst>
          </p:cNvPr>
          <p:cNvSpPr/>
          <p:nvPr/>
        </p:nvSpPr>
        <p:spPr>
          <a:xfrm>
            <a:off x="5452120" y="4790770"/>
            <a:ext cx="1778573" cy="16034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E9A2E0-CECF-480A-BFDF-B316A71287A7}"/>
              </a:ext>
            </a:extLst>
          </p:cNvPr>
          <p:cNvSpPr/>
          <p:nvPr/>
        </p:nvSpPr>
        <p:spPr>
          <a:xfrm>
            <a:off x="3684785" y="4790769"/>
            <a:ext cx="1778573" cy="16034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D708D-83F1-4833-A523-02EC4B1425BD}"/>
              </a:ext>
            </a:extLst>
          </p:cNvPr>
          <p:cNvSpPr/>
          <p:nvPr/>
        </p:nvSpPr>
        <p:spPr>
          <a:xfrm>
            <a:off x="8374122" y="3475896"/>
            <a:ext cx="177857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887B3E-3DD6-4309-B766-937332275BCD}"/>
              </a:ext>
            </a:extLst>
          </p:cNvPr>
          <p:cNvSpPr/>
          <p:nvPr/>
        </p:nvSpPr>
        <p:spPr>
          <a:xfrm>
            <a:off x="10152696" y="3473471"/>
            <a:ext cx="177857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C45222-EA92-49E9-B92A-61C93253BBF9}"/>
              </a:ext>
            </a:extLst>
          </p:cNvPr>
          <p:cNvSpPr/>
          <p:nvPr/>
        </p:nvSpPr>
        <p:spPr>
          <a:xfrm>
            <a:off x="8374122" y="4790769"/>
            <a:ext cx="1778573" cy="1668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D1D513-DC42-4E15-B93E-9F1C614F1096}"/>
              </a:ext>
            </a:extLst>
          </p:cNvPr>
          <p:cNvSpPr/>
          <p:nvPr/>
        </p:nvSpPr>
        <p:spPr>
          <a:xfrm>
            <a:off x="10141457" y="4790769"/>
            <a:ext cx="1778573" cy="1668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39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58E25-6E9F-4277-A59A-9CA982B0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4" y="768771"/>
            <a:ext cx="4194806" cy="237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9AEB7-C504-4130-9FA0-D351F2575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03" y="905487"/>
            <a:ext cx="4300057" cy="237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CA6D6-90A3-432E-A18C-4FAB526A9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13" y="3461814"/>
            <a:ext cx="3762560" cy="2627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7A91BD-61D7-4DB8-9EE5-6A7575A5C5FD}"/>
              </a:ext>
            </a:extLst>
          </p:cNvPr>
          <p:cNvSpPr/>
          <p:nvPr/>
        </p:nvSpPr>
        <p:spPr>
          <a:xfrm>
            <a:off x="815484" y="640023"/>
            <a:ext cx="210574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04576-50ED-4C41-B590-EF414F2FF7DC}"/>
              </a:ext>
            </a:extLst>
          </p:cNvPr>
          <p:cNvSpPr/>
          <p:nvPr/>
        </p:nvSpPr>
        <p:spPr>
          <a:xfrm>
            <a:off x="2912887" y="640023"/>
            <a:ext cx="210574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1EC1C-39B3-43E4-A98E-C08E9394957A}"/>
              </a:ext>
            </a:extLst>
          </p:cNvPr>
          <p:cNvSpPr/>
          <p:nvPr/>
        </p:nvSpPr>
        <p:spPr>
          <a:xfrm>
            <a:off x="2921227" y="1957321"/>
            <a:ext cx="2105743" cy="1029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15A55-87AB-4480-92CD-1F893DDFD295}"/>
              </a:ext>
            </a:extLst>
          </p:cNvPr>
          <p:cNvSpPr/>
          <p:nvPr/>
        </p:nvSpPr>
        <p:spPr>
          <a:xfrm>
            <a:off x="815484" y="1957321"/>
            <a:ext cx="2105743" cy="1029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241A7-5B4A-44A9-A053-B0DC72BA90B3}"/>
              </a:ext>
            </a:extLst>
          </p:cNvPr>
          <p:cNvSpPr/>
          <p:nvPr/>
        </p:nvSpPr>
        <p:spPr>
          <a:xfrm>
            <a:off x="6738388" y="640023"/>
            <a:ext cx="210574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C9BEE-1120-4306-BAA0-AF60B522CC8F}"/>
              </a:ext>
            </a:extLst>
          </p:cNvPr>
          <p:cNvSpPr/>
          <p:nvPr/>
        </p:nvSpPr>
        <p:spPr>
          <a:xfrm>
            <a:off x="8844131" y="640023"/>
            <a:ext cx="2105743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A5FFC-A1BD-4D87-BF79-B4493E003224}"/>
              </a:ext>
            </a:extLst>
          </p:cNvPr>
          <p:cNvSpPr/>
          <p:nvPr/>
        </p:nvSpPr>
        <p:spPr>
          <a:xfrm>
            <a:off x="6738388" y="1957321"/>
            <a:ext cx="2105743" cy="1029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B8A41-A1D5-4B37-95B0-1D6DBA700E23}"/>
              </a:ext>
            </a:extLst>
          </p:cNvPr>
          <p:cNvSpPr/>
          <p:nvPr/>
        </p:nvSpPr>
        <p:spPr>
          <a:xfrm>
            <a:off x="8844131" y="1957321"/>
            <a:ext cx="2105743" cy="1029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00EC0D-CDBA-4808-902F-8283A9B2E304}"/>
              </a:ext>
            </a:extLst>
          </p:cNvPr>
          <p:cNvSpPr/>
          <p:nvPr/>
        </p:nvSpPr>
        <p:spPr>
          <a:xfrm>
            <a:off x="3824513" y="3516382"/>
            <a:ext cx="1947525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6F854-FC70-40A3-AA37-5963335415AD}"/>
              </a:ext>
            </a:extLst>
          </p:cNvPr>
          <p:cNvSpPr/>
          <p:nvPr/>
        </p:nvSpPr>
        <p:spPr>
          <a:xfrm>
            <a:off x="5772038" y="3516382"/>
            <a:ext cx="1947525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AFE277-1A91-4D0E-91DD-52D2367C7D3E}"/>
              </a:ext>
            </a:extLst>
          </p:cNvPr>
          <p:cNvSpPr/>
          <p:nvPr/>
        </p:nvSpPr>
        <p:spPr>
          <a:xfrm>
            <a:off x="3824513" y="4833680"/>
            <a:ext cx="1947525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14EEA8-C543-4AF1-B714-6D51E97862C9}"/>
              </a:ext>
            </a:extLst>
          </p:cNvPr>
          <p:cNvSpPr/>
          <p:nvPr/>
        </p:nvSpPr>
        <p:spPr>
          <a:xfrm>
            <a:off x="5772038" y="4833680"/>
            <a:ext cx="1947525" cy="13172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EA704-4A7F-432B-8845-2CC036F97E58}"/>
              </a:ext>
            </a:extLst>
          </p:cNvPr>
          <p:cNvSpPr/>
          <p:nvPr/>
        </p:nvSpPr>
        <p:spPr>
          <a:xfrm>
            <a:off x="819408" y="1957321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092272-6796-4AD9-8CEE-A73F39063CD4}"/>
              </a:ext>
            </a:extLst>
          </p:cNvPr>
          <p:cNvSpPr/>
          <p:nvPr/>
        </p:nvSpPr>
        <p:spPr>
          <a:xfrm>
            <a:off x="758555" y="384858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35567-ACA8-4F4E-8F5D-70C74D86B552}"/>
              </a:ext>
            </a:extLst>
          </p:cNvPr>
          <p:cNvSpPr/>
          <p:nvPr/>
        </p:nvSpPr>
        <p:spPr>
          <a:xfrm>
            <a:off x="4307754" y="1983931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4B833B-B923-4405-815C-DA5D5CFE4A46}"/>
              </a:ext>
            </a:extLst>
          </p:cNvPr>
          <p:cNvSpPr/>
          <p:nvPr/>
        </p:nvSpPr>
        <p:spPr>
          <a:xfrm>
            <a:off x="4333316" y="41182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D153E-BA10-4814-9957-08CC9B4630C0}"/>
              </a:ext>
            </a:extLst>
          </p:cNvPr>
          <p:cNvSpPr/>
          <p:nvPr/>
        </p:nvSpPr>
        <p:spPr>
          <a:xfrm>
            <a:off x="10242732" y="1965045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D7BD0A-411F-49D6-8AC6-A6AA7ADBF41F}"/>
              </a:ext>
            </a:extLst>
          </p:cNvPr>
          <p:cNvSpPr/>
          <p:nvPr/>
        </p:nvSpPr>
        <p:spPr>
          <a:xfrm>
            <a:off x="6670056" y="2019125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D40BC0-A94B-456F-93EB-3F6EFAE9FF5A}"/>
              </a:ext>
            </a:extLst>
          </p:cNvPr>
          <p:cNvSpPr/>
          <p:nvPr/>
        </p:nvSpPr>
        <p:spPr>
          <a:xfrm>
            <a:off x="10318073" y="384859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5518F-CDED-4C76-BE8C-0F1A66183FB2}"/>
              </a:ext>
            </a:extLst>
          </p:cNvPr>
          <p:cNvSpPr/>
          <p:nvPr/>
        </p:nvSpPr>
        <p:spPr>
          <a:xfrm>
            <a:off x="6752903" y="386481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F6144A-3A73-4D0F-B115-16756912267A}"/>
              </a:ext>
            </a:extLst>
          </p:cNvPr>
          <p:cNvSpPr/>
          <p:nvPr/>
        </p:nvSpPr>
        <p:spPr>
          <a:xfrm>
            <a:off x="7076635" y="5126777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E24BEA-20E9-478A-9A5B-DA174AF21890}"/>
              </a:ext>
            </a:extLst>
          </p:cNvPr>
          <p:cNvSpPr/>
          <p:nvPr/>
        </p:nvSpPr>
        <p:spPr>
          <a:xfrm>
            <a:off x="3849622" y="5165802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79C7FB-0677-4062-886A-B05D4F2FF95A}"/>
              </a:ext>
            </a:extLst>
          </p:cNvPr>
          <p:cNvSpPr/>
          <p:nvPr/>
        </p:nvSpPr>
        <p:spPr>
          <a:xfrm>
            <a:off x="7123122" y="3288185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917CE-7ADC-4128-AAD8-87FC39AB0320}"/>
              </a:ext>
            </a:extLst>
          </p:cNvPr>
          <p:cNvSpPr/>
          <p:nvPr/>
        </p:nvSpPr>
        <p:spPr>
          <a:xfrm>
            <a:off x="3973053" y="3288186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52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19FF1-08A5-4617-B1FA-AFE15813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7" y="439268"/>
            <a:ext cx="2751003" cy="1965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97415-89CE-45A0-8A50-5DE639D11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59" y="636908"/>
            <a:ext cx="3121365" cy="1885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5080C-3273-48EE-9755-009447905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06" y="636908"/>
            <a:ext cx="2933812" cy="187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6659F-963D-4452-B284-48B45A8C7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03" y="3243351"/>
            <a:ext cx="3578275" cy="2565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BB37D-F7F1-4A33-821E-AEB03B1A5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66" y="3126865"/>
            <a:ext cx="2974645" cy="27979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D6EFC3-EA58-4B07-8181-4D6D66C83515}"/>
              </a:ext>
            </a:extLst>
          </p:cNvPr>
          <p:cNvSpPr/>
          <p:nvPr/>
        </p:nvSpPr>
        <p:spPr>
          <a:xfrm>
            <a:off x="285227" y="208660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92357-2478-4F43-BB65-957916DEF403}"/>
              </a:ext>
            </a:extLst>
          </p:cNvPr>
          <p:cNvSpPr/>
          <p:nvPr/>
        </p:nvSpPr>
        <p:spPr>
          <a:xfrm>
            <a:off x="1971826" y="208660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1CC7F-E6B7-4933-95C4-370247B2BE01}"/>
              </a:ext>
            </a:extLst>
          </p:cNvPr>
          <p:cNvSpPr/>
          <p:nvPr/>
        </p:nvSpPr>
        <p:spPr>
          <a:xfrm>
            <a:off x="1971826" y="1476462"/>
            <a:ext cx="1686599" cy="9285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D24B97-D996-4A5F-9421-6A8C28B5EA60}"/>
              </a:ext>
            </a:extLst>
          </p:cNvPr>
          <p:cNvSpPr/>
          <p:nvPr/>
        </p:nvSpPr>
        <p:spPr>
          <a:xfrm>
            <a:off x="285227" y="1478280"/>
            <a:ext cx="1686599" cy="9285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90CA-E4F4-4096-B0C6-4A609A8A67F9}"/>
              </a:ext>
            </a:extLst>
          </p:cNvPr>
          <p:cNvSpPr/>
          <p:nvPr/>
        </p:nvSpPr>
        <p:spPr>
          <a:xfrm>
            <a:off x="4160259" y="282537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259A0-1FF0-4F67-B7A1-C5B89FDC37A3}"/>
              </a:ext>
            </a:extLst>
          </p:cNvPr>
          <p:cNvSpPr/>
          <p:nvPr/>
        </p:nvSpPr>
        <p:spPr>
          <a:xfrm>
            <a:off x="5846858" y="283602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1556C-DC45-4A5F-B508-AC8199B79D44}"/>
              </a:ext>
            </a:extLst>
          </p:cNvPr>
          <p:cNvSpPr/>
          <p:nvPr/>
        </p:nvSpPr>
        <p:spPr>
          <a:xfrm>
            <a:off x="4160258" y="1543015"/>
            <a:ext cx="1686599" cy="8620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6978-C093-4D3D-8133-21A45B6400D1}"/>
              </a:ext>
            </a:extLst>
          </p:cNvPr>
          <p:cNvSpPr/>
          <p:nvPr/>
        </p:nvSpPr>
        <p:spPr>
          <a:xfrm>
            <a:off x="5846857" y="1543015"/>
            <a:ext cx="1686599" cy="8620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221803-C25A-4120-A583-990302EF1F70}"/>
              </a:ext>
            </a:extLst>
          </p:cNvPr>
          <p:cNvSpPr/>
          <p:nvPr/>
        </p:nvSpPr>
        <p:spPr>
          <a:xfrm>
            <a:off x="8206171" y="293966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1AEB9-3367-46D5-BB37-37AAE0E9002B}"/>
              </a:ext>
            </a:extLst>
          </p:cNvPr>
          <p:cNvSpPr/>
          <p:nvPr/>
        </p:nvSpPr>
        <p:spPr>
          <a:xfrm>
            <a:off x="9887254" y="293966"/>
            <a:ext cx="1686599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C43E5-1AF6-4AD5-8CE4-9AF296B41382}"/>
              </a:ext>
            </a:extLst>
          </p:cNvPr>
          <p:cNvSpPr/>
          <p:nvPr/>
        </p:nvSpPr>
        <p:spPr>
          <a:xfrm>
            <a:off x="8206170" y="1561768"/>
            <a:ext cx="1686599" cy="8620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B8BD88-B383-4B77-AAF1-E0EE3FB4764B}"/>
              </a:ext>
            </a:extLst>
          </p:cNvPr>
          <p:cNvSpPr/>
          <p:nvPr/>
        </p:nvSpPr>
        <p:spPr>
          <a:xfrm>
            <a:off x="9882411" y="1561768"/>
            <a:ext cx="1686599" cy="8620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E2A4C-A37F-4D33-8487-6B619B98B029}"/>
              </a:ext>
            </a:extLst>
          </p:cNvPr>
          <p:cNvSpPr/>
          <p:nvPr/>
        </p:nvSpPr>
        <p:spPr>
          <a:xfrm>
            <a:off x="1317072" y="3239716"/>
            <a:ext cx="2161002" cy="1338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C41A4F-908B-43EE-AA01-E1867D4C0A1F}"/>
              </a:ext>
            </a:extLst>
          </p:cNvPr>
          <p:cNvSpPr/>
          <p:nvPr/>
        </p:nvSpPr>
        <p:spPr>
          <a:xfrm>
            <a:off x="3469684" y="3239715"/>
            <a:ext cx="2182725" cy="13388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E7B4B-B2AB-4958-AB8D-283654C9884B}"/>
              </a:ext>
            </a:extLst>
          </p:cNvPr>
          <p:cNvSpPr/>
          <p:nvPr/>
        </p:nvSpPr>
        <p:spPr>
          <a:xfrm>
            <a:off x="1308682" y="4578572"/>
            <a:ext cx="2161002" cy="122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240CB-F0A3-4FC2-8DD0-3EE1EF716FAF}"/>
              </a:ext>
            </a:extLst>
          </p:cNvPr>
          <p:cNvSpPr/>
          <p:nvPr/>
        </p:nvSpPr>
        <p:spPr>
          <a:xfrm>
            <a:off x="3474579" y="4578572"/>
            <a:ext cx="2177829" cy="122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0A160E-B8F3-4452-A9DB-85B33DBD1FF8}"/>
              </a:ext>
            </a:extLst>
          </p:cNvPr>
          <p:cNvSpPr/>
          <p:nvPr/>
        </p:nvSpPr>
        <p:spPr>
          <a:xfrm>
            <a:off x="6262104" y="3187004"/>
            <a:ext cx="2161002" cy="1338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50AFF6-4DF9-4C49-8993-6A7254AB0109}"/>
              </a:ext>
            </a:extLst>
          </p:cNvPr>
          <p:cNvSpPr/>
          <p:nvPr/>
        </p:nvSpPr>
        <p:spPr>
          <a:xfrm>
            <a:off x="8423106" y="3187004"/>
            <a:ext cx="2161002" cy="1338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A590EE-2DFB-4FB5-9176-26AD847F1CE0}"/>
              </a:ext>
            </a:extLst>
          </p:cNvPr>
          <p:cNvSpPr/>
          <p:nvPr/>
        </p:nvSpPr>
        <p:spPr>
          <a:xfrm>
            <a:off x="6262104" y="4521468"/>
            <a:ext cx="2161002" cy="14033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ADF5A-EE11-43E2-9FEF-8C6FEB832259}"/>
              </a:ext>
            </a:extLst>
          </p:cNvPr>
          <p:cNvSpPr/>
          <p:nvPr/>
        </p:nvSpPr>
        <p:spPr>
          <a:xfrm>
            <a:off x="8423105" y="4521468"/>
            <a:ext cx="2161003" cy="14033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35314B-810F-4489-9E20-2DF0026A57D0}"/>
              </a:ext>
            </a:extLst>
          </p:cNvPr>
          <p:cNvSpPr/>
          <p:nvPr/>
        </p:nvSpPr>
        <p:spPr>
          <a:xfrm>
            <a:off x="254780" y="-33476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F5409B-6EFA-4E2D-B3DA-CEA9AF7D30A8}"/>
              </a:ext>
            </a:extLst>
          </p:cNvPr>
          <p:cNvSpPr/>
          <p:nvPr/>
        </p:nvSpPr>
        <p:spPr>
          <a:xfrm>
            <a:off x="277560" y="1401361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D85F8D-55F8-4EFF-8CF3-A4BD1961A023}"/>
              </a:ext>
            </a:extLst>
          </p:cNvPr>
          <p:cNvSpPr/>
          <p:nvPr/>
        </p:nvSpPr>
        <p:spPr>
          <a:xfrm>
            <a:off x="2926555" y="1401362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2D62C-153E-48D1-9C35-7B187C4665BC}"/>
              </a:ext>
            </a:extLst>
          </p:cNvPr>
          <p:cNvSpPr/>
          <p:nvPr/>
        </p:nvSpPr>
        <p:spPr>
          <a:xfrm>
            <a:off x="4102516" y="1422156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550954-0074-464E-B464-BB3934970FE9}"/>
              </a:ext>
            </a:extLst>
          </p:cNvPr>
          <p:cNvSpPr/>
          <p:nvPr/>
        </p:nvSpPr>
        <p:spPr>
          <a:xfrm>
            <a:off x="2995732" y="-10653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9F45EB-7DC0-4DE7-B8B9-9039E8A4CC46}"/>
              </a:ext>
            </a:extLst>
          </p:cNvPr>
          <p:cNvSpPr/>
          <p:nvPr/>
        </p:nvSpPr>
        <p:spPr>
          <a:xfrm>
            <a:off x="4153503" y="32010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EF3767-AEC0-4F6F-B94A-AB2A17FF59AB}"/>
              </a:ext>
            </a:extLst>
          </p:cNvPr>
          <p:cNvSpPr/>
          <p:nvPr/>
        </p:nvSpPr>
        <p:spPr>
          <a:xfrm>
            <a:off x="6838101" y="1451382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8D4C84-3868-4905-AC63-0494017AE5B9}"/>
              </a:ext>
            </a:extLst>
          </p:cNvPr>
          <p:cNvSpPr/>
          <p:nvPr/>
        </p:nvSpPr>
        <p:spPr>
          <a:xfrm>
            <a:off x="6882860" y="32011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6DDF0-C1C7-4081-8166-536CB09B5057}"/>
              </a:ext>
            </a:extLst>
          </p:cNvPr>
          <p:cNvSpPr/>
          <p:nvPr/>
        </p:nvSpPr>
        <p:spPr>
          <a:xfrm>
            <a:off x="1267641" y="4767987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42478A-6C0E-474D-AF28-B22DBE22EA8D}"/>
              </a:ext>
            </a:extLst>
          </p:cNvPr>
          <p:cNvSpPr/>
          <p:nvPr/>
        </p:nvSpPr>
        <p:spPr>
          <a:xfrm>
            <a:off x="1255759" y="3054777"/>
            <a:ext cx="973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229700-5C92-42D4-A0CE-C4A60617ECFA}"/>
              </a:ext>
            </a:extLst>
          </p:cNvPr>
          <p:cNvSpPr/>
          <p:nvPr/>
        </p:nvSpPr>
        <p:spPr>
          <a:xfrm>
            <a:off x="4917481" y="4774268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B7B503-CB20-49F8-98AC-8FEBB701F681}"/>
              </a:ext>
            </a:extLst>
          </p:cNvPr>
          <p:cNvSpPr/>
          <p:nvPr/>
        </p:nvSpPr>
        <p:spPr>
          <a:xfrm>
            <a:off x="4878073" y="3011015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D26863-FDF4-4661-86EB-B3722E19B8B4}"/>
              </a:ext>
            </a:extLst>
          </p:cNvPr>
          <p:cNvSpPr/>
          <p:nvPr/>
        </p:nvSpPr>
        <p:spPr>
          <a:xfrm>
            <a:off x="6335903" y="4858378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27058B-570E-4D1B-98DB-B104E56C92C4}"/>
              </a:ext>
            </a:extLst>
          </p:cNvPr>
          <p:cNvSpPr/>
          <p:nvPr/>
        </p:nvSpPr>
        <p:spPr>
          <a:xfrm>
            <a:off x="9851285" y="4891415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71E1E-FE4E-4C56-B127-CC0C27786D48}"/>
              </a:ext>
            </a:extLst>
          </p:cNvPr>
          <p:cNvSpPr/>
          <p:nvPr/>
        </p:nvSpPr>
        <p:spPr>
          <a:xfrm>
            <a:off x="6211401" y="2988621"/>
            <a:ext cx="8066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591D9C-E779-4D4F-A451-1B4E28FF8EBF}"/>
              </a:ext>
            </a:extLst>
          </p:cNvPr>
          <p:cNvSpPr/>
          <p:nvPr/>
        </p:nvSpPr>
        <p:spPr>
          <a:xfrm>
            <a:off x="9906042" y="295678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274D9-5373-4F67-B449-8B5598391FE2}"/>
              </a:ext>
            </a:extLst>
          </p:cNvPr>
          <p:cNvSpPr/>
          <p:nvPr/>
        </p:nvSpPr>
        <p:spPr>
          <a:xfrm>
            <a:off x="10967430" y="1442222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6226F9-D365-47C5-A3EA-F9FA2CF09203}"/>
              </a:ext>
            </a:extLst>
          </p:cNvPr>
          <p:cNvSpPr/>
          <p:nvPr/>
        </p:nvSpPr>
        <p:spPr>
          <a:xfrm>
            <a:off x="8189471" y="1414680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C2485-BDD4-4D26-B64C-58F47A494488}"/>
              </a:ext>
            </a:extLst>
          </p:cNvPr>
          <p:cNvSpPr/>
          <p:nvPr/>
        </p:nvSpPr>
        <p:spPr>
          <a:xfrm>
            <a:off x="10960843" y="89493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552CA9-F92D-4401-B201-4497F7940186}"/>
              </a:ext>
            </a:extLst>
          </p:cNvPr>
          <p:cNvSpPr/>
          <p:nvPr/>
        </p:nvSpPr>
        <p:spPr>
          <a:xfrm>
            <a:off x="8400439" y="66869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42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EF332-D664-43AA-A1DD-D103636C2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5" y="545844"/>
            <a:ext cx="4473779" cy="2130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F824C-6576-4294-A702-005BA2D37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08" y="545844"/>
            <a:ext cx="4341922" cy="231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74F8F-87E3-4EBA-AF4D-AF0FFCF0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94" y="3775046"/>
            <a:ext cx="5114612" cy="25064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672F88-71E1-4206-8047-4ED2956C544F}"/>
              </a:ext>
            </a:extLst>
          </p:cNvPr>
          <p:cNvSpPr/>
          <p:nvPr/>
        </p:nvSpPr>
        <p:spPr>
          <a:xfrm>
            <a:off x="608113" y="434828"/>
            <a:ext cx="2294478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350E1-50E8-4890-9398-DCE0F32E9E4E}"/>
              </a:ext>
            </a:extLst>
          </p:cNvPr>
          <p:cNvSpPr/>
          <p:nvPr/>
        </p:nvSpPr>
        <p:spPr>
          <a:xfrm>
            <a:off x="2902591" y="434828"/>
            <a:ext cx="2294478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DF96D-0CE5-403F-B4AC-49A889B76EBF}"/>
              </a:ext>
            </a:extLst>
          </p:cNvPr>
          <p:cNvSpPr/>
          <p:nvPr/>
        </p:nvSpPr>
        <p:spPr>
          <a:xfrm>
            <a:off x="608113" y="1702630"/>
            <a:ext cx="2294478" cy="10844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2570A-8605-4D0A-8D54-0A163C4E58DB}"/>
              </a:ext>
            </a:extLst>
          </p:cNvPr>
          <p:cNvSpPr/>
          <p:nvPr/>
        </p:nvSpPr>
        <p:spPr>
          <a:xfrm>
            <a:off x="2902591" y="1700669"/>
            <a:ext cx="2294478" cy="10844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D144-A4D1-4225-B24E-0B341DA508CD}"/>
              </a:ext>
            </a:extLst>
          </p:cNvPr>
          <p:cNvSpPr/>
          <p:nvPr/>
        </p:nvSpPr>
        <p:spPr>
          <a:xfrm>
            <a:off x="6835591" y="343163"/>
            <a:ext cx="2294478" cy="1357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3C9728-364C-4EEE-BC14-261A648B0D50}"/>
              </a:ext>
            </a:extLst>
          </p:cNvPr>
          <p:cNvSpPr/>
          <p:nvPr/>
        </p:nvSpPr>
        <p:spPr>
          <a:xfrm>
            <a:off x="9130069" y="343162"/>
            <a:ext cx="2294478" cy="1357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758C9-0531-4BDA-8AE8-E38F36C6BE67}"/>
              </a:ext>
            </a:extLst>
          </p:cNvPr>
          <p:cNvSpPr/>
          <p:nvPr/>
        </p:nvSpPr>
        <p:spPr>
          <a:xfrm>
            <a:off x="6835591" y="1704593"/>
            <a:ext cx="2294478" cy="1273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AFF94F-EADC-468C-97C3-F67BC6FCE670}"/>
              </a:ext>
            </a:extLst>
          </p:cNvPr>
          <p:cNvSpPr/>
          <p:nvPr/>
        </p:nvSpPr>
        <p:spPr>
          <a:xfrm>
            <a:off x="9124476" y="1704593"/>
            <a:ext cx="2294478" cy="1273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06145-44DF-4A27-953D-D1AFCF1BB5AF}"/>
              </a:ext>
            </a:extLst>
          </p:cNvPr>
          <p:cNvSpPr/>
          <p:nvPr/>
        </p:nvSpPr>
        <p:spPr>
          <a:xfrm>
            <a:off x="3538694" y="3415606"/>
            <a:ext cx="2557306" cy="1532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44B1E-CE4D-41C1-9F7B-E9BD01330B0A}"/>
              </a:ext>
            </a:extLst>
          </p:cNvPr>
          <p:cNvSpPr/>
          <p:nvPr/>
        </p:nvSpPr>
        <p:spPr>
          <a:xfrm>
            <a:off x="6096000" y="3415606"/>
            <a:ext cx="2557306" cy="1532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F68D8-BE7D-4031-8B4C-3D4E2D09C1FB}"/>
              </a:ext>
            </a:extLst>
          </p:cNvPr>
          <p:cNvSpPr/>
          <p:nvPr/>
        </p:nvSpPr>
        <p:spPr>
          <a:xfrm>
            <a:off x="6096000" y="4948220"/>
            <a:ext cx="2557306" cy="1532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E96EC-CA48-4BA9-BA39-182640F2FC55}"/>
              </a:ext>
            </a:extLst>
          </p:cNvPr>
          <p:cNvSpPr/>
          <p:nvPr/>
        </p:nvSpPr>
        <p:spPr>
          <a:xfrm>
            <a:off x="3538694" y="4948220"/>
            <a:ext cx="2557306" cy="1532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FAA66-384B-45DC-8458-DE6271457E9E}"/>
              </a:ext>
            </a:extLst>
          </p:cNvPr>
          <p:cNvSpPr/>
          <p:nvPr/>
        </p:nvSpPr>
        <p:spPr>
          <a:xfrm>
            <a:off x="607581" y="225994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DBC61-CDB0-49E6-8C94-696C2E73EB71}"/>
              </a:ext>
            </a:extLst>
          </p:cNvPr>
          <p:cNvSpPr/>
          <p:nvPr/>
        </p:nvSpPr>
        <p:spPr>
          <a:xfrm>
            <a:off x="642749" y="1769671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502E6-065D-4850-BBED-DC394C485324}"/>
              </a:ext>
            </a:extLst>
          </p:cNvPr>
          <p:cNvSpPr/>
          <p:nvPr/>
        </p:nvSpPr>
        <p:spPr>
          <a:xfrm>
            <a:off x="4441282" y="1769672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77EC0-6D31-4AB1-A161-EEA50F02510E}"/>
              </a:ext>
            </a:extLst>
          </p:cNvPr>
          <p:cNvSpPr/>
          <p:nvPr/>
        </p:nvSpPr>
        <p:spPr>
          <a:xfrm>
            <a:off x="4474144" y="234044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3F169-9798-45BA-9F5B-D4F19B849BED}"/>
              </a:ext>
            </a:extLst>
          </p:cNvPr>
          <p:cNvSpPr/>
          <p:nvPr/>
        </p:nvSpPr>
        <p:spPr>
          <a:xfrm>
            <a:off x="10679649" y="1957973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1526DB-1DF7-49D9-8B63-3C043B25CAF7}"/>
              </a:ext>
            </a:extLst>
          </p:cNvPr>
          <p:cNvSpPr/>
          <p:nvPr/>
        </p:nvSpPr>
        <p:spPr>
          <a:xfrm>
            <a:off x="6779267" y="1957973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6930EC-15E0-4098-ACE6-84E4DF8D6B9F}"/>
              </a:ext>
            </a:extLst>
          </p:cNvPr>
          <p:cNvSpPr/>
          <p:nvPr/>
        </p:nvSpPr>
        <p:spPr>
          <a:xfrm>
            <a:off x="10760583" y="128359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12A356-4274-4ADC-8BCD-7193888526F6}"/>
              </a:ext>
            </a:extLst>
          </p:cNvPr>
          <p:cNvSpPr/>
          <p:nvPr/>
        </p:nvSpPr>
        <p:spPr>
          <a:xfrm>
            <a:off x="6877269" y="105034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90D87-383E-4E89-954C-D4228590871E}"/>
              </a:ext>
            </a:extLst>
          </p:cNvPr>
          <p:cNvSpPr/>
          <p:nvPr/>
        </p:nvSpPr>
        <p:spPr>
          <a:xfrm>
            <a:off x="8007776" y="5464658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BC00C-C875-4706-AE25-B469809D4D02}"/>
              </a:ext>
            </a:extLst>
          </p:cNvPr>
          <p:cNvSpPr/>
          <p:nvPr/>
        </p:nvSpPr>
        <p:spPr>
          <a:xfrm>
            <a:off x="3565945" y="5465363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297A7F-E316-46C7-B09B-70ACBC317A03}"/>
              </a:ext>
            </a:extLst>
          </p:cNvPr>
          <p:cNvSpPr/>
          <p:nvPr/>
        </p:nvSpPr>
        <p:spPr>
          <a:xfrm>
            <a:off x="8056623" y="3216222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480CEA-B778-4C0D-BAA8-C6CCD9D88175}"/>
              </a:ext>
            </a:extLst>
          </p:cNvPr>
          <p:cNvSpPr/>
          <p:nvPr/>
        </p:nvSpPr>
        <p:spPr>
          <a:xfrm>
            <a:off x="3689376" y="3230748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0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7B4EE-60B1-469C-BD87-D524B7F15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6" y="752781"/>
            <a:ext cx="4179597" cy="2233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395BB-9C66-45A4-A2E0-D533DF7A9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50" y="652113"/>
            <a:ext cx="4578198" cy="259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7EC88-FBC6-4995-AD83-07EF5B08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39" y="3338660"/>
            <a:ext cx="4179598" cy="30624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72D498-BA2E-4725-B9D0-CE18647B8D52}"/>
              </a:ext>
            </a:extLst>
          </p:cNvPr>
          <p:cNvSpPr/>
          <p:nvPr/>
        </p:nvSpPr>
        <p:spPr>
          <a:xfrm>
            <a:off x="276836" y="601749"/>
            <a:ext cx="2180197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CD219-E248-4D3D-9999-27AF83CC5ED8}"/>
              </a:ext>
            </a:extLst>
          </p:cNvPr>
          <p:cNvSpPr/>
          <p:nvPr/>
        </p:nvSpPr>
        <p:spPr>
          <a:xfrm>
            <a:off x="2457033" y="601749"/>
            <a:ext cx="2180197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1AFF2-64BB-410B-9E69-2A3D34548B85}"/>
              </a:ext>
            </a:extLst>
          </p:cNvPr>
          <p:cNvSpPr/>
          <p:nvPr/>
        </p:nvSpPr>
        <p:spPr>
          <a:xfrm>
            <a:off x="2457033" y="1869552"/>
            <a:ext cx="2180197" cy="11167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9E120-6283-47B0-BF8D-26ECF17A49DE}"/>
              </a:ext>
            </a:extLst>
          </p:cNvPr>
          <p:cNvSpPr/>
          <p:nvPr/>
        </p:nvSpPr>
        <p:spPr>
          <a:xfrm>
            <a:off x="276836" y="1869551"/>
            <a:ext cx="2180197" cy="11167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B8C1EF-A2CC-4E0B-929D-C80833789DA1}"/>
              </a:ext>
            </a:extLst>
          </p:cNvPr>
          <p:cNvSpPr/>
          <p:nvPr/>
        </p:nvSpPr>
        <p:spPr>
          <a:xfrm>
            <a:off x="6636630" y="601748"/>
            <a:ext cx="2180197" cy="13277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F7C3C-6459-4AA5-BDFA-3CB483935351}"/>
              </a:ext>
            </a:extLst>
          </p:cNvPr>
          <p:cNvSpPr/>
          <p:nvPr/>
        </p:nvSpPr>
        <p:spPr>
          <a:xfrm>
            <a:off x="8816827" y="601747"/>
            <a:ext cx="2180197" cy="13277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A775F-9615-431E-817B-665F17E4B61F}"/>
              </a:ext>
            </a:extLst>
          </p:cNvPr>
          <p:cNvSpPr/>
          <p:nvPr/>
        </p:nvSpPr>
        <p:spPr>
          <a:xfrm>
            <a:off x="6636629" y="1940246"/>
            <a:ext cx="2180197" cy="1046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6D481-E04C-4EA6-9702-1280B8612753}"/>
              </a:ext>
            </a:extLst>
          </p:cNvPr>
          <p:cNvSpPr/>
          <p:nvPr/>
        </p:nvSpPr>
        <p:spPr>
          <a:xfrm>
            <a:off x="8816827" y="1929466"/>
            <a:ext cx="2180197" cy="10568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67531-1A6D-4286-89AF-6BCFAD1330DF}"/>
              </a:ext>
            </a:extLst>
          </p:cNvPr>
          <p:cNvSpPr/>
          <p:nvPr/>
        </p:nvSpPr>
        <p:spPr>
          <a:xfrm>
            <a:off x="3716323" y="3344821"/>
            <a:ext cx="1750615" cy="13277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F0FAA-B8DB-4D8A-81A6-D23100B52BDA}"/>
              </a:ext>
            </a:extLst>
          </p:cNvPr>
          <p:cNvSpPr/>
          <p:nvPr/>
        </p:nvSpPr>
        <p:spPr>
          <a:xfrm>
            <a:off x="5466938" y="3338659"/>
            <a:ext cx="1750615" cy="13277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00564B-8636-4143-BA7A-7D338D3ECD07}"/>
              </a:ext>
            </a:extLst>
          </p:cNvPr>
          <p:cNvSpPr/>
          <p:nvPr/>
        </p:nvSpPr>
        <p:spPr>
          <a:xfrm>
            <a:off x="5466937" y="4666378"/>
            <a:ext cx="1750615" cy="16673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EF981A-8402-43F9-8CFD-C1BD206B754F}"/>
              </a:ext>
            </a:extLst>
          </p:cNvPr>
          <p:cNvSpPr/>
          <p:nvPr/>
        </p:nvSpPr>
        <p:spPr>
          <a:xfrm>
            <a:off x="3715035" y="4672539"/>
            <a:ext cx="1750615" cy="16673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7D515-B3E5-42DD-8947-DD1AE443DCAC}"/>
              </a:ext>
            </a:extLst>
          </p:cNvPr>
          <p:cNvSpPr/>
          <p:nvPr/>
        </p:nvSpPr>
        <p:spPr>
          <a:xfrm>
            <a:off x="301364" y="400443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9677-8C51-49E3-AAFD-E4990A4FFE09}"/>
              </a:ext>
            </a:extLst>
          </p:cNvPr>
          <p:cNvSpPr/>
          <p:nvPr/>
        </p:nvSpPr>
        <p:spPr>
          <a:xfrm>
            <a:off x="3963706" y="400443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30377-39F8-401F-83EF-980FAAAC6CDD}"/>
              </a:ext>
            </a:extLst>
          </p:cNvPr>
          <p:cNvSpPr/>
          <p:nvPr/>
        </p:nvSpPr>
        <p:spPr>
          <a:xfrm>
            <a:off x="280139" y="1946573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8A58D-83B7-4053-A797-059E6144C8A1}"/>
              </a:ext>
            </a:extLst>
          </p:cNvPr>
          <p:cNvSpPr/>
          <p:nvPr/>
        </p:nvSpPr>
        <p:spPr>
          <a:xfrm>
            <a:off x="3891476" y="1962162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30DC-C843-4172-A557-3DACDBC69D2F}"/>
              </a:ext>
            </a:extLst>
          </p:cNvPr>
          <p:cNvSpPr/>
          <p:nvPr/>
        </p:nvSpPr>
        <p:spPr>
          <a:xfrm>
            <a:off x="10247262" y="2006490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EC019-4482-4628-9745-AC79E6FEDA99}"/>
              </a:ext>
            </a:extLst>
          </p:cNvPr>
          <p:cNvSpPr/>
          <p:nvPr/>
        </p:nvSpPr>
        <p:spPr>
          <a:xfrm>
            <a:off x="6610942" y="1998568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5CC5E-476F-4F0D-8151-BAF981740BAB}"/>
              </a:ext>
            </a:extLst>
          </p:cNvPr>
          <p:cNvSpPr/>
          <p:nvPr/>
        </p:nvSpPr>
        <p:spPr>
          <a:xfrm>
            <a:off x="10333061" y="400443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E2DD37-CC3A-4EB6-9455-F121411D3216}"/>
              </a:ext>
            </a:extLst>
          </p:cNvPr>
          <p:cNvSpPr/>
          <p:nvPr/>
        </p:nvSpPr>
        <p:spPr>
          <a:xfrm>
            <a:off x="6678307" y="400443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6446B8-CC43-47F5-BB5F-13E14DC0E58E}"/>
              </a:ext>
            </a:extLst>
          </p:cNvPr>
          <p:cNvSpPr/>
          <p:nvPr/>
        </p:nvSpPr>
        <p:spPr>
          <a:xfrm>
            <a:off x="6510218" y="5324372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749F76-3EFB-49C8-BE4C-BC3153BB4A04}"/>
              </a:ext>
            </a:extLst>
          </p:cNvPr>
          <p:cNvSpPr/>
          <p:nvPr/>
        </p:nvSpPr>
        <p:spPr>
          <a:xfrm>
            <a:off x="3738854" y="5293000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821EA4-32D0-44FC-AC81-8000901400B7}"/>
              </a:ext>
            </a:extLst>
          </p:cNvPr>
          <p:cNvSpPr/>
          <p:nvPr/>
        </p:nvSpPr>
        <p:spPr>
          <a:xfrm>
            <a:off x="3862285" y="3198897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842649-BF25-47A9-B885-59077C12D5F2}"/>
              </a:ext>
            </a:extLst>
          </p:cNvPr>
          <p:cNvSpPr/>
          <p:nvPr/>
        </p:nvSpPr>
        <p:spPr>
          <a:xfrm>
            <a:off x="6556705" y="3124978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BDE616-16CC-447A-B93D-8047A1B0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775" y="4032122"/>
            <a:ext cx="2055428" cy="2055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DB7AB-76DB-4942-8A36-ECCD4E3E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536" y="626583"/>
            <a:ext cx="2586657" cy="2368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8ED99-33CB-47A6-ADF9-8BD15EE0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48" y="3661702"/>
            <a:ext cx="7811419" cy="31625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E9FFC-F9ED-4D11-9071-597DF61F2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89" y="266425"/>
            <a:ext cx="8428571" cy="31625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E3BB0-3B1A-4295-9D53-D7EE4D7101D9}"/>
              </a:ext>
            </a:extLst>
          </p:cNvPr>
          <p:cNvSpPr/>
          <p:nvPr/>
        </p:nvSpPr>
        <p:spPr>
          <a:xfrm>
            <a:off x="300411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4B6E4-6900-4DF0-9763-0DE11F09300F}"/>
              </a:ext>
            </a:extLst>
          </p:cNvPr>
          <p:cNvSpPr/>
          <p:nvPr/>
        </p:nvSpPr>
        <p:spPr>
          <a:xfrm>
            <a:off x="2273417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F7AB-7D50-498F-A894-15060E3508FE}"/>
              </a:ext>
            </a:extLst>
          </p:cNvPr>
          <p:cNvSpPr/>
          <p:nvPr/>
        </p:nvSpPr>
        <p:spPr>
          <a:xfrm>
            <a:off x="4246423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72DE-223C-4FB4-B32F-0EC6B455F1DF}"/>
              </a:ext>
            </a:extLst>
          </p:cNvPr>
          <p:cNvSpPr/>
          <p:nvPr/>
        </p:nvSpPr>
        <p:spPr>
          <a:xfrm>
            <a:off x="6219429" y="109057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0792F-E3DC-47E6-9B3A-4331DEFF30CD}"/>
              </a:ext>
            </a:extLst>
          </p:cNvPr>
          <p:cNvSpPr/>
          <p:nvPr/>
        </p:nvSpPr>
        <p:spPr>
          <a:xfrm>
            <a:off x="300411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DCD41-2BE6-4322-B6D9-02337B64C927}"/>
              </a:ext>
            </a:extLst>
          </p:cNvPr>
          <p:cNvSpPr/>
          <p:nvPr/>
        </p:nvSpPr>
        <p:spPr>
          <a:xfrm>
            <a:off x="2273417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47D00-1953-4BA1-9189-CD05458FECBB}"/>
              </a:ext>
            </a:extLst>
          </p:cNvPr>
          <p:cNvSpPr/>
          <p:nvPr/>
        </p:nvSpPr>
        <p:spPr>
          <a:xfrm>
            <a:off x="4246423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3D75E-7A58-44D3-A846-E742D9FED6E5}"/>
              </a:ext>
            </a:extLst>
          </p:cNvPr>
          <p:cNvSpPr/>
          <p:nvPr/>
        </p:nvSpPr>
        <p:spPr>
          <a:xfrm>
            <a:off x="6219429" y="3412149"/>
            <a:ext cx="1973006" cy="3179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C37F9-22D0-450F-9BC7-1ED0199ECE9C}"/>
              </a:ext>
            </a:extLst>
          </p:cNvPr>
          <p:cNvSpPr/>
          <p:nvPr/>
        </p:nvSpPr>
        <p:spPr>
          <a:xfrm>
            <a:off x="8470788" y="109057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0CC3-5C1F-4ACB-8B7A-B1D208B22CA0}"/>
              </a:ext>
            </a:extLst>
          </p:cNvPr>
          <p:cNvSpPr/>
          <p:nvPr/>
        </p:nvSpPr>
        <p:spPr>
          <a:xfrm>
            <a:off x="10075178" y="109057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1B88-E4C5-4524-B97F-70D533EE7F15}"/>
              </a:ext>
            </a:extLst>
          </p:cNvPr>
          <p:cNvSpPr/>
          <p:nvPr/>
        </p:nvSpPr>
        <p:spPr>
          <a:xfrm>
            <a:off x="8470788" y="1728133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DBAF0-07C3-4931-B906-9C28DB5D637A}"/>
              </a:ext>
            </a:extLst>
          </p:cNvPr>
          <p:cNvSpPr/>
          <p:nvPr/>
        </p:nvSpPr>
        <p:spPr>
          <a:xfrm>
            <a:off x="10075178" y="1728133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B1751-3C86-47F3-A33D-A36A87CA3A55}"/>
              </a:ext>
            </a:extLst>
          </p:cNvPr>
          <p:cNvSpPr/>
          <p:nvPr/>
        </p:nvSpPr>
        <p:spPr>
          <a:xfrm>
            <a:off x="8470788" y="3412149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0FE18-73BE-45E4-84C0-A9C21E3BB0CB}"/>
              </a:ext>
            </a:extLst>
          </p:cNvPr>
          <p:cNvSpPr/>
          <p:nvPr/>
        </p:nvSpPr>
        <p:spPr>
          <a:xfrm>
            <a:off x="10075178" y="3412149"/>
            <a:ext cx="1604390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1FF32-CBCD-4382-82D5-9249F1257F5B}"/>
              </a:ext>
            </a:extLst>
          </p:cNvPr>
          <p:cNvSpPr/>
          <p:nvPr/>
        </p:nvSpPr>
        <p:spPr>
          <a:xfrm>
            <a:off x="8470788" y="5031225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BDD40-87B7-45A4-8733-6673FE1BAA04}"/>
              </a:ext>
            </a:extLst>
          </p:cNvPr>
          <p:cNvSpPr/>
          <p:nvPr/>
        </p:nvSpPr>
        <p:spPr>
          <a:xfrm>
            <a:off x="10075178" y="5031225"/>
            <a:ext cx="1604390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F62A1-A76F-4EB8-8837-C5DC87FB93C0}"/>
              </a:ext>
            </a:extLst>
          </p:cNvPr>
          <p:cNvSpPr/>
          <p:nvPr/>
        </p:nvSpPr>
        <p:spPr>
          <a:xfrm>
            <a:off x="439150" y="-10561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C0FB5-3F7B-4C6F-A45A-FC3004EBC787}"/>
              </a:ext>
            </a:extLst>
          </p:cNvPr>
          <p:cNvSpPr/>
          <p:nvPr/>
        </p:nvSpPr>
        <p:spPr>
          <a:xfrm>
            <a:off x="2444216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F179-A694-4566-9CC2-62B8D36BA114}"/>
              </a:ext>
            </a:extLst>
          </p:cNvPr>
          <p:cNvSpPr/>
          <p:nvPr/>
        </p:nvSpPr>
        <p:spPr>
          <a:xfrm>
            <a:off x="4499477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7EE37-4B79-47BB-9C93-BA18DC8E1668}"/>
              </a:ext>
            </a:extLst>
          </p:cNvPr>
          <p:cNvSpPr/>
          <p:nvPr/>
        </p:nvSpPr>
        <p:spPr>
          <a:xfrm>
            <a:off x="6521877" y="-52505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D3764-3BD0-4406-BA8D-27ADDB9C573E}"/>
              </a:ext>
            </a:extLst>
          </p:cNvPr>
          <p:cNvSpPr/>
          <p:nvPr/>
        </p:nvSpPr>
        <p:spPr>
          <a:xfrm>
            <a:off x="484963" y="3330428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5273-D1ED-4116-B985-E55A1E7E1DDB}"/>
              </a:ext>
            </a:extLst>
          </p:cNvPr>
          <p:cNvSpPr/>
          <p:nvPr/>
        </p:nvSpPr>
        <p:spPr>
          <a:xfrm>
            <a:off x="2486823" y="3288484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DB409-5E07-4AE9-9426-8087D01FBC84}"/>
              </a:ext>
            </a:extLst>
          </p:cNvPr>
          <p:cNvSpPr/>
          <p:nvPr/>
        </p:nvSpPr>
        <p:spPr>
          <a:xfrm>
            <a:off x="4463537" y="3288484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6760F6-3464-4813-9BC0-E027E35AD402}"/>
              </a:ext>
            </a:extLst>
          </p:cNvPr>
          <p:cNvSpPr/>
          <p:nvPr/>
        </p:nvSpPr>
        <p:spPr>
          <a:xfrm>
            <a:off x="6522004" y="3288484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0ABB3-FDA3-4F5E-B61D-3BF81F659977}"/>
              </a:ext>
            </a:extLst>
          </p:cNvPr>
          <p:cNvSpPr/>
          <p:nvPr/>
        </p:nvSpPr>
        <p:spPr>
          <a:xfrm>
            <a:off x="8666404" y="0"/>
            <a:ext cx="4171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8B156-D0C6-4E54-895D-2E33E1EA7980}"/>
              </a:ext>
            </a:extLst>
          </p:cNvPr>
          <p:cNvSpPr/>
          <p:nvPr/>
        </p:nvSpPr>
        <p:spPr>
          <a:xfrm>
            <a:off x="10349371" y="-10561"/>
            <a:ext cx="4796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DDB80-E11F-4F3F-B8F9-283FCCB7D3DC}"/>
              </a:ext>
            </a:extLst>
          </p:cNvPr>
          <p:cNvSpPr/>
          <p:nvPr/>
        </p:nvSpPr>
        <p:spPr>
          <a:xfrm>
            <a:off x="8534219" y="2244650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FA06E-F660-4BE4-A15C-060E8208CDFF}"/>
              </a:ext>
            </a:extLst>
          </p:cNvPr>
          <p:cNvSpPr/>
          <p:nvPr/>
        </p:nvSpPr>
        <p:spPr>
          <a:xfrm>
            <a:off x="10294130" y="2234089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C726D-27AF-40B9-A96D-C993D50754DD}"/>
              </a:ext>
            </a:extLst>
          </p:cNvPr>
          <p:cNvSpPr/>
          <p:nvPr/>
        </p:nvSpPr>
        <p:spPr>
          <a:xfrm>
            <a:off x="8480927" y="3214382"/>
            <a:ext cx="973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6A10D-188E-4EEE-A503-BC6340559A0A}"/>
              </a:ext>
            </a:extLst>
          </p:cNvPr>
          <p:cNvSpPr/>
          <p:nvPr/>
        </p:nvSpPr>
        <p:spPr>
          <a:xfrm>
            <a:off x="10182275" y="3203821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67819-50B7-4D00-922A-6C15154E90BD}"/>
              </a:ext>
            </a:extLst>
          </p:cNvPr>
          <p:cNvSpPr/>
          <p:nvPr/>
        </p:nvSpPr>
        <p:spPr>
          <a:xfrm>
            <a:off x="8561140" y="5459032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7923D-A0FD-4370-8890-281D648F1EB3}"/>
              </a:ext>
            </a:extLst>
          </p:cNvPr>
          <p:cNvSpPr/>
          <p:nvPr/>
        </p:nvSpPr>
        <p:spPr>
          <a:xfrm>
            <a:off x="10232833" y="5448471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8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B27C2-64B9-41D5-B2A5-D172A77D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7" y="310786"/>
            <a:ext cx="2978622" cy="271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0A3A5-C76C-4E78-A714-D8BD528D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98" y="210118"/>
            <a:ext cx="3364544" cy="3086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C892-3F90-4F32-8F32-17CFC6E69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18" y="3711342"/>
            <a:ext cx="4123961" cy="2716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640EA-FCD4-41F3-85EA-88D3065DC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27" y="3844741"/>
            <a:ext cx="4497767" cy="26072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6A417F-F34A-4771-8E5D-816B9DBA6794}"/>
              </a:ext>
            </a:extLst>
          </p:cNvPr>
          <p:cNvSpPr/>
          <p:nvPr/>
        </p:nvSpPr>
        <p:spPr>
          <a:xfrm>
            <a:off x="461394" y="310786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6B20-E87F-4717-8E5A-C69671A6B038}"/>
              </a:ext>
            </a:extLst>
          </p:cNvPr>
          <p:cNvSpPr/>
          <p:nvPr/>
        </p:nvSpPr>
        <p:spPr>
          <a:xfrm>
            <a:off x="2304505" y="310786"/>
            <a:ext cx="180610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9AEE0-7403-4FE0-8E22-5B11F0704BBA}"/>
              </a:ext>
            </a:extLst>
          </p:cNvPr>
          <p:cNvSpPr/>
          <p:nvPr/>
        </p:nvSpPr>
        <p:spPr>
          <a:xfrm>
            <a:off x="2304505" y="1578588"/>
            <a:ext cx="180610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BFB92-B5C8-4086-BBD9-339A82C9B9D5}"/>
              </a:ext>
            </a:extLst>
          </p:cNvPr>
          <p:cNvSpPr/>
          <p:nvPr/>
        </p:nvSpPr>
        <p:spPr>
          <a:xfrm>
            <a:off x="461394" y="1578588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7E516-80CA-4A13-AEDD-EB94EDB5D4E2}"/>
              </a:ext>
            </a:extLst>
          </p:cNvPr>
          <p:cNvSpPr/>
          <p:nvPr/>
        </p:nvSpPr>
        <p:spPr>
          <a:xfrm>
            <a:off x="7174961" y="485693"/>
            <a:ext cx="197685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1EE23-F74A-4507-B569-8DEA1B14F040}"/>
              </a:ext>
            </a:extLst>
          </p:cNvPr>
          <p:cNvSpPr/>
          <p:nvPr/>
        </p:nvSpPr>
        <p:spPr>
          <a:xfrm>
            <a:off x="9151812" y="485693"/>
            <a:ext cx="197685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8099ED-A6AC-4534-854B-392A549D46F0}"/>
              </a:ext>
            </a:extLst>
          </p:cNvPr>
          <p:cNvSpPr/>
          <p:nvPr/>
        </p:nvSpPr>
        <p:spPr>
          <a:xfrm>
            <a:off x="7174961" y="1748866"/>
            <a:ext cx="197685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78A4FC-B5DD-4647-A80A-073F34726DB2}"/>
              </a:ext>
            </a:extLst>
          </p:cNvPr>
          <p:cNvSpPr/>
          <p:nvPr/>
        </p:nvSpPr>
        <p:spPr>
          <a:xfrm>
            <a:off x="9151811" y="1748866"/>
            <a:ext cx="197685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9F61D-591C-440E-973F-97191A806882}"/>
              </a:ext>
            </a:extLst>
          </p:cNvPr>
          <p:cNvSpPr/>
          <p:nvPr/>
        </p:nvSpPr>
        <p:spPr>
          <a:xfrm>
            <a:off x="1134218" y="3801551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11FDBA-08F2-4711-82C8-1607D165EC78}"/>
              </a:ext>
            </a:extLst>
          </p:cNvPr>
          <p:cNvSpPr/>
          <p:nvPr/>
        </p:nvSpPr>
        <p:spPr>
          <a:xfrm>
            <a:off x="2977329" y="3801551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033157-9289-4B52-A9A8-CEF0BECCF3C7}"/>
              </a:ext>
            </a:extLst>
          </p:cNvPr>
          <p:cNvSpPr/>
          <p:nvPr/>
        </p:nvSpPr>
        <p:spPr>
          <a:xfrm>
            <a:off x="1134217" y="5069353"/>
            <a:ext cx="1843111" cy="1088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C32AE-D3EC-4354-BD37-71970289C8A9}"/>
              </a:ext>
            </a:extLst>
          </p:cNvPr>
          <p:cNvSpPr/>
          <p:nvPr/>
        </p:nvSpPr>
        <p:spPr>
          <a:xfrm>
            <a:off x="2977329" y="5069353"/>
            <a:ext cx="1843111" cy="1088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1A1AE0-1108-4310-9891-77B21B8BB4D6}"/>
              </a:ext>
            </a:extLst>
          </p:cNvPr>
          <p:cNvSpPr/>
          <p:nvPr/>
        </p:nvSpPr>
        <p:spPr>
          <a:xfrm>
            <a:off x="7144065" y="3844741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268F49-E0EF-42C3-9B24-93AD07D5489F}"/>
              </a:ext>
            </a:extLst>
          </p:cNvPr>
          <p:cNvSpPr/>
          <p:nvPr/>
        </p:nvSpPr>
        <p:spPr>
          <a:xfrm>
            <a:off x="8987176" y="3844741"/>
            <a:ext cx="2070606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59AFA-BA5F-4E36-A2CC-8E04A335EBC8}"/>
              </a:ext>
            </a:extLst>
          </p:cNvPr>
          <p:cNvSpPr/>
          <p:nvPr/>
        </p:nvSpPr>
        <p:spPr>
          <a:xfrm>
            <a:off x="8987176" y="5107914"/>
            <a:ext cx="2070606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FA25F7-991F-497E-BAFA-BDD53CD27975}"/>
              </a:ext>
            </a:extLst>
          </p:cNvPr>
          <p:cNvSpPr/>
          <p:nvPr/>
        </p:nvSpPr>
        <p:spPr>
          <a:xfrm>
            <a:off x="7144065" y="5107914"/>
            <a:ext cx="1843111" cy="12678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0CE10-D0CB-4B86-A94E-F799C2AD491F}"/>
              </a:ext>
            </a:extLst>
          </p:cNvPr>
          <p:cNvSpPr/>
          <p:nvPr/>
        </p:nvSpPr>
        <p:spPr>
          <a:xfrm>
            <a:off x="461393" y="120361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31F6B9-96EF-45B2-BD39-119DF4C6BC7B}"/>
              </a:ext>
            </a:extLst>
          </p:cNvPr>
          <p:cNvSpPr/>
          <p:nvPr/>
        </p:nvSpPr>
        <p:spPr>
          <a:xfrm>
            <a:off x="3408170" y="100316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01876-06E2-42F1-A1FA-17A8D523E971}"/>
              </a:ext>
            </a:extLst>
          </p:cNvPr>
          <p:cNvSpPr/>
          <p:nvPr/>
        </p:nvSpPr>
        <p:spPr>
          <a:xfrm>
            <a:off x="482232" y="1865559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7EC333-E864-45EF-8F03-F6841901E146}"/>
              </a:ext>
            </a:extLst>
          </p:cNvPr>
          <p:cNvSpPr/>
          <p:nvPr/>
        </p:nvSpPr>
        <p:spPr>
          <a:xfrm>
            <a:off x="3349698" y="1826480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3D4E8-8A9B-4010-8BDF-A95C6CDE6908}"/>
              </a:ext>
            </a:extLst>
          </p:cNvPr>
          <p:cNvSpPr/>
          <p:nvPr/>
        </p:nvSpPr>
        <p:spPr>
          <a:xfrm>
            <a:off x="10388214" y="1981403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625F62-09F0-4A4C-9F13-1C4BA26EBEC0}"/>
              </a:ext>
            </a:extLst>
          </p:cNvPr>
          <p:cNvSpPr/>
          <p:nvPr/>
        </p:nvSpPr>
        <p:spPr>
          <a:xfrm>
            <a:off x="7184238" y="1981403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C51E21-09DC-46F8-80AB-AA66B5ACDFB0}"/>
              </a:ext>
            </a:extLst>
          </p:cNvPr>
          <p:cNvSpPr/>
          <p:nvPr/>
        </p:nvSpPr>
        <p:spPr>
          <a:xfrm>
            <a:off x="10512530" y="289304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3E1FA-F4E5-43B5-98D6-4569A247BFEA}"/>
              </a:ext>
            </a:extLst>
          </p:cNvPr>
          <p:cNvSpPr/>
          <p:nvPr/>
        </p:nvSpPr>
        <p:spPr>
          <a:xfrm>
            <a:off x="7184911" y="344522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D10013-4579-4707-BAE0-5F94E207156A}"/>
              </a:ext>
            </a:extLst>
          </p:cNvPr>
          <p:cNvSpPr/>
          <p:nvPr/>
        </p:nvSpPr>
        <p:spPr>
          <a:xfrm>
            <a:off x="4160335" y="5181517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C2DEC6-8A5C-4E5B-B7FF-C8755EE4B571}"/>
              </a:ext>
            </a:extLst>
          </p:cNvPr>
          <p:cNvSpPr/>
          <p:nvPr/>
        </p:nvSpPr>
        <p:spPr>
          <a:xfrm>
            <a:off x="1104507" y="5181517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D812A-E306-419C-B25E-B2F9ACB41460}"/>
              </a:ext>
            </a:extLst>
          </p:cNvPr>
          <p:cNvSpPr/>
          <p:nvPr/>
        </p:nvSpPr>
        <p:spPr>
          <a:xfrm>
            <a:off x="4218408" y="3599178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8FE560-FF4E-43FB-84F1-989212157E52}"/>
              </a:ext>
            </a:extLst>
          </p:cNvPr>
          <p:cNvSpPr/>
          <p:nvPr/>
        </p:nvSpPr>
        <p:spPr>
          <a:xfrm>
            <a:off x="1322080" y="3546297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0F568-9535-48CA-87E6-343E691BE333}"/>
              </a:ext>
            </a:extLst>
          </p:cNvPr>
          <p:cNvSpPr/>
          <p:nvPr/>
        </p:nvSpPr>
        <p:spPr>
          <a:xfrm>
            <a:off x="10367368" y="5358106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8614E3-2CC2-42FB-807F-E7A5CAAC041E}"/>
              </a:ext>
            </a:extLst>
          </p:cNvPr>
          <p:cNvSpPr/>
          <p:nvPr/>
        </p:nvSpPr>
        <p:spPr>
          <a:xfrm>
            <a:off x="7104760" y="5389920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60A952-A094-472A-B3C2-33B088130DD4}"/>
              </a:ext>
            </a:extLst>
          </p:cNvPr>
          <p:cNvSpPr/>
          <p:nvPr/>
        </p:nvSpPr>
        <p:spPr>
          <a:xfrm>
            <a:off x="10308057" y="3599178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0C0A0B-B04D-456C-AE90-9BF4D7F4524D}"/>
              </a:ext>
            </a:extLst>
          </p:cNvPr>
          <p:cNvSpPr/>
          <p:nvPr/>
        </p:nvSpPr>
        <p:spPr>
          <a:xfrm>
            <a:off x="7137740" y="3673377"/>
            <a:ext cx="973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80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63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29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51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12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30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899E53E0-9001-45BD-9A92-96CB0E90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79" y="154061"/>
            <a:ext cx="3962346" cy="325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99578-4152-4665-B01E-0AADC8D4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84" y="3493183"/>
            <a:ext cx="3694635" cy="3193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522EB4-9E3F-44D9-991A-3DA987AFD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77" y="3379500"/>
            <a:ext cx="3761936" cy="3252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BF948-F67B-4073-9AE0-A3C435ECB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80" y="33722"/>
            <a:ext cx="4376493" cy="34066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E3BB0-3B1A-4295-9D53-D7EE4D7101D9}"/>
              </a:ext>
            </a:extLst>
          </p:cNvPr>
          <p:cNvSpPr/>
          <p:nvPr/>
        </p:nvSpPr>
        <p:spPr>
          <a:xfrm>
            <a:off x="1199994" y="109056"/>
            <a:ext cx="2290688" cy="15878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4B6E4-6900-4DF0-9763-0DE11F09300F}"/>
              </a:ext>
            </a:extLst>
          </p:cNvPr>
          <p:cNvSpPr/>
          <p:nvPr/>
        </p:nvSpPr>
        <p:spPr>
          <a:xfrm>
            <a:off x="3493503" y="109057"/>
            <a:ext cx="2252957" cy="15878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F7AB-7D50-498F-A894-15060E3508FE}"/>
              </a:ext>
            </a:extLst>
          </p:cNvPr>
          <p:cNvSpPr/>
          <p:nvPr/>
        </p:nvSpPr>
        <p:spPr>
          <a:xfrm>
            <a:off x="1199994" y="1696913"/>
            <a:ext cx="2290688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72DE-223C-4FB4-B32F-0EC6B455F1DF}"/>
              </a:ext>
            </a:extLst>
          </p:cNvPr>
          <p:cNvSpPr/>
          <p:nvPr/>
        </p:nvSpPr>
        <p:spPr>
          <a:xfrm>
            <a:off x="3492803" y="169691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0792F-E3DC-47E6-9B3A-4331DEFF30CD}"/>
              </a:ext>
            </a:extLst>
          </p:cNvPr>
          <p:cNvSpPr/>
          <p:nvPr/>
        </p:nvSpPr>
        <p:spPr>
          <a:xfrm>
            <a:off x="1199994" y="3412149"/>
            <a:ext cx="2290688" cy="1672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DCD41-2BE6-4322-B6D9-02337B64C927}"/>
              </a:ext>
            </a:extLst>
          </p:cNvPr>
          <p:cNvSpPr/>
          <p:nvPr/>
        </p:nvSpPr>
        <p:spPr>
          <a:xfrm>
            <a:off x="3490681" y="3412150"/>
            <a:ext cx="2251360" cy="16726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47D00-1953-4BA1-9189-CD05458FECBB}"/>
              </a:ext>
            </a:extLst>
          </p:cNvPr>
          <p:cNvSpPr/>
          <p:nvPr/>
        </p:nvSpPr>
        <p:spPr>
          <a:xfrm>
            <a:off x="1196691" y="5084758"/>
            <a:ext cx="2290688" cy="16103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3D75E-7A58-44D3-A846-E742D9FED6E5}"/>
              </a:ext>
            </a:extLst>
          </p:cNvPr>
          <p:cNvSpPr/>
          <p:nvPr/>
        </p:nvSpPr>
        <p:spPr>
          <a:xfrm>
            <a:off x="3486407" y="5082114"/>
            <a:ext cx="2254047" cy="16130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C37F9-22D0-450F-9BC7-1ED0199ECE9C}"/>
              </a:ext>
            </a:extLst>
          </p:cNvPr>
          <p:cNvSpPr/>
          <p:nvPr/>
        </p:nvSpPr>
        <p:spPr>
          <a:xfrm>
            <a:off x="8892332" y="137668"/>
            <a:ext cx="224784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0CC3-5C1F-4ACB-8B7A-B1D208B22CA0}"/>
              </a:ext>
            </a:extLst>
          </p:cNvPr>
          <p:cNvSpPr/>
          <p:nvPr/>
        </p:nvSpPr>
        <p:spPr>
          <a:xfrm>
            <a:off x="6644080" y="134224"/>
            <a:ext cx="224784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1B88-E4C5-4524-B97F-70D533EE7F15}"/>
              </a:ext>
            </a:extLst>
          </p:cNvPr>
          <p:cNvSpPr/>
          <p:nvPr/>
        </p:nvSpPr>
        <p:spPr>
          <a:xfrm>
            <a:off x="6644080" y="1753299"/>
            <a:ext cx="224784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DBAF0-07C3-4931-B906-9C28DB5D637A}"/>
              </a:ext>
            </a:extLst>
          </p:cNvPr>
          <p:cNvSpPr/>
          <p:nvPr/>
        </p:nvSpPr>
        <p:spPr>
          <a:xfrm>
            <a:off x="8891928" y="1753300"/>
            <a:ext cx="224784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B1751-3C86-47F3-A33D-A36A87CA3A55}"/>
              </a:ext>
            </a:extLst>
          </p:cNvPr>
          <p:cNvSpPr/>
          <p:nvPr/>
        </p:nvSpPr>
        <p:spPr>
          <a:xfrm>
            <a:off x="6649666" y="3412148"/>
            <a:ext cx="2242262" cy="1668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0FE18-73BE-45E4-84C0-A9C21E3BB0CB}"/>
              </a:ext>
            </a:extLst>
          </p:cNvPr>
          <p:cNvSpPr/>
          <p:nvPr/>
        </p:nvSpPr>
        <p:spPr>
          <a:xfrm>
            <a:off x="8891928" y="3412149"/>
            <a:ext cx="2247848" cy="1681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1FF32-CBCD-4382-82D5-9249F1257F5B}"/>
              </a:ext>
            </a:extLst>
          </p:cNvPr>
          <p:cNvSpPr/>
          <p:nvPr/>
        </p:nvSpPr>
        <p:spPr>
          <a:xfrm>
            <a:off x="6654718" y="5082230"/>
            <a:ext cx="2237210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BDD40-87B7-45A4-8733-6673FE1BAA04}"/>
              </a:ext>
            </a:extLst>
          </p:cNvPr>
          <p:cNvSpPr/>
          <p:nvPr/>
        </p:nvSpPr>
        <p:spPr>
          <a:xfrm>
            <a:off x="8891928" y="5080857"/>
            <a:ext cx="2247848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F62A1-A76F-4EB8-8837-C5DC87FB93C0}"/>
              </a:ext>
            </a:extLst>
          </p:cNvPr>
          <p:cNvSpPr/>
          <p:nvPr/>
        </p:nvSpPr>
        <p:spPr>
          <a:xfrm>
            <a:off x="1214043" y="-112259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C0FB5-3F7B-4C6F-A45A-FC3004EBC787}"/>
              </a:ext>
            </a:extLst>
          </p:cNvPr>
          <p:cNvSpPr/>
          <p:nvPr/>
        </p:nvSpPr>
        <p:spPr>
          <a:xfrm>
            <a:off x="3450896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F179-A694-4566-9CC2-62B8D36BA114}"/>
              </a:ext>
            </a:extLst>
          </p:cNvPr>
          <p:cNvSpPr/>
          <p:nvPr/>
        </p:nvSpPr>
        <p:spPr>
          <a:xfrm>
            <a:off x="1240547" y="141927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7EE37-4B79-47BB-9C93-BA18DC8E1668}"/>
              </a:ext>
            </a:extLst>
          </p:cNvPr>
          <p:cNvSpPr/>
          <p:nvPr/>
        </p:nvSpPr>
        <p:spPr>
          <a:xfrm>
            <a:off x="3456908" y="1468433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D3764-3BD0-4406-BA8D-27ADDB9C573E}"/>
              </a:ext>
            </a:extLst>
          </p:cNvPr>
          <p:cNvSpPr/>
          <p:nvPr/>
        </p:nvSpPr>
        <p:spPr>
          <a:xfrm>
            <a:off x="1271560" y="3288484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5273-D1ED-4116-B985-E55A1E7E1DDB}"/>
              </a:ext>
            </a:extLst>
          </p:cNvPr>
          <p:cNvSpPr/>
          <p:nvPr/>
        </p:nvSpPr>
        <p:spPr>
          <a:xfrm>
            <a:off x="3584358" y="3270248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DB409-5E07-4AE9-9426-8087D01FBC84}"/>
              </a:ext>
            </a:extLst>
          </p:cNvPr>
          <p:cNvSpPr/>
          <p:nvPr/>
        </p:nvSpPr>
        <p:spPr>
          <a:xfrm>
            <a:off x="1256637" y="5657671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6760F6-3464-4813-9BC0-E027E35AD402}"/>
              </a:ext>
            </a:extLst>
          </p:cNvPr>
          <p:cNvSpPr/>
          <p:nvPr/>
        </p:nvSpPr>
        <p:spPr>
          <a:xfrm>
            <a:off x="3484820" y="5678059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0ABB3-FDA3-4F5E-B61D-3BF81F659977}"/>
              </a:ext>
            </a:extLst>
          </p:cNvPr>
          <p:cNvSpPr/>
          <p:nvPr/>
        </p:nvSpPr>
        <p:spPr>
          <a:xfrm>
            <a:off x="6709154" y="-27134"/>
            <a:ext cx="4171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8B156-D0C6-4E54-895D-2E33E1EA7980}"/>
              </a:ext>
            </a:extLst>
          </p:cNvPr>
          <p:cNvSpPr/>
          <p:nvPr/>
        </p:nvSpPr>
        <p:spPr>
          <a:xfrm>
            <a:off x="9034386" y="-27133"/>
            <a:ext cx="4796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DDB80-E11F-4F3F-B8F9-283FCCB7D3DC}"/>
              </a:ext>
            </a:extLst>
          </p:cNvPr>
          <p:cNvSpPr/>
          <p:nvPr/>
        </p:nvSpPr>
        <p:spPr>
          <a:xfrm>
            <a:off x="6643758" y="2199063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FA06E-F660-4BE4-A15C-060E8208CDFF}"/>
              </a:ext>
            </a:extLst>
          </p:cNvPr>
          <p:cNvSpPr/>
          <p:nvPr/>
        </p:nvSpPr>
        <p:spPr>
          <a:xfrm>
            <a:off x="9086861" y="2199063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C726D-27AF-40B9-A96D-C993D50754DD}"/>
              </a:ext>
            </a:extLst>
          </p:cNvPr>
          <p:cNvSpPr/>
          <p:nvPr/>
        </p:nvSpPr>
        <p:spPr>
          <a:xfrm>
            <a:off x="6583668" y="3203821"/>
            <a:ext cx="973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6A10D-188E-4EEE-A503-BC6340559A0A}"/>
              </a:ext>
            </a:extLst>
          </p:cNvPr>
          <p:cNvSpPr/>
          <p:nvPr/>
        </p:nvSpPr>
        <p:spPr>
          <a:xfrm>
            <a:off x="8926879" y="3203820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67819-50B7-4D00-922A-6C15154E90BD}"/>
              </a:ext>
            </a:extLst>
          </p:cNvPr>
          <p:cNvSpPr/>
          <p:nvPr/>
        </p:nvSpPr>
        <p:spPr>
          <a:xfrm>
            <a:off x="6639977" y="5699670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7923D-A0FD-4370-8890-281D648F1EB3}"/>
              </a:ext>
            </a:extLst>
          </p:cNvPr>
          <p:cNvSpPr/>
          <p:nvPr/>
        </p:nvSpPr>
        <p:spPr>
          <a:xfrm>
            <a:off x="8943014" y="5657670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2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FD356-1C51-45F5-BA99-17C64983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5" y="189753"/>
            <a:ext cx="3888608" cy="3163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EEAA0-8768-4626-90A3-DB268996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39" y="3526148"/>
            <a:ext cx="4155385" cy="3212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D08752-E967-4A3C-B60F-2E14E1B27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7" y="187028"/>
            <a:ext cx="3541496" cy="31311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149D7-7D39-4AF6-9297-6745357ED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2" y="3480726"/>
            <a:ext cx="3783231" cy="3065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E3BB0-3B1A-4295-9D53-D7EE4D7101D9}"/>
              </a:ext>
            </a:extLst>
          </p:cNvPr>
          <p:cNvSpPr/>
          <p:nvPr/>
        </p:nvSpPr>
        <p:spPr>
          <a:xfrm>
            <a:off x="1199994" y="109056"/>
            <a:ext cx="2290688" cy="15878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4B6E4-6900-4DF0-9763-0DE11F09300F}"/>
              </a:ext>
            </a:extLst>
          </p:cNvPr>
          <p:cNvSpPr/>
          <p:nvPr/>
        </p:nvSpPr>
        <p:spPr>
          <a:xfrm>
            <a:off x="3493503" y="109057"/>
            <a:ext cx="2252957" cy="15878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F7AB-7D50-498F-A894-15060E3508FE}"/>
              </a:ext>
            </a:extLst>
          </p:cNvPr>
          <p:cNvSpPr/>
          <p:nvPr/>
        </p:nvSpPr>
        <p:spPr>
          <a:xfrm>
            <a:off x="1199994" y="1696913"/>
            <a:ext cx="2290688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72DE-223C-4FB4-B32F-0EC6B455F1DF}"/>
              </a:ext>
            </a:extLst>
          </p:cNvPr>
          <p:cNvSpPr/>
          <p:nvPr/>
        </p:nvSpPr>
        <p:spPr>
          <a:xfrm>
            <a:off x="3492803" y="169691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0792F-E3DC-47E6-9B3A-4331DEFF30CD}"/>
              </a:ext>
            </a:extLst>
          </p:cNvPr>
          <p:cNvSpPr/>
          <p:nvPr/>
        </p:nvSpPr>
        <p:spPr>
          <a:xfrm>
            <a:off x="1199994" y="3412149"/>
            <a:ext cx="2290688" cy="1672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DCD41-2BE6-4322-B6D9-02337B64C927}"/>
              </a:ext>
            </a:extLst>
          </p:cNvPr>
          <p:cNvSpPr/>
          <p:nvPr/>
        </p:nvSpPr>
        <p:spPr>
          <a:xfrm>
            <a:off x="3490681" y="3412150"/>
            <a:ext cx="2251360" cy="16726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47D00-1953-4BA1-9189-CD05458FECBB}"/>
              </a:ext>
            </a:extLst>
          </p:cNvPr>
          <p:cNvSpPr/>
          <p:nvPr/>
        </p:nvSpPr>
        <p:spPr>
          <a:xfrm>
            <a:off x="1196691" y="5084758"/>
            <a:ext cx="2290688" cy="16103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3D75E-7A58-44D3-A846-E742D9FED6E5}"/>
              </a:ext>
            </a:extLst>
          </p:cNvPr>
          <p:cNvSpPr/>
          <p:nvPr/>
        </p:nvSpPr>
        <p:spPr>
          <a:xfrm>
            <a:off x="3486407" y="5082114"/>
            <a:ext cx="2254047" cy="16130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C37F9-22D0-450F-9BC7-1ED0199ECE9C}"/>
              </a:ext>
            </a:extLst>
          </p:cNvPr>
          <p:cNvSpPr/>
          <p:nvPr/>
        </p:nvSpPr>
        <p:spPr>
          <a:xfrm>
            <a:off x="8892332" y="137668"/>
            <a:ext cx="224784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0CC3-5C1F-4ACB-8B7A-B1D208B22CA0}"/>
              </a:ext>
            </a:extLst>
          </p:cNvPr>
          <p:cNvSpPr/>
          <p:nvPr/>
        </p:nvSpPr>
        <p:spPr>
          <a:xfrm>
            <a:off x="6644080" y="134224"/>
            <a:ext cx="224784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1B88-E4C5-4524-B97F-70D533EE7F15}"/>
              </a:ext>
            </a:extLst>
          </p:cNvPr>
          <p:cNvSpPr/>
          <p:nvPr/>
        </p:nvSpPr>
        <p:spPr>
          <a:xfrm>
            <a:off x="6644080" y="1753299"/>
            <a:ext cx="224784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DBAF0-07C3-4931-B906-9C28DB5D637A}"/>
              </a:ext>
            </a:extLst>
          </p:cNvPr>
          <p:cNvSpPr/>
          <p:nvPr/>
        </p:nvSpPr>
        <p:spPr>
          <a:xfrm>
            <a:off x="8891928" y="1753300"/>
            <a:ext cx="224784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B1751-3C86-47F3-A33D-A36A87CA3A55}"/>
              </a:ext>
            </a:extLst>
          </p:cNvPr>
          <p:cNvSpPr/>
          <p:nvPr/>
        </p:nvSpPr>
        <p:spPr>
          <a:xfrm>
            <a:off x="6649666" y="3412148"/>
            <a:ext cx="2242262" cy="1668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0FE18-73BE-45E4-84C0-A9C21E3BB0CB}"/>
              </a:ext>
            </a:extLst>
          </p:cNvPr>
          <p:cNvSpPr/>
          <p:nvPr/>
        </p:nvSpPr>
        <p:spPr>
          <a:xfrm>
            <a:off x="8891928" y="3412149"/>
            <a:ext cx="2247848" cy="1681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1FF32-CBCD-4382-82D5-9249F1257F5B}"/>
              </a:ext>
            </a:extLst>
          </p:cNvPr>
          <p:cNvSpPr/>
          <p:nvPr/>
        </p:nvSpPr>
        <p:spPr>
          <a:xfrm>
            <a:off x="6654718" y="5082230"/>
            <a:ext cx="2237210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BDD40-87B7-45A4-8733-6673FE1BAA04}"/>
              </a:ext>
            </a:extLst>
          </p:cNvPr>
          <p:cNvSpPr/>
          <p:nvPr/>
        </p:nvSpPr>
        <p:spPr>
          <a:xfrm>
            <a:off x="8891928" y="5080857"/>
            <a:ext cx="2247848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F62A1-A76F-4EB8-8837-C5DC87FB93C0}"/>
              </a:ext>
            </a:extLst>
          </p:cNvPr>
          <p:cNvSpPr/>
          <p:nvPr/>
        </p:nvSpPr>
        <p:spPr>
          <a:xfrm>
            <a:off x="1214043" y="-112259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C0FB5-3F7B-4C6F-A45A-FC3004EBC787}"/>
              </a:ext>
            </a:extLst>
          </p:cNvPr>
          <p:cNvSpPr/>
          <p:nvPr/>
        </p:nvSpPr>
        <p:spPr>
          <a:xfrm>
            <a:off x="3450896" y="-52505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F179-A694-4566-9CC2-62B8D36BA114}"/>
              </a:ext>
            </a:extLst>
          </p:cNvPr>
          <p:cNvSpPr/>
          <p:nvPr/>
        </p:nvSpPr>
        <p:spPr>
          <a:xfrm>
            <a:off x="1240547" y="141927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7EE37-4B79-47BB-9C93-BA18DC8E1668}"/>
              </a:ext>
            </a:extLst>
          </p:cNvPr>
          <p:cNvSpPr/>
          <p:nvPr/>
        </p:nvSpPr>
        <p:spPr>
          <a:xfrm>
            <a:off x="3456908" y="1468433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D3764-3BD0-4406-BA8D-27ADDB9C573E}"/>
              </a:ext>
            </a:extLst>
          </p:cNvPr>
          <p:cNvSpPr/>
          <p:nvPr/>
        </p:nvSpPr>
        <p:spPr>
          <a:xfrm>
            <a:off x="1271560" y="3288484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5273-D1ED-4116-B985-E55A1E7E1DDB}"/>
              </a:ext>
            </a:extLst>
          </p:cNvPr>
          <p:cNvSpPr/>
          <p:nvPr/>
        </p:nvSpPr>
        <p:spPr>
          <a:xfrm>
            <a:off x="3584358" y="3270248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DB409-5E07-4AE9-9426-8087D01FBC84}"/>
              </a:ext>
            </a:extLst>
          </p:cNvPr>
          <p:cNvSpPr/>
          <p:nvPr/>
        </p:nvSpPr>
        <p:spPr>
          <a:xfrm>
            <a:off x="1256637" y="5657671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6760F6-3464-4813-9BC0-E027E35AD402}"/>
              </a:ext>
            </a:extLst>
          </p:cNvPr>
          <p:cNvSpPr/>
          <p:nvPr/>
        </p:nvSpPr>
        <p:spPr>
          <a:xfrm>
            <a:off x="3484820" y="5678059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0ABB3-FDA3-4F5E-B61D-3BF81F659977}"/>
              </a:ext>
            </a:extLst>
          </p:cNvPr>
          <p:cNvSpPr/>
          <p:nvPr/>
        </p:nvSpPr>
        <p:spPr>
          <a:xfrm>
            <a:off x="6709154" y="-27134"/>
            <a:ext cx="4171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8B156-D0C6-4E54-895D-2E33E1EA7980}"/>
              </a:ext>
            </a:extLst>
          </p:cNvPr>
          <p:cNvSpPr/>
          <p:nvPr/>
        </p:nvSpPr>
        <p:spPr>
          <a:xfrm>
            <a:off x="9034386" y="-27133"/>
            <a:ext cx="4796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DDB80-E11F-4F3F-B8F9-283FCCB7D3DC}"/>
              </a:ext>
            </a:extLst>
          </p:cNvPr>
          <p:cNvSpPr/>
          <p:nvPr/>
        </p:nvSpPr>
        <p:spPr>
          <a:xfrm>
            <a:off x="6643758" y="2199063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FA06E-F660-4BE4-A15C-060E8208CDFF}"/>
              </a:ext>
            </a:extLst>
          </p:cNvPr>
          <p:cNvSpPr/>
          <p:nvPr/>
        </p:nvSpPr>
        <p:spPr>
          <a:xfrm>
            <a:off x="9086861" y="2199063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C726D-27AF-40B9-A96D-C993D50754DD}"/>
              </a:ext>
            </a:extLst>
          </p:cNvPr>
          <p:cNvSpPr/>
          <p:nvPr/>
        </p:nvSpPr>
        <p:spPr>
          <a:xfrm>
            <a:off x="6583668" y="3203821"/>
            <a:ext cx="973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6A10D-188E-4EEE-A503-BC6340559A0A}"/>
              </a:ext>
            </a:extLst>
          </p:cNvPr>
          <p:cNvSpPr/>
          <p:nvPr/>
        </p:nvSpPr>
        <p:spPr>
          <a:xfrm>
            <a:off x="8926879" y="3203820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67819-50B7-4D00-922A-6C15154E90BD}"/>
              </a:ext>
            </a:extLst>
          </p:cNvPr>
          <p:cNvSpPr/>
          <p:nvPr/>
        </p:nvSpPr>
        <p:spPr>
          <a:xfrm>
            <a:off x="6639977" y="5699670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7923D-A0FD-4370-8890-281D648F1EB3}"/>
              </a:ext>
            </a:extLst>
          </p:cNvPr>
          <p:cNvSpPr/>
          <p:nvPr/>
        </p:nvSpPr>
        <p:spPr>
          <a:xfrm>
            <a:off x="8943014" y="5657670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5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7B9DD4FB-A36E-4C17-B4AB-95A3452C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67" y="-67954"/>
            <a:ext cx="3829311" cy="3308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3078D-CA31-47E8-B7FC-D857CDF7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56" y="79237"/>
            <a:ext cx="3944011" cy="3178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6C48AA-51AF-4215-BC12-01DDC576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5" y="136793"/>
            <a:ext cx="4044401" cy="317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52A4B-4D3E-41D9-8471-27BFC99D7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7" y="3409870"/>
            <a:ext cx="3983740" cy="33878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1305A9-6790-4F81-816D-85B60B5E0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66" y="3331756"/>
            <a:ext cx="3912114" cy="3465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E3BB0-3B1A-4295-9D53-D7EE4D7101D9}"/>
              </a:ext>
            </a:extLst>
          </p:cNvPr>
          <p:cNvSpPr/>
          <p:nvPr/>
        </p:nvSpPr>
        <p:spPr>
          <a:xfrm>
            <a:off x="91326" y="79146"/>
            <a:ext cx="2015431" cy="16009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4B6E4-6900-4DF0-9763-0DE11F09300F}"/>
              </a:ext>
            </a:extLst>
          </p:cNvPr>
          <p:cNvSpPr/>
          <p:nvPr/>
        </p:nvSpPr>
        <p:spPr>
          <a:xfrm>
            <a:off x="2107606" y="79147"/>
            <a:ext cx="1982234" cy="16009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F7AB-7D50-498F-A894-15060E3508FE}"/>
              </a:ext>
            </a:extLst>
          </p:cNvPr>
          <p:cNvSpPr/>
          <p:nvPr/>
        </p:nvSpPr>
        <p:spPr>
          <a:xfrm>
            <a:off x="91326" y="1666972"/>
            <a:ext cx="2015431" cy="1604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72DE-223C-4FB4-B32F-0EC6B455F1DF}"/>
              </a:ext>
            </a:extLst>
          </p:cNvPr>
          <p:cNvSpPr/>
          <p:nvPr/>
        </p:nvSpPr>
        <p:spPr>
          <a:xfrm>
            <a:off x="2106906" y="1666971"/>
            <a:ext cx="1982934" cy="1604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0792F-E3DC-47E6-9B3A-4331DEFF30CD}"/>
              </a:ext>
            </a:extLst>
          </p:cNvPr>
          <p:cNvSpPr/>
          <p:nvPr/>
        </p:nvSpPr>
        <p:spPr>
          <a:xfrm>
            <a:off x="91326" y="3398317"/>
            <a:ext cx="2015431" cy="1686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DCD41-2BE6-4322-B6D9-02337B64C927}"/>
              </a:ext>
            </a:extLst>
          </p:cNvPr>
          <p:cNvSpPr/>
          <p:nvPr/>
        </p:nvSpPr>
        <p:spPr>
          <a:xfrm>
            <a:off x="2106137" y="3398317"/>
            <a:ext cx="1980829" cy="16864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47D00-1953-4BA1-9189-CD05458FECBB}"/>
              </a:ext>
            </a:extLst>
          </p:cNvPr>
          <p:cNvSpPr/>
          <p:nvPr/>
        </p:nvSpPr>
        <p:spPr>
          <a:xfrm>
            <a:off x="96414" y="5071440"/>
            <a:ext cx="2010344" cy="16237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3D75E-7A58-44D3-A846-E742D9FED6E5}"/>
              </a:ext>
            </a:extLst>
          </p:cNvPr>
          <p:cNvSpPr/>
          <p:nvPr/>
        </p:nvSpPr>
        <p:spPr>
          <a:xfrm>
            <a:off x="2098297" y="5080328"/>
            <a:ext cx="1983193" cy="16148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C37F9-22D0-450F-9BC7-1ED0199ECE9C}"/>
              </a:ext>
            </a:extLst>
          </p:cNvPr>
          <p:cNvSpPr/>
          <p:nvPr/>
        </p:nvSpPr>
        <p:spPr>
          <a:xfrm>
            <a:off x="6123962" y="87334"/>
            <a:ext cx="196342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0CC3-5C1F-4ACB-8B7A-B1D208B22CA0}"/>
              </a:ext>
            </a:extLst>
          </p:cNvPr>
          <p:cNvSpPr/>
          <p:nvPr/>
        </p:nvSpPr>
        <p:spPr>
          <a:xfrm>
            <a:off x="4160936" y="83890"/>
            <a:ext cx="1963428" cy="16190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1B88-E4C5-4524-B97F-70D533EE7F15}"/>
              </a:ext>
            </a:extLst>
          </p:cNvPr>
          <p:cNvSpPr/>
          <p:nvPr/>
        </p:nvSpPr>
        <p:spPr>
          <a:xfrm>
            <a:off x="4160936" y="1702965"/>
            <a:ext cx="196342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DBAF0-07C3-4931-B906-9C28DB5D637A}"/>
              </a:ext>
            </a:extLst>
          </p:cNvPr>
          <p:cNvSpPr/>
          <p:nvPr/>
        </p:nvSpPr>
        <p:spPr>
          <a:xfrm>
            <a:off x="6123558" y="1702966"/>
            <a:ext cx="1963428" cy="1560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B1751-3C86-47F3-A33D-A36A87CA3A55}"/>
              </a:ext>
            </a:extLst>
          </p:cNvPr>
          <p:cNvSpPr/>
          <p:nvPr/>
        </p:nvSpPr>
        <p:spPr>
          <a:xfrm>
            <a:off x="4157989" y="3398318"/>
            <a:ext cx="1958549" cy="16925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0FE18-73BE-45E4-84C0-A9C21E3BB0CB}"/>
              </a:ext>
            </a:extLst>
          </p:cNvPr>
          <p:cNvSpPr/>
          <p:nvPr/>
        </p:nvSpPr>
        <p:spPr>
          <a:xfrm>
            <a:off x="6123558" y="3398317"/>
            <a:ext cx="1963428" cy="1694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1FF32-CBCD-4382-82D5-9249F1257F5B}"/>
              </a:ext>
            </a:extLst>
          </p:cNvPr>
          <p:cNvSpPr/>
          <p:nvPr/>
        </p:nvSpPr>
        <p:spPr>
          <a:xfrm>
            <a:off x="4162402" y="5091120"/>
            <a:ext cx="1954136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BDD40-87B7-45A4-8733-6673FE1BAA04}"/>
              </a:ext>
            </a:extLst>
          </p:cNvPr>
          <p:cNvSpPr/>
          <p:nvPr/>
        </p:nvSpPr>
        <p:spPr>
          <a:xfrm>
            <a:off x="6123558" y="5087720"/>
            <a:ext cx="1963428" cy="1604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F62A1-A76F-4EB8-8837-C5DC87FB93C0}"/>
              </a:ext>
            </a:extLst>
          </p:cNvPr>
          <p:cNvSpPr/>
          <p:nvPr/>
        </p:nvSpPr>
        <p:spPr>
          <a:xfrm>
            <a:off x="131862" y="-112259"/>
            <a:ext cx="627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C0FB5-3F7B-4C6F-A45A-FC3004EBC787}"/>
              </a:ext>
            </a:extLst>
          </p:cNvPr>
          <p:cNvSpPr/>
          <p:nvPr/>
        </p:nvSpPr>
        <p:spPr>
          <a:xfrm>
            <a:off x="2375860" y="-62431"/>
            <a:ext cx="603926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F179-A694-4566-9CC2-62B8D36BA114}"/>
              </a:ext>
            </a:extLst>
          </p:cNvPr>
          <p:cNvSpPr/>
          <p:nvPr/>
        </p:nvSpPr>
        <p:spPr>
          <a:xfrm>
            <a:off x="115488" y="2219628"/>
            <a:ext cx="603926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7EE37-4B79-47BB-9C93-BA18DC8E1668}"/>
              </a:ext>
            </a:extLst>
          </p:cNvPr>
          <p:cNvSpPr/>
          <p:nvPr/>
        </p:nvSpPr>
        <p:spPr>
          <a:xfrm>
            <a:off x="2289867" y="2209814"/>
            <a:ext cx="661751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D3764-3BD0-4406-BA8D-27ADDB9C573E}"/>
              </a:ext>
            </a:extLst>
          </p:cNvPr>
          <p:cNvSpPr/>
          <p:nvPr/>
        </p:nvSpPr>
        <p:spPr>
          <a:xfrm>
            <a:off x="195990" y="3278558"/>
            <a:ext cx="558794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5273-D1ED-4116-B985-E55A1E7E1DDB}"/>
              </a:ext>
            </a:extLst>
          </p:cNvPr>
          <p:cNvSpPr/>
          <p:nvPr/>
        </p:nvSpPr>
        <p:spPr>
          <a:xfrm>
            <a:off x="2340640" y="3269375"/>
            <a:ext cx="536227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DB409-5E07-4AE9-9426-8087D01FBC84}"/>
              </a:ext>
            </a:extLst>
          </p:cNvPr>
          <p:cNvSpPr/>
          <p:nvPr/>
        </p:nvSpPr>
        <p:spPr>
          <a:xfrm>
            <a:off x="182436" y="5647745"/>
            <a:ext cx="674446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6760F6-3464-4813-9BC0-E027E35AD402}"/>
              </a:ext>
            </a:extLst>
          </p:cNvPr>
          <p:cNvSpPr/>
          <p:nvPr/>
        </p:nvSpPr>
        <p:spPr>
          <a:xfrm>
            <a:off x="2410552" y="5668133"/>
            <a:ext cx="668802" cy="1210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0ABB3-FDA3-4F5E-B61D-3BF81F659977}"/>
              </a:ext>
            </a:extLst>
          </p:cNvPr>
          <p:cNvSpPr/>
          <p:nvPr/>
        </p:nvSpPr>
        <p:spPr>
          <a:xfrm>
            <a:off x="4318289" y="-77468"/>
            <a:ext cx="3643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8B156-D0C6-4E54-895D-2E33E1EA7980}"/>
              </a:ext>
            </a:extLst>
          </p:cNvPr>
          <p:cNvSpPr/>
          <p:nvPr/>
        </p:nvSpPr>
        <p:spPr>
          <a:xfrm>
            <a:off x="6325658" y="-41112"/>
            <a:ext cx="4189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DDB80-E11F-4F3F-B8F9-283FCCB7D3DC}"/>
              </a:ext>
            </a:extLst>
          </p:cNvPr>
          <p:cNvSpPr/>
          <p:nvPr/>
        </p:nvSpPr>
        <p:spPr>
          <a:xfrm>
            <a:off x="4252893" y="2148729"/>
            <a:ext cx="5799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FA06E-F660-4BE4-A15C-060E8208CDFF}"/>
              </a:ext>
            </a:extLst>
          </p:cNvPr>
          <p:cNvSpPr/>
          <p:nvPr/>
        </p:nvSpPr>
        <p:spPr>
          <a:xfrm>
            <a:off x="6363594" y="2098146"/>
            <a:ext cx="5001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C726D-27AF-40B9-A96D-C993D50754DD}"/>
              </a:ext>
            </a:extLst>
          </p:cNvPr>
          <p:cNvSpPr/>
          <p:nvPr/>
        </p:nvSpPr>
        <p:spPr>
          <a:xfrm>
            <a:off x="4251686" y="3194657"/>
            <a:ext cx="850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6A10D-188E-4EEE-A503-BC6340559A0A}"/>
              </a:ext>
            </a:extLst>
          </p:cNvPr>
          <p:cNvSpPr/>
          <p:nvPr/>
        </p:nvSpPr>
        <p:spPr>
          <a:xfrm>
            <a:off x="6392584" y="3194657"/>
            <a:ext cx="6821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67819-50B7-4D00-922A-6C15154E90BD}"/>
              </a:ext>
            </a:extLst>
          </p:cNvPr>
          <p:cNvSpPr/>
          <p:nvPr/>
        </p:nvSpPr>
        <p:spPr>
          <a:xfrm>
            <a:off x="4308735" y="5665801"/>
            <a:ext cx="6947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7923D-A0FD-4370-8890-281D648F1EB3}"/>
              </a:ext>
            </a:extLst>
          </p:cNvPr>
          <p:cNvSpPr/>
          <p:nvPr/>
        </p:nvSpPr>
        <p:spPr>
          <a:xfrm>
            <a:off x="6367514" y="5650335"/>
            <a:ext cx="5785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3DE748-8CA3-405C-AB43-DFFC2A841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49" y="3462848"/>
            <a:ext cx="3371810" cy="313890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A0F05-4782-4E68-B67D-BBB6AF5AB0A3}"/>
              </a:ext>
            </a:extLst>
          </p:cNvPr>
          <p:cNvGrpSpPr/>
          <p:nvPr/>
        </p:nvGrpSpPr>
        <p:grpSpPr>
          <a:xfrm>
            <a:off x="8138406" y="94035"/>
            <a:ext cx="3926454" cy="3179428"/>
            <a:chOff x="4405615" y="236290"/>
            <a:chExt cx="3926454" cy="31794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688C76-B37F-48DE-9CCC-BCC49060488E}"/>
                </a:ext>
              </a:extLst>
            </p:cNvPr>
            <p:cNvSpPr/>
            <p:nvPr/>
          </p:nvSpPr>
          <p:spPr>
            <a:xfrm>
              <a:off x="6368641" y="239734"/>
              <a:ext cx="1963428" cy="16190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12B27D-5140-444F-A66B-419FF2F4A253}"/>
                </a:ext>
              </a:extLst>
            </p:cNvPr>
            <p:cNvSpPr/>
            <p:nvPr/>
          </p:nvSpPr>
          <p:spPr>
            <a:xfrm>
              <a:off x="4405615" y="236290"/>
              <a:ext cx="1963428" cy="16190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6E0FF6-6A2F-49C6-A7C6-8347A33EAF8E}"/>
                </a:ext>
              </a:extLst>
            </p:cNvPr>
            <p:cNvSpPr/>
            <p:nvPr/>
          </p:nvSpPr>
          <p:spPr>
            <a:xfrm>
              <a:off x="4405615" y="1855365"/>
              <a:ext cx="1963428" cy="15603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0D921C-4C2F-4F29-ABE8-A87F711007A7}"/>
                </a:ext>
              </a:extLst>
            </p:cNvPr>
            <p:cNvSpPr/>
            <p:nvPr/>
          </p:nvSpPr>
          <p:spPr>
            <a:xfrm>
              <a:off x="6368237" y="1855366"/>
              <a:ext cx="1963428" cy="15603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BAAE70-D7CD-4388-929D-65CAD9689B8F}"/>
              </a:ext>
            </a:extLst>
          </p:cNvPr>
          <p:cNvGrpSpPr/>
          <p:nvPr/>
        </p:nvGrpSpPr>
        <p:grpSpPr>
          <a:xfrm>
            <a:off x="8138406" y="3406339"/>
            <a:ext cx="3926454" cy="3285408"/>
            <a:chOff x="4405615" y="236290"/>
            <a:chExt cx="3926454" cy="31794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9D2021C-9E63-4DE9-AE8B-2FEFC06A423E}"/>
                </a:ext>
              </a:extLst>
            </p:cNvPr>
            <p:cNvSpPr/>
            <p:nvPr/>
          </p:nvSpPr>
          <p:spPr>
            <a:xfrm>
              <a:off x="6368641" y="239734"/>
              <a:ext cx="1963428" cy="16190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5A4C5C-2353-4712-8539-D659277DE091}"/>
                </a:ext>
              </a:extLst>
            </p:cNvPr>
            <p:cNvSpPr/>
            <p:nvPr/>
          </p:nvSpPr>
          <p:spPr>
            <a:xfrm>
              <a:off x="4405615" y="236290"/>
              <a:ext cx="1963428" cy="16190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944186-AF65-443B-8AE3-8A713B3D1D01}"/>
                </a:ext>
              </a:extLst>
            </p:cNvPr>
            <p:cNvSpPr/>
            <p:nvPr/>
          </p:nvSpPr>
          <p:spPr>
            <a:xfrm>
              <a:off x="4405615" y="1855365"/>
              <a:ext cx="1963428" cy="15603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2C23E41-9A34-4FCF-931F-45D9B17AD293}"/>
                </a:ext>
              </a:extLst>
            </p:cNvPr>
            <p:cNvSpPr/>
            <p:nvPr/>
          </p:nvSpPr>
          <p:spPr>
            <a:xfrm>
              <a:off x="6368237" y="1855366"/>
              <a:ext cx="1963428" cy="15603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FD14C16-35B2-4C62-98BE-8C363A4673DD}"/>
              </a:ext>
            </a:extLst>
          </p:cNvPr>
          <p:cNvSpPr/>
          <p:nvPr/>
        </p:nvSpPr>
        <p:spPr>
          <a:xfrm>
            <a:off x="8275090" y="-32038"/>
            <a:ext cx="3643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693115-6CD7-4272-AF29-B21F74A7F7D4}"/>
              </a:ext>
            </a:extLst>
          </p:cNvPr>
          <p:cNvSpPr/>
          <p:nvPr/>
        </p:nvSpPr>
        <p:spPr>
          <a:xfrm>
            <a:off x="10282459" y="4318"/>
            <a:ext cx="4189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3257F2-0AE7-4AD4-8382-825D6D425688}"/>
              </a:ext>
            </a:extLst>
          </p:cNvPr>
          <p:cNvSpPr/>
          <p:nvPr/>
        </p:nvSpPr>
        <p:spPr>
          <a:xfrm>
            <a:off x="8209694" y="2194159"/>
            <a:ext cx="5799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9E93EE-187D-40D3-A280-B74E202B9ACA}"/>
              </a:ext>
            </a:extLst>
          </p:cNvPr>
          <p:cNvSpPr/>
          <p:nvPr/>
        </p:nvSpPr>
        <p:spPr>
          <a:xfrm>
            <a:off x="10320395" y="2143576"/>
            <a:ext cx="5001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3F46FB-C118-4BC4-9D28-E6F13972D4B1}"/>
              </a:ext>
            </a:extLst>
          </p:cNvPr>
          <p:cNvSpPr/>
          <p:nvPr/>
        </p:nvSpPr>
        <p:spPr>
          <a:xfrm>
            <a:off x="8208487" y="3240087"/>
            <a:ext cx="850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35CF5D-BD39-48E6-BCD4-03EFF99D3830}"/>
              </a:ext>
            </a:extLst>
          </p:cNvPr>
          <p:cNvSpPr/>
          <p:nvPr/>
        </p:nvSpPr>
        <p:spPr>
          <a:xfrm>
            <a:off x="10349385" y="3240087"/>
            <a:ext cx="6821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2B2144-200B-4AF0-A1DE-4C1BE13A6733}"/>
              </a:ext>
            </a:extLst>
          </p:cNvPr>
          <p:cNvSpPr/>
          <p:nvPr/>
        </p:nvSpPr>
        <p:spPr>
          <a:xfrm>
            <a:off x="8265536" y="5711231"/>
            <a:ext cx="6947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395190-4522-4CF6-9C2A-8610E5A45F08}"/>
              </a:ext>
            </a:extLst>
          </p:cNvPr>
          <p:cNvSpPr/>
          <p:nvPr/>
        </p:nvSpPr>
        <p:spPr>
          <a:xfrm>
            <a:off x="10324315" y="5695765"/>
            <a:ext cx="5785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3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D26C6-07A1-41B9-BBEB-DD7832D4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91" y="208595"/>
            <a:ext cx="4631208" cy="3101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C22AA-0022-42B3-912D-B2D681C5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9" y="3653306"/>
            <a:ext cx="5326458" cy="301556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6AFF588-005F-4FCC-848C-32446BDE2634}"/>
              </a:ext>
            </a:extLst>
          </p:cNvPr>
          <p:cNvGrpSpPr/>
          <p:nvPr/>
        </p:nvGrpSpPr>
        <p:grpSpPr>
          <a:xfrm>
            <a:off x="1199994" y="-112259"/>
            <a:ext cx="4546466" cy="3400744"/>
            <a:chOff x="1199994" y="-112259"/>
            <a:chExt cx="4546466" cy="34007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E3BB0-3B1A-4295-9D53-D7EE4D7101D9}"/>
                </a:ext>
              </a:extLst>
            </p:cNvPr>
            <p:cNvSpPr/>
            <p:nvPr/>
          </p:nvSpPr>
          <p:spPr>
            <a:xfrm>
              <a:off x="1199994" y="109056"/>
              <a:ext cx="2290688" cy="15878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C4B6E4-6900-4DF0-9763-0DE11F09300F}"/>
                </a:ext>
              </a:extLst>
            </p:cNvPr>
            <p:cNvSpPr/>
            <p:nvPr/>
          </p:nvSpPr>
          <p:spPr>
            <a:xfrm>
              <a:off x="3493503" y="109057"/>
              <a:ext cx="2252957" cy="15878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88F7AB-7D50-498F-A894-15060E3508FE}"/>
                </a:ext>
              </a:extLst>
            </p:cNvPr>
            <p:cNvSpPr/>
            <p:nvPr/>
          </p:nvSpPr>
          <p:spPr>
            <a:xfrm>
              <a:off x="1199994" y="1696913"/>
              <a:ext cx="2290688" cy="159157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A72DE-223C-4FB4-B32F-0EC6B455F1DF}"/>
                </a:ext>
              </a:extLst>
            </p:cNvPr>
            <p:cNvSpPr/>
            <p:nvPr/>
          </p:nvSpPr>
          <p:spPr>
            <a:xfrm>
              <a:off x="3492803" y="1696912"/>
              <a:ext cx="2252957" cy="159157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F62A1-A76F-4EB8-8837-C5DC87FB93C0}"/>
                </a:ext>
              </a:extLst>
            </p:cNvPr>
            <p:cNvSpPr/>
            <p:nvPr/>
          </p:nvSpPr>
          <p:spPr>
            <a:xfrm>
              <a:off x="1214043" y="-112259"/>
              <a:ext cx="71846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4C0FB5-3F7B-4C6F-A45A-FC3004EBC787}"/>
                </a:ext>
              </a:extLst>
            </p:cNvPr>
            <p:cNvSpPr/>
            <p:nvPr/>
          </p:nvSpPr>
          <p:spPr>
            <a:xfrm>
              <a:off x="3450896" y="-52505"/>
              <a:ext cx="68640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6DF179-A694-4566-9CC2-62B8D36BA114}"/>
                </a:ext>
              </a:extLst>
            </p:cNvPr>
            <p:cNvSpPr/>
            <p:nvPr/>
          </p:nvSpPr>
          <p:spPr>
            <a:xfrm>
              <a:off x="1240547" y="1419277"/>
              <a:ext cx="68640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27EE37-4B79-47BB-9C93-BA18DC8E1668}"/>
                </a:ext>
              </a:extLst>
            </p:cNvPr>
            <p:cNvSpPr/>
            <p:nvPr/>
          </p:nvSpPr>
          <p:spPr>
            <a:xfrm>
              <a:off x="3456908" y="1468433"/>
              <a:ext cx="75212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1653DE-DF80-40E1-9009-A8257E98E013}"/>
              </a:ext>
            </a:extLst>
          </p:cNvPr>
          <p:cNvGrpSpPr/>
          <p:nvPr/>
        </p:nvGrpSpPr>
        <p:grpSpPr>
          <a:xfrm>
            <a:off x="1196691" y="3270248"/>
            <a:ext cx="4545350" cy="3608140"/>
            <a:chOff x="1196691" y="3270248"/>
            <a:chExt cx="4545350" cy="36081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80792F-E3DC-47E6-9B3A-4331DEFF30CD}"/>
                </a:ext>
              </a:extLst>
            </p:cNvPr>
            <p:cNvSpPr/>
            <p:nvPr/>
          </p:nvSpPr>
          <p:spPr>
            <a:xfrm>
              <a:off x="1199994" y="3412149"/>
              <a:ext cx="2290688" cy="167260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4DCD41-2BE6-4322-B6D9-02337B64C927}"/>
                </a:ext>
              </a:extLst>
            </p:cNvPr>
            <p:cNvSpPr/>
            <p:nvPr/>
          </p:nvSpPr>
          <p:spPr>
            <a:xfrm>
              <a:off x="3490681" y="3412150"/>
              <a:ext cx="2251360" cy="167260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547D00-1953-4BA1-9189-CD05458FECBB}"/>
                </a:ext>
              </a:extLst>
            </p:cNvPr>
            <p:cNvSpPr/>
            <p:nvPr/>
          </p:nvSpPr>
          <p:spPr>
            <a:xfrm>
              <a:off x="1196691" y="5084758"/>
              <a:ext cx="2290688" cy="161038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E3D75E-7A58-44D3-A846-E742D9FED6E5}"/>
                </a:ext>
              </a:extLst>
            </p:cNvPr>
            <p:cNvSpPr/>
            <p:nvPr/>
          </p:nvSpPr>
          <p:spPr>
            <a:xfrm>
              <a:off x="3486407" y="5082114"/>
              <a:ext cx="2254047" cy="16130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5D3764-3BD0-4406-BA8D-27ADDB9C573E}"/>
                </a:ext>
              </a:extLst>
            </p:cNvPr>
            <p:cNvSpPr/>
            <p:nvPr/>
          </p:nvSpPr>
          <p:spPr>
            <a:xfrm>
              <a:off x="1271560" y="3288484"/>
              <a:ext cx="63511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305273-D1ED-4116-B985-E55A1E7E1DDB}"/>
                </a:ext>
              </a:extLst>
            </p:cNvPr>
            <p:cNvSpPr/>
            <p:nvPr/>
          </p:nvSpPr>
          <p:spPr>
            <a:xfrm>
              <a:off x="3584358" y="3270248"/>
              <a:ext cx="60946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B409-5E07-4AE9-9426-8087D01FBC84}"/>
                </a:ext>
              </a:extLst>
            </p:cNvPr>
            <p:cNvSpPr/>
            <p:nvPr/>
          </p:nvSpPr>
          <p:spPr>
            <a:xfrm>
              <a:off x="1256637" y="5657671"/>
              <a:ext cx="76655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6760F6-3464-4813-9BC0-E027E35AD402}"/>
                </a:ext>
              </a:extLst>
            </p:cNvPr>
            <p:cNvSpPr/>
            <p:nvPr/>
          </p:nvSpPr>
          <p:spPr>
            <a:xfrm>
              <a:off x="3484820" y="5678059"/>
              <a:ext cx="76014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1C2719-EA7A-4E5E-83FC-188F1D5E99A7}"/>
              </a:ext>
            </a:extLst>
          </p:cNvPr>
          <p:cNvGrpSpPr/>
          <p:nvPr/>
        </p:nvGrpSpPr>
        <p:grpSpPr>
          <a:xfrm>
            <a:off x="7240505" y="1791753"/>
            <a:ext cx="4496422" cy="3426526"/>
            <a:chOff x="6643758" y="-27134"/>
            <a:chExt cx="4496422" cy="34265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BFEB72-1F80-4D11-ACD8-7B625FA59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8" t="5256" r="20929" b="8366"/>
            <a:stretch/>
          </p:blipFill>
          <p:spPr>
            <a:xfrm>
              <a:off x="6765671" y="243281"/>
              <a:ext cx="4226335" cy="2877424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551F4A-8B22-418A-98FA-05BE95DADF35}"/>
                </a:ext>
              </a:extLst>
            </p:cNvPr>
            <p:cNvGrpSpPr/>
            <p:nvPr/>
          </p:nvGrpSpPr>
          <p:grpSpPr>
            <a:xfrm>
              <a:off x="6643758" y="-27134"/>
              <a:ext cx="4496422" cy="3426526"/>
              <a:chOff x="6643758" y="-27134"/>
              <a:chExt cx="4496422" cy="34265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2C37F9-22D0-450F-9BC7-1ED0199ECE9C}"/>
                  </a:ext>
                </a:extLst>
              </p:cNvPr>
              <p:cNvSpPr/>
              <p:nvPr/>
            </p:nvSpPr>
            <p:spPr>
              <a:xfrm>
                <a:off x="8892332" y="137668"/>
                <a:ext cx="2247848" cy="1619075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FC0CC3-5C1F-4ACB-8B7A-B1D208B22CA0}"/>
                  </a:ext>
                </a:extLst>
              </p:cNvPr>
              <p:cNvSpPr/>
              <p:nvPr/>
            </p:nvSpPr>
            <p:spPr>
              <a:xfrm>
                <a:off x="6644080" y="134224"/>
                <a:ext cx="2247848" cy="1619075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2B1B88-E4C5-4524-B97F-70D533EE7F15}"/>
                  </a:ext>
                </a:extLst>
              </p:cNvPr>
              <p:cNvSpPr/>
              <p:nvPr/>
            </p:nvSpPr>
            <p:spPr>
              <a:xfrm>
                <a:off x="6644080" y="1753299"/>
                <a:ext cx="2247848" cy="1560352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4DBAF0-07C3-4931-B906-9C28DB5D637A}"/>
                  </a:ext>
                </a:extLst>
              </p:cNvPr>
              <p:cNvSpPr/>
              <p:nvPr/>
            </p:nvSpPr>
            <p:spPr>
              <a:xfrm>
                <a:off x="8891928" y="1753300"/>
                <a:ext cx="2247848" cy="1560352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FB0ABB3-FDA3-4F5E-B61D-3BF81F659977}"/>
                  </a:ext>
                </a:extLst>
              </p:cNvPr>
              <p:cNvSpPr/>
              <p:nvPr/>
            </p:nvSpPr>
            <p:spPr>
              <a:xfrm>
                <a:off x="6709154" y="-27134"/>
                <a:ext cx="417101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endPara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A8B156-D0C6-4E54-895D-2E33E1EA7980}"/>
                  </a:ext>
                </a:extLst>
              </p:cNvPr>
              <p:cNvSpPr/>
              <p:nvPr/>
            </p:nvSpPr>
            <p:spPr>
              <a:xfrm>
                <a:off x="9034386" y="-27133"/>
                <a:ext cx="479618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</a:t>
                </a:r>
                <a:endPara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3DDB80-E11F-4F3F-B8F9-283FCCB7D3DC}"/>
                  </a:ext>
                </a:extLst>
              </p:cNvPr>
              <p:cNvSpPr/>
              <p:nvPr/>
            </p:nvSpPr>
            <p:spPr>
              <a:xfrm>
                <a:off x="6643758" y="2199063"/>
                <a:ext cx="663964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endPara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20FA06E-F660-4BE4-A15C-060E8208CDFF}"/>
                  </a:ext>
                </a:extLst>
              </p:cNvPr>
              <p:cNvSpPr/>
              <p:nvPr/>
            </p:nvSpPr>
            <p:spPr>
              <a:xfrm>
                <a:off x="9086861" y="2199063"/>
                <a:ext cx="572593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</a:t>
                </a:r>
                <a:endParaRPr lang="en-US" sz="7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3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E1474173-223D-4DDB-813F-619ADE7B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2" y="95469"/>
            <a:ext cx="4395264" cy="35553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844F05-DD61-4E6C-B500-F6FD604BB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26" y="132931"/>
            <a:ext cx="3727899" cy="35553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BBE5E04-2896-40CA-890D-8740DB86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2" y="3429000"/>
            <a:ext cx="4363965" cy="3449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08C4B7C-4E33-46ED-8046-AFDEE5AF9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6" y="3650781"/>
            <a:ext cx="3900439" cy="292243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D877158-5C14-40B9-A03E-A78CEDD2EAD0}"/>
              </a:ext>
            </a:extLst>
          </p:cNvPr>
          <p:cNvSpPr/>
          <p:nvPr/>
        </p:nvSpPr>
        <p:spPr>
          <a:xfrm>
            <a:off x="386462" y="281553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6247A8-D0C7-4E5C-977B-BD20EF40CE92}"/>
              </a:ext>
            </a:extLst>
          </p:cNvPr>
          <p:cNvSpPr/>
          <p:nvPr/>
        </p:nvSpPr>
        <p:spPr>
          <a:xfrm>
            <a:off x="2639419" y="281553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148BF-928F-4596-89C9-63786A7CB3B9}"/>
              </a:ext>
            </a:extLst>
          </p:cNvPr>
          <p:cNvSpPr/>
          <p:nvPr/>
        </p:nvSpPr>
        <p:spPr>
          <a:xfrm>
            <a:off x="386462" y="185811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0BB414-A282-49B8-883F-FE4AA580F7E8}"/>
              </a:ext>
            </a:extLst>
          </p:cNvPr>
          <p:cNvSpPr/>
          <p:nvPr/>
        </p:nvSpPr>
        <p:spPr>
          <a:xfrm>
            <a:off x="2639419" y="185811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291A2B-26EA-4FC3-9287-74640C80B0C9}"/>
              </a:ext>
            </a:extLst>
          </p:cNvPr>
          <p:cNvSpPr/>
          <p:nvPr/>
        </p:nvSpPr>
        <p:spPr>
          <a:xfrm>
            <a:off x="6910618" y="146080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7F6F45-3697-4678-98E3-6D451AE033E4}"/>
              </a:ext>
            </a:extLst>
          </p:cNvPr>
          <p:cNvSpPr/>
          <p:nvPr/>
        </p:nvSpPr>
        <p:spPr>
          <a:xfrm>
            <a:off x="9155628" y="135449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1B01EA-DB8D-4F7D-ABC2-1CC50E8C97A5}"/>
              </a:ext>
            </a:extLst>
          </p:cNvPr>
          <p:cNvSpPr/>
          <p:nvPr/>
        </p:nvSpPr>
        <p:spPr>
          <a:xfrm>
            <a:off x="6910618" y="1744039"/>
            <a:ext cx="2252957" cy="17709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6106E9-AEE6-4F7C-AE07-5FBADF509EE2}"/>
              </a:ext>
            </a:extLst>
          </p:cNvPr>
          <p:cNvSpPr/>
          <p:nvPr/>
        </p:nvSpPr>
        <p:spPr>
          <a:xfrm>
            <a:off x="9155627" y="1742422"/>
            <a:ext cx="2252957" cy="17709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405CF5-0465-4848-B6A6-B53048952B9B}"/>
              </a:ext>
            </a:extLst>
          </p:cNvPr>
          <p:cNvSpPr/>
          <p:nvPr/>
        </p:nvSpPr>
        <p:spPr>
          <a:xfrm>
            <a:off x="386462" y="3548800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44FC34-0765-4B52-9379-40448A9FEF7F}"/>
              </a:ext>
            </a:extLst>
          </p:cNvPr>
          <p:cNvSpPr/>
          <p:nvPr/>
        </p:nvSpPr>
        <p:spPr>
          <a:xfrm>
            <a:off x="2637666" y="3555465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BC99A0-7A3D-47B4-9098-B50F4E58268F}"/>
              </a:ext>
            </a:extLst>
          </p:cNvPr>
          <p:cNvSpPr/>
          <p:nvPr/>
        </p:nvSpPr>
        <p:spPr>
          <a:xfrm>
            <a:off x="386462" y="515370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E8C5E6-46B7-4D20-855B-620642CE5B51}"/>
              </a:ext>
            </a:extLst>
          </p:cNvPr>
          <p:cNvSpPr/>
          <p:nvPr/>
        </p:nvSpPr>
        <p:spPr>
          <a:xfrm>
            <a:off x="2639418" y="5153702"/>
            <a:ext cx="2252957" cy="1591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3C85A1-AF8E-4DFA-B87A-0EF61EDC23A0}"/>
              </a:ext>
            </a:extLst>
          </p:cNvPr>
          <p:cNvSpPr/>
          <p:nvPr/>
        </p:nvSpPr>
        <p:spPr>
          <a:xfrm>
            <a:off x="6918566" y="3661412"/>
            <a:ext cx="2237061" cy="1413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B52C3A-5F27-41CF-90C6-DF4FFC42EABA}"/>
              </a:ext>
            </a:extLst>
          </p:cNvPr>
          <p:cNvSpPr/>
          <p:nvPr/>
        </p:nvSpPr>
        <p:spPr>
          <a:xfrm>
            <a:off x="9155627" y="3650952"/>
            <a:ext cx="2237061" cy="1413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22B4B6-7FEC-4609-BDD3-B7ED59587728}"/>
              </a:ext>
            </a:extLst>
          </p:cNvPr>
          <p:cNvSpPr/>
          <p:nvPr/>
        </p:nvSpPr>
        <p:spPr>
          <a:xfrm>
            <a:off x="6918565" y="5076909"/>
            <a:ext cx="2237061" cy="1413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6E63E4-CC3F-432F-92B7-E2EF9B33ED78}"/>
              </a:ext>
            </a:extLst>
          </p:cNvPr>
          <p:cNvSpPr/>
          <p:nvPr/>
        </p:nvSpPr>
        <p:spPr>
          <a:xfrm>
            <a:off x="9155627" y="5075291"/>
            <a:ext cx="2237061" cy="1413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0467BA-2319-4432-A328-B1D1132A99F6}"/>
              </a:ext>
            </a:extLst>
          </p:cNvPr>
          <p:cNvSpPr/>
          <p:nvPr/>
        </p:nvSpPr>
        <p:spPr>
          <a:xfrm>
            <a:off x="377947" y="68861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9D5DFD-36ED-481F-A877-2900040D2AE4}"/>
              </a:ext>
            </a:extLst>
          </p:cNvPr>
          <p:cNvSpPr/>
          <p:nvPr/>
        </p:nvSpPr>
        <p:spPr>
          <a:xfrm>
            <a:off x="4140192" y="2441633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78B799-82BE-44CF-82F5-42C3CE6C59AE}"/>
              </a:ext>
            </a:extLst>
          </p:cNvPr>
          <p:cNvSpPr/>
          <p:nvPr/>
        </p:nvSpPr>
        <p:spPr>
          <a:xfrm>
            <a:off x="4160922" y="112726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990B3-59B2-4896-BD01-0473755714C0}"/>
              </a:ext>
            </a:extLst>
          </p:cNvPr>
          <p:cNvSpPr/>
          <p:nvPr/>
        </p:nvSpPr>
        <p:spPr>
          <a:xfrm>
            <a:off x="355163" y="2450452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26138F-9965-4FEC-92ED-E94C791E2E3C}"/>
              </a:ext>
            </a:extLst>
          </p:cNvPr>
          <p:cNvSpPr/>
          <p:nvPr/>
        </p:nvSpPr>
        <p:spPr>
          <a:xfrm>
            <a:off x="10553163" y="1605010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251F5A-5F77-48B4-85D5-444C3A17A9F7}"/>
              </a:ext>
            </a:extLst>
          </p:cNvPr>
          <p:cNvSpPr/>
          <p:nvPr/>
        </p:nvSpPr>
        <p:spPr>
          <a:xfrm>
            <a:off x="6847895" y="1608245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7F8020-75B1-421D-9EA5-0DEA63DDA4A9}"/>
              </a:ext>
            </a:extLst>
          </p:cNvPr>
          <p:cNvSpPr/>
          <p:nvPr/>
        </p:nvSpPr>
        <p:spPr>
          <a:xfrm>
            <a:off x="10731949" y="-60022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3D71A3-D326-47C4-B70D-29A220E401B8}"/>
              </a:ext>
            </a:extLst>
          </p:cNvPr>
          <p:cNvSpPr/>
          <p:nvPr/>
        </p:nvSpPr>
        <p:spPr>
          <a:xfrm>
            <a:off x="6915106" y="-62056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983A61-291D-44F2-ABD2-58191E91F50A}"/>
              </a:ext>
            </a:extLst>
          </p:cNvPr>
          <p:cNvSpPr/>
          <p:nvPr/>
        </p:nvSpPr>
        <p:spPr>
          <a:xfrm>
            <a:off x="4233015" y="5711358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20D090-6159-4787-A38A-28D1DC8C242F}"/>
              </a:ext>
            </a:extLst>
          </p:cNvPr>
          <p:cNvSpPr/>
          <p:nvPr/>
        </p:nvSpPr>
        <p:spPr>
          <a:xfrm>
            <a:off x="404719" y="5744641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5D884F-1F98-42E6-8447-433D84960158}"/>
              </a:ext>
            </a:extLst>
          </p:cNvPr>
          <p:cNvSpPr/>
          <p:nvPr/>
        </p:nvSpPr>
        <p:spPr>
          <a:xfrm>
            <a:off x="4296729" y="3345078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CFE267-7EA6-4998-AD2A-5BD2E745E983}"/>
              </a:ext>
            </a:extLst>
          </p:cNvPr>
          <p:cNvSpPr/>
          <p:nvPr/>
        </p:nvSpPr>
        <p:spPr>
          <a:xfrm>
            <a:off x="521247" y="3351005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D3DEE1-23F6-40A1-8485-41398AE6BD9E}"/>
              </a:ext>
            </a:extLst>
          </p:cNvPr>
          <p:cNvSpPr/>
          <p:nvPr/>
        </p:nvSpPr>
        <p:spPr>
          <a:xfrm>
            <a:off x="10642354" y="5414886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5070D8-114B-4702-A465-2372C69FE4D8}"/>
              </a:ext>
            </a:extLst>
          </p:cNvPr>
          <p:cNvSpPr/>
          <p:nvPr/>
        </p:nvSpPr>
        <p:spPr>
          <a:xfrm>
            <a:off x="6935273" y="5436932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B5300-E13A-40D3-991B-46B8181DB5A7}"/>
              </a:ext>
            </a:extLst>
          </p:cNvPr>
          <p:cNvSpPr/>
          <p:nvPr/>
        </p:nvSpPr>
        <p:spPr>
          <a:xfrm>
            <a:off x="10604514" y="3472854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3926D4-5546-4D42-9092-C601BB780347}"/>
              </a:ext>
            </a:extLst>
          </p:cNvPr>
          <p:cNvSpPr/>
          <p:nvPr/>
        </p:nvSpPr>
        <p:spPr>
          <a:xfrm>
            <a:off x="6871677" y="3459202"/>
            <a:ext cx="973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23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C6577-ED42-4772-B1E0-9788C0FD2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59" y="199267"/>
            <a:ext cx="2579464" cy="2847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FE044-D38F-4D6F-B35A-C04343752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6" y="3605169"/>
            <a:ext cx="3076837" cy="317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1D737-89C8-4936-985A-255B9A05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08" y="1371126"/>
            <a:ext cx="3132973" cy="3370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16D86D-7A13-4F0E-B14D-12D31D4DE399}"/>
              </a:ext>
            </a:extLst>
          </p:cNvPr>
          <p:cNvSpPr/>
          <p:nvPr/>
        </p:nvSpPr>
        <p:spPr>
          <a:xfrm>
            <a:off x="924780" y="199267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09A2AF-3457-4726-A0A6-F3409AD32AAA}"/>
              </a:ext>
            </a:extLst>
          </p:cNvPr>
          <p:cNvSpPr/>
          <p:nvPr/>
        </p:nvSpPr>
        <p:spPr>
          <a:xfrm>
            <a:off x="924780" y="1677642"/>
            <a:ext cx="2355315" cy="1369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C4073-5CF9-4742-84EA-B68B80DE091B}"/>
              </a:ext>
            </a:extLst>
          </p:cNvPr>
          <p:cNvSpPr/>
          <p:nvPr/>
        </p:nvSpPr>
        <p:spPr>
          <a:xfrm>
            <a:off x="3280096" y="1677642"/>
            <a:ext cx="2130804" cy="1369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DE6DB-99B6-42BE-B6FD-98B9905498BC}"/>
              </a:ext>
            </a:extLst>
          </p:cNvPr>
          <p:cNvSpPr/>
          <p:nvPr/>
        </p:nvSpPr>
        <p:spPr>
          <a:xfrm>
            <a:off x="924779" y="0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7961-8F6C-4F76-8CA5-99052BFE4EA5}"/>
              </a:ext>
            </a:extLst>
          </p:cNvPr>
          <p:cNvSpPr/>
          <p:nvPr/>
        </p:nvSpPr>
        <p:spPr>
          <a:xfrm>
            <a:off x="10138188" y="2948853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DDA64-6C35-4485-9619-F9DE109DD3E8}"/>
              </a:ext>
            </a:extLst>
          </p:cNvPr>
          <p:cNvSpPr/>
          <p:nvPr/>
        </p:nvSpPr>
        <p:spPr>
          <a:xfrm>
            <a:off x="4675602" y="1520768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5C65B-87D1-45ED-B9FD-14908E61ABC3}"/>
              </a:ext>
            </a:extLst>
          </p:cNvPr>
          <p:cNvSpPr/>
          <p:nvPr/>
        </p:nvSpPr>
        <p:spPr>
          <a:xfrm>
            <a:off x="1149291" y="3646286"/>
            <a:ext cx="2130804" cy="1369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A4FE7-88A9-496D-ACEF-63A229980F89}"/>
              </a:ext>
            </a:extLst>
          </p:cNvPr>
          <p:cNvSpPr/>
          <p:nvPr/>
        </p:nvSpPr>
        <p:spPr>
          <a:xfrm>
            <a:off x="3280096" y="3646286"/>
            <a:ext cx="2130804" cy="1369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33AD3-9009-44A3-9A29-FA7EA542D30D}"/>
              </a:ext>
            </a:extLst>
          </p:cNvPr>
          <p:cNvSpPr/>
          <p:nvPr/>
        </p:nvSpPr>
        <p:spPr>
          <a:xfrm>
            <a:off x="1149291" y="5015537"/>
            <a:ext cx="2130804" cy="16431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159C7-D45A-4B91-BE64-0C11B4771C24}"/>
              </a:ext>
            </a:extLst>
          </p:cNvPr>
          <p:cNvSpPr/>
          <p:nvPr/>
        </p:nvSpPr>
        <p:spPr>
          <a:xfrm>
            <a:off x="3280095" y="5015537"/>
            <a:ext cx="2130804" cy="16431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681D3-665E-4636-8E14-EE0C8617E156}"/>
              </a:ext>
            </a:extLst>
          </p:cNvPr>
          <p:cNvSpPr/>
          <p:nvPr/>
        </p:nvSpPr>
        <p:spPr>
          <a:xfrm>
            <a:off x="6096000" y="1520768"/>
            <a:ext cx="2483936" cy="16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DE998-9B53-401A-B7F3-EA60461BF63B}"/>
              </a:ext>
            </a:extLst>
          </p:cNvPr>
          <p:cNvSpPr/>
          <p:nvPr/>
        </p:nvSpPr>
        <p:spPr>
          <a:xfrm>
            <a:off x="6096000" y="3131355"/>
            <a:ext cx="2483936" cy="16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51605-EFC6-465B-AA99-EA6A7467F49E}"/>
              </a:ext>
            </a:extLst>
          </p:cNvPr>
          <p:cNvSpPr/>
          <p:nvPr/>
        </p:nvSpPr>
        <p:spPr>
          <a:xfrm>
            <a:off x="8579936" y="1520767"/>
            <a:ext cx="2243053" cy="16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767B5-FE1C-4629-AFFA-C7D3FB98F326}"/>
              </a:ext>
            </a:extLst>
          </p:cNvPr>
          <p:cNvSpPr/>
          <p:nvPr/>
        </p:nvSpPr>
        <p:spPr>
          <a:xfrm>
            <a:off x="8579935" y="3131354"/>
            <a:ext cx="2243053" cy="16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70FA1-AFF7-44A8-9368-CD84BDFB9CC8}"/>
              </a:ext>
            </a:extLst>
          </p:cNvPr>
          <p:cNvSpPr/>
          <p:nvPr/>
        </p:nvSpPr>
        <p:spPr>
          <a:xfrm>
            <a:off x="4591965" y="4867667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865F9-4905-4D35-A161-A5E44316EC1A}"/>
              </a:ext>
            </a:extLst>
          </p:cNvPr>
          <p:cNvSpPr/>
          <p:nvPr/>
        </p:nvSpPr>
        <p:spPr>
          <a:xfrm>
            <a:off x="1076315" y="4921157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02D64-8A9A-4E90-A06D-5300BC385C78}"/>
              </a:ext>
            </a:extLst>
          </p:cNvPr>
          <p:cNvSpPr/>
          <p:nvPr/>
        </p:nvSpPr>
        <p:spPr>
          <a:xfrm>
            <a:off x="4671514" y="3490183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A6856-AF5B-4DED-B37C-50CAA4958F9A}"/>
              </a:ext>
            </a:extLst>
          </p:cNvPr>
          <p:cNvSpPr/>
          <p:nvPr/>
        </p:nvSpPr>
        <p:spPr>
          <a:xfrm>
            <a:off x="1178102" y="3477660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5DED06-21E4-4814-B86F-6611E2B3329F}"/>
              </a:ext>
            </a:extLst>
          </p:cNvPr>
          <p:cNvSpPr/>
          <p:nvPr/>
        </p:nvSpPr>
        <p:spPr>
          <a:xfrm>
            <a:off x="945618" y="1592698"/>
            <a:ext cx="676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34D61-D55B-4E59-8BA7-0D135CA409B4}"/>
              </a:ext>
            </a:extLst>
          </p:cNvPr>
          <p:cNvSpPr/>
          <p:nvPr/>
        </p:nvSpPr>
        <p:spPr>
          <a:xfrm>
            <a:off x="6109540" y="2980697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23C968-C638-46A0-9C28-959BCBE683EA}"/>
              </a:ext>
            </a:extLst>
          </p:cNvPr>
          <p:cNvSpPr/>
          <p:nvPr/>
        </p:nvSpPr>
        <p:spPr>
          <a:xfrm>
            <a:off x="10184675" y="1330861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3B0A8C-3008-4BE0-9C7B-EB1ACB9182E9}"/>
              </a:ext>
            </a:extLst>
          </p:cNvPr>
          <p:cNvSpPr/>
          <p:nvPr/>
        </p:nvSpPr>
        <p:spPr>
          <a:xfrm>
            <a:off x="6209012" y="1370110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110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7001D7-5593-460A-80D0-06B872D6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9" y="302002"/>
            <a:ext cx="3485416" cy="2667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118EE1-35E6-42BA-842B-5169F4516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34" y="369114"/>
            <a:ext cx="3249323" cy="2808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514CF-00C6-4F88-B63F-16D1FD28B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5" y="3729779"/>
            <a:ext cx="3098160" cy="2759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0BD751-22F3-45E2-9367-762187F7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1" y="3680672"/>
            <a:ext cx="2682492" cy="25833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4ED831-EBE2-4D55-815D-E0BEE98907E8}"/>
              </a:ext>
            </a:extLst>
          </p:cNvPr>
          <p:cNvSpPr/>
          <p:nvPr/>
        </p:nvSpPr>
        <p:spPr>
          <a:xfrm>
            <a:off x="264252" y="73432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59BED-8120-4908-82D0-7383FF41AB77}"/>
              </a:ext>
            </a:extLst>
          </p:cNvPr>
          <p:cNvSpPr/>
          <p:nvPr/>
        </p:nvSpPr>
        <p:spPr>
          <a:xfrm>
            <a:off x="264252" y="1551808"/>
            <a:ext cx="2355315" cy="13172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8FDC36-D3B1-45F7-B36C-0A8314294DCE}"/>
              </a:ext>
            </a:extLst>
          </p:cNvPr>
          <p:cNvSpPr/>
          <p:nvPr/>
        </p:nvSpPr>
        <p:spPr>
          <a:xfrm>
            <a:off x="2619567" y="1551808"/>
            <a:ext cx="2355315" cy="13172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11B0F5-24CF-429B-97A8-D388BE290CEC}"/>
              </a:ext>
            </a:extLst>
          </p:cNvPr>
          <p:cNvSpPr/>
          <p:nvPr/>
        </p:nvSpPr>
        <p:spPr>
          <a:xfrm>
            <a:off x="6340863" y="294846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3A2AE-9E88-409B-99F2-1C3E9FFFA83F}"/>
              </a:ext>
            </a:extLst>
          </p:cNvPr>
          <p:cNvSpPr/>
          <p:nvPr/>
        </p:nvSpPr>
        <p:spPr>
          <a:xfrm>
            <a:off x="8696178" y="294845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F5F517-3C85-4AE4-90C8-2B72CAB6DC03}"/>
              </a:ext>
            </a:extLst>
          </p:cNvPr>
          <p:cNvSpPr/>
          <p:nvPr/>
        </p:nvSpPr>
        <p:spPr>
          <a:xfrm>
            <a:off x="6340862" y="1773220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BFA01-FE24-44FC-AE1E-048BFD6E8CAD}"/>
              </a:ext>
            </a:extLst>
          </p:cNvPr>
          <p:cNvSpPr/>
          <p:nvPr/>
        </p:nvSpPr>
        <p:spPr>
          <a:xfrm>
            <a:off x="8685395" y="1773219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B2A4FE-BF19-42B1-8329-A2E64B0D5303}"/>
              </a:ext>
            </a:extLst>
          </p:cNvPr>
          <p:cNvSpPr/>
          <p:nvPr/>
        </p:nvSpPr>
        <p:spPr>
          <a:xfrm>
            <a:off x="452912" y="3670188"/>
            <a:ext cx="2162551" cy="14273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447F14-03B6-4AE8-BDF5-073FB9B69136}"/>
              </a:ext>
            </a:extLst>
          </p:cNvPr>
          <p:cNvSpPr/>
          <p:nvPr/>
        </p:nvSpPr>
        <p:spPr>
          <a:xfrm>
            <a:off x="2615464" y="3670188"/>
            <a:ext cx="1964926" cy="14273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35DDF9-A271-48A3-9325-327EFD432B16}"/>
              </a:ext>
            </a:extLst>
          </p:cNvPr>
          <p:cNvSpPr/>
          <p:nvPr/>
        </p:nvSpPr>
        <p:spPr>
          <a:xfrm>
            <a:off x="452912" y="5109332"/>
            <a:ext cx="2162551" cy="14273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DCDE7-1744-45E9-AE7D-401A97B12AD4}"/>
              </a:ext>
            </a:extLst>
          </p:cNvPr>
          <p:cNvSpPr/>
          <p:nvPr/>
        </p:nvSpPr>
        <p:spPr>
          <a:xfrm>
            <a:off x="2615463" y="5109332"/>
            <a:ext cx="1964926" cy="14273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9D97C4-7E26-426B-A10B-1F2AA2CBBAEF}"/>
              </a:ext>
            </a:extLst>
          </p:cNvPr>
          <p:cNvSpPr/>
          <p:nvPr/>
        </p:nvSpPr>
        <p:spPr>
          <a:xfrm>
            <a:off x="8775068" y="3429000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A01A7-35C1-44D3-833F-A3948321B782}"/>
              </a:ext>
            </a:extLst>
          </p:cNvPr>
          <p:cNvSpPr/>
          <p:nvPr/>
        </p:nvSpPr>
        <p:spPr>
          <a:xfrm>
            <a:off x="8775068" y="4907374"/>
            <a:ext cx="2355315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F3152-F41A-4C38-83C1-DF41C947EE1B}"/>
              </a:ext>
            </a:extLst>
          </p:cNvPr>
          <p:cNvSpPr/>
          <p:nvPr/>
        </p:nvSpPr>
        <p:spPr>
          <a:xfrm>
            <a:off x="6810141" y="4907374"/>
            <a:ext cx="1964926" cy="1478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4DD15-5C57-494F-BF36-D9C6106219F0}"/>
              </a:ext>
            </a:extLst>
          </p:cNvPr>
          <p:cNvSpPr/>
          <p:nvPr/>
        </p:nvSpPr>
        <p:spPr>
          <a:xfrm>
            <a:off x="264252" y="-166297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32D1D-0347-4762-AD01-6C1AD19C3516}"/>
              </a:ext>
            </a:extLst>
          </p:cNvPr>
          <p:cNvSpPr/>
          <p:nvPr/>
        </p:nvSpPr>
        <p:spPr>
          <a:xfrm>
            <a:off x="4250368" y="1330361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31F06B-10A0-49B7-A5DA-C4805F703A3D}"/>
              </a:ext>
            </a:extLst>
          </p:cNvPr>
          <p:cNvSpPr/>
          <p:nvPr/>
        </p:nvSpPr>
        <p:spPr>
          <a:xfrm>
            <a:off x="290127" y="1331930"/>
            <a:ext cx="7184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59FBB-AA00-48EE-989D-A4647CB5B3BD}"/>
              </a:ext>
            </a:extLst>
          </p:cNvPr>
          <p:cNvSpPr/>
          <p:nvPr/>
        </p:nvSpPr>
        <p:spPr>
          <a:xfrm>
            <a:off x="3902792" y="4989490"/>
            <a:ext cx="5725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E0F889-D101-4FF6-94AF-026F199AFED0}"/>
              </a:ext>
            </a:extLst>
          </p:cNvPr>
          <p:cNvSpPr/>
          <p:nvPr/>
        </p:nvSpPr>
        <p:spPr>
          <a:xfrm>
            <a:off x="482766" y="4907374"/>
            <a:ext cx="6639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5FD6EF-2F55-458A-8B88-BA8ECB9E8D13}"/>
              </a:ext>
            </a:extLst>
          </p:cNvPr>
          <p:cNvSpPr/>
          <p:nvPr/>
        </p:nvSpPr>
        <p:spPr>
          <a:xfrm>
            <a:off x="3949279" y="3528715"/>
            <a:ext cx="4796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D1B04-9960-4490-B794-52945B66AF79}"/>
              </a:ext>
            </a:extLst>
          </p:cNvPr>
          <p:cNvSpPr/>
          <p:nvPr/>
        </p:nvSpPr>
        <p:spPr>
          <a:xfrm>
            <a:off x="603593" y="3489187"/>
            <a:ext cx="417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1B808B-2A41-4C65-B424-C05750A33F1C}"/>
              </a:ext>
            </a:extLst>
          </p:cNvPr>
          <p:cNvSpPr/>
          <p:nvPr/>
        </p:nvSpPr>
        <p:spPr>
          <a:xfrm>
            <a:off x="10364559" y="132055"/>
            <a:ext cx="609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78A5DD-A3BF-4E8D-8F3E-4CA1A5AFFD26}"/>
              </a:ext>
            </a:extLst>
          </p:cNvPr>
          <p:cNvSpPr/>
          <p:nvPr/>
        </p:nvSpPr>
        <p:spPr>
          <a:xfrm>
            <a:off x="10289218" y="1648170"/>
            <a:ext cx="760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50E17C-BC70-494D-978A-FC488007EFDF}"/>
              </a:ext>
            </a:extLst>
          </p:cNvPr>
          <p:cNvSpPr/>
          <p:nvPr/>
        </p:nvSpPr>
        <p:spPr>
          <a:xfrm>
            <a:off x="6312831" y="1635161"/>
            <a:ext cx="7665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5F03C-A4F2-4786-9DFD-462FE6D5215D}"/>
              </a:ext>
            </a:extLst>
          </p:cNvPr>
          <p:cNvSpPr/>
          <p:nvPr/>
        </p:nvSpPr>
        <p:spPr>
          <a:xfrm>
            <a:off x="6378555" y="101716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696FE3-49AD-445A-9C55-C4868E957334}"/>
              </a:ext>
            </a:extLst>
          </p:cNvPr>
          <p:cNvSpPr/>
          <p:nvPr/>
        </p:nvSpPr>
        <p:spPr>
          <a:xfrm>
            <a:off x="10468124" y="4754974"/>
            <a:ext cx="662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D34276-F36C-4E2F-B6D9-388640B7BA25}"/>
              </a:ext>
            </a:extLst>
          </p:cNvPr>
          <p:cNvSpPr/>
          <p:nvPr/>
        </p:nvSpPr>
        <p:spPr>
          <a:xfrm>
            <a:off x="6787583" y="4718294"/>
            <a:ext cx="7954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5A8375-5AB2-4015-BB35-34D937A0A7B0}"/>
              </a:ext>
            </a:extLst>
          </p:cNvPr>
          <p:cNvSpPr/>
          <p:nvPr/>
        </p:nvSpPr>
        <p:spPr>
          <a:xfrm>
            <a:off x="10409516" y="3276600"/>
            <a:ext cx="7184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32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281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Torik Marekar</dc:creator>
  <cp:lastModifiedBy>Candra Kurniawan</cp:lastModifiedBy>
  <cp:revision>44</cp:revision>
  <dcterms:created xsi:type="dcterms:W3CDTF">2022-05-09T01:43:22Z</dcterms:created>
  <dcterms:modified xsi:type="dcterms:W3CDTF">2022-05-17T09:04:57Z</dcterms:modified>
</cp:coreProperties>
</file>