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4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35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560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48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30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8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001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0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3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05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08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BD16-849F-4A7C-B929-F2FA64DC7E95}" type="datetimeFigureOut">
              <a:rPr lang="th-TH" smtClean="0"/>
              <a:t>28/02/63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3D65-483F-4A32-A2F8-B50C531C37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1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" y="1045710"/>
            <a:ext cx="8583431" cy="25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Sunisa Rimcharoen</dc:creator>
  <cp:lastModifiedBy>Sunisa Rimcharoen</cp:lastModifiedBy>
  <cp:revision>3</cp:revision>
  <dcterms:created xsi:type="dcterms:W3CDTF">2020-02-28T11:55:37Z</dcterms:created>
  <dcterms:modified xsi:type="dcterms:W3CDTF">2020-02-28T12:06:25Z</dcterms:modified>
</cp:coreProperties>
</file>