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62" r:id="rId3"/>
    <p:sldId id="259" r:id="rId4"/>
    <p:sldId id="260" r:id="rId5"/>
    <p:sldId id="264" r:id="rId6"/>
    <p:sldId id="308" r:id="rId7"/>
    <p:sldId id="309" r:id="rId8"/>
    <p:sldId id="297" r:id="rId9"/>
    <p:sldId id="265" r:id="rId10"/>
    <p:sldId id="299" r:id="rId11"/>
    <p:sldId id="300" r:id="rId12"/>
    <p:sldId id="301" r:id="rId13"/>
    <p:sldId id="302" r:id="rId14"/>
    <p:sldId id="303" r:id="rId15"/>
    <p:sldId id="305" r:id="rId16"/>
    <p:sldId id="306" r:id="rId17"/>
    <p:sldId id="307" r:id="rId18"/>
    <p:sldId id="268" r:id="rId19"/>
    <p:sldId id="310" r:id="rId20"/>
  </p:sldIdLst>
  <p:sldSz cx="9144000" cy="5143500" type="screen16x9"/>
  <p:notesSz cx="6858000" cy="9144000"/>
  <p:embeddedFontLst>
    <p:embeddedFont>
      <p:font typeface="Anaheim" panose="020B0604020202020204" charset="0"/>
      <p:regular r:id="rId22"/>
    </p:embeddedFont>
    <p:embeddedFont>
      <p:font typeface="Bebas Neue" panose="020B0606020202050201" pitchFamily="34" charset="0"/>
      <p:regular r:id="rId23"/>
    </p:embeddedFont>
    <p:embeddedFont>
      <p:font typeface="DM Sans" pitchFamily="2" charset="0"/>
      <p:regular r:id="rId24"/>
      <p:bold r:id="rId25"/>
      <p:italic r:id="rId26"/>
      <p:boldItalic r:id="rId27"/>
    </p:embeddedFont>
    <p:embeddedFont>
      <p:font typeface="happy Med" pitchFamily="2" charset="-34"/>
      <p:regular r:id="rId28"/>
    </p:embeddedFont>
    <p:embeddedFont>
      <p:font typeface="Nunito Light" pitchFamily="2" charset="0"/>
      <p:regular r:id="rId29"/>
      <p:italic r:id="rId30"/>
    </p:embeddedFont>
    <p:embeddedFont>
      <p:font typeface="Varela Round" panose="00000500000000000000" pitchFamily="2" charset="-79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72AC"/>
    <a:srgbClr val="FBDC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667914-CA34-4D18-952E-ED22DD9213C6}">
  <a:tblStyle styleId="{54667914-CA34-4D18-952E-ED22DD9213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1E2DE27-65EC-4063-A37A-C4F728C3F91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827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360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28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960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279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825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147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523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0" name="Google Shape;264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0" name="Google Shape;264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48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d5260bdd8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d5260bdd8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1" name="Google Shape;225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1" name="Google Shape;225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05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571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1" name="Google Shape;225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998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0" name="Google Shape;10;p2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73" name="Google Shape;73;p2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920100" y="1584325"/>
            <a:ext cx="5304000" cy="18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920025" y="3432600"/>
            <a:ext cx="5304000" cy="3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152091" y="2131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152091" y="47090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2"/>
        </a:solidFill>
        <a:effectLst/>
      </p:bgPr>
    </p:bg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" name="Google Shape;1946;p30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947" name="Google Shape;1947;p30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0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0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0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0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0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0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0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0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0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0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0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0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0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0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0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0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0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0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0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0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0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0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0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0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0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0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0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0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0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0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0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0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0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0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0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0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0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0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0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0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0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2010" name="Google Shape;2010;p30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0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0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0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0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31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2017" name="Google Shape;2017;p31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1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1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1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1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1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1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1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1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1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1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1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1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1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1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1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1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1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1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1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1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1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1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1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1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1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1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1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1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1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1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1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1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1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1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1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1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1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1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1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1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1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1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1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1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1"/>
          <p:cNvGrpSpPr/>
          <p:nvPr/>
        </p:nvGrpSpPr>
        <p:grpSpPr>
          <a:xfrm>
            <a:off x="173287" y="130863"/>
            <a:ext cx="8797256" cy="4881744"/>
            <a:chOff x="916986" y="2500875"/>
            <a:chExt cx="2280618" cy="1217119"/>
          </a:xfrm>
        </p:grpSpPr>
        <p:sp>
          <p:nvSpPr>
            <p:cNvPr id="2080" name="Google Shape;2080;p31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1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1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1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1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3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84" name="Google Shape;84;p3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3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147" name="Google Shape;147;p3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291500" y="2400500"/>
            <a:ext cx="43200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title" idx="2" hasCustomPrompt="1"/>
          </p:nvPr>
        </p:nvSpPr>
        <p:spPr>
          <a:xfrm>
            <a:off x="1291500" y="12415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3"/>
          <p:cNvSpPr txBox="1">
            <a:spLocks noGrp="1"/>
          </p:cNvSpPr>
          <p:nvPr>
            <p:ph type="subTitle" idx="1"/>
          </p:nvPr>
        </p:nvSpPr>
        <p:spPr>
          <a:xfrm>
            <a:off x="1291500" y="3360725"/>
            <a:ext cx="4320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"/>
          <p:cNvSpPr/>
          <p:nvPr/>
        </p:nvSpPr>
        <p:spPr>
          <a:xfrm>
            <a:off x="1190841" y="48768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"/>
          <p:cNvSpPr/>
          <p:nvPr/>
        </p:nvSpPr>
        <p:spPr>
          <a:xfrm>
            <a:off x="212841" y="44457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7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377" name="Google Shape;377;p7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7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440" name="Google Shape;440;p7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8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449" name="Google Shape;449;p8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8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512" name="Google Shape;512;p8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8"/>
          <p:cNvSpPr txBox="1">
            <a:spLocks noGrp="1"/>
          </p:cNvSpPr>
          <p:nvPr>
            <p:ph type="title"/>
          </p:nvPr>
        </p:nvSpPr>
        <p:spPr>
          <a:xfrm>
            <a:off x="1768500" y="2388325"/>
            <a:ext cx="5607000" cy="16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18" name="Google Shape;518;p8"/>
          <p:cNvSpPr/>
          <p:nvPr/>
        </p:nvSpPr>
        <p:spPr>
          <a:xfrm>
            <a:off x="152091" y="2131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8"/>
          <p:cNvSpPr/>
          <p:nvPr/>
        </p:nvSpPr>
        <p:spPr>
          <a:xfrm>
            <a:off x="152091" y="47090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9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522" name="Google Shape;522;p9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9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585" name="Google Shape;585;p9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9"/>
          <p:cNvSpPr txBox="1">
            <a:spLocks noGrp="1"/>
          </p:cNvSpPr>
          <p:nvPr>
            <p:ph type="title"/>
          </p:nvPr>
        </p:nvSpPr>
        <p:spPr>
          <a:xfrm>
            <a:off x="2135550" y="1058588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9"/>
          <p:cNvSpPr txBox="1">
            <a:spLocks noGrp="1"/>
          </p:cNvSpPr>
          <p:nvPr>
            <p:ph type="subTitle" idx="1"/>
          </p:nvPr>
        </p:nvSpPr>
        <p:spPr>
          <a:xfrm>
            <a:off x="2135550" y="306425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2"/>
        </a:solid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13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669" name="Google Shape;669;p13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3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13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732" name="Google Shape;732;p13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7" name="Google Shape;737;p13"/>
          <p:cNvSpPr txBox="1">
            <a:spLocks noGrp="1"/>
          </p:cNvSpPr>
          <p:nvPr>
            <p:ph type="subTitle" idx="1"/>
          </p:nvPr>
        </p:nvSpPr>
        <p:spPr>
          <a:xfrm>
            <a:off x="2151325" y="3691175"/>
            <a:ext cx="3564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8" name="Google Shape;738;p13"/>
          <p:cNvSpPr txBox="1">
            <a:spLocks noGrp="1"/>
          </p:cNvSpPr>
          <p:nvPr>
            <p:ph type="title"/>
          </p:nvPr>
        </p:nvSpPr>
        <p:spPr>
          <a:xfrm>
            <a:off x="1329600" y="448056"/>
            <a:ext cx="70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13"/>
          <p:cNvSpPr txBox="1">
            <a:spLocks noGrp="1"/>
          </p:cNvSpPr>
          <p:nvPr>
            <p:ph type="subTitle" idx="2"/>
          </p:nvPr>
        </p:nvSpPr>
        <p:spPr>
          <a:xfrm>
            <a:off x="1482025" y="1946045"/>
            <a:ext cx="42342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13"/>
          <p:cNvSpPr txBox="1">
            <a:spLocks noGrp="1"/>
          </p:cNvSpPr>
          <p:nvPr>
            <p:ph type="subTitle" idx="3"/>
          </p:nvPr>
        </p:nvSpPr>
        <p:spPr>
          <a:xfrm>
            <a:off x="1482025" y="3063013"/>
            <a:ext cx="42342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13"/>
          <p:cNvSpPr txBox="1">
            <a:spLocks noGrp="1"/>
          </p:cNvSpPr>
          <p:nvPr>
            <p:ph type="subTitle" idx="4"/>
          </p:nvPr>
        </p:nvSpPr>
        <p:spPr>
          <a:xfrm>
            <a:off x="1482025" y="4179981"/>
            <a:ext cx="42342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13"/>
          <p:cNvSpPr txBox="1">
            <a:spLocks noGrp="1"/>
          </p:cNvSpPr>
          <p:nvPr>
            <p:ph type="title" idx="5" hasCustomPrompt="1"/>
          </p:nvPr>
        </p:nvSpPr>
        <p:spPr>
          <a:xfrm>
            <a:off x="1482000" y="1424620"/>
            <a:ext cx="669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3" name="Google Shape;743;p13"/>
          <p:cNvSpPr txBox="1">
            <a:spLocks noGrp="1"/>
          </p:cNvSpPr>
          <p:nvPr>
            <p:ph type="title" idx="6" hasCustomPrompt="1"/>
          </p:nvPr>
        </p:nvSpPr>
        <p:spPr>
          <a:xfrm>
            <a:off x="1482000" y="3663874"/>
            <a:ext cx="669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4" name="Google Shape;744;p13"/>
          <p:cNvSpPr txBox="1">
            <a:spLocks noGrp="1"/>
          </p:cNvSpPr>
          <p:nvPr>
            <p:ph type="title" idx="7" hasCustomPrompt="1"/>
          </p:nvPr>
        </p:nvSpPr>
        <p:spPr>
          <a:xfrm>
            <a:off x="1482000" y="2544247"/>
            <a:ext cx="669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5" name="Google Shape;745;p13"/>
          <p:cNvSpPr txBox="1">
            <a:spLocks noGrp="1"/>
          </p:cNvSpPr>
          <p:nvPr>
            <p:ph type="subTitle" idx="8"/>
          </p:nvPr>
        </p:nvSpPr>
        <p:spPr>
          <a:xfrm>
            <a:off x="2150125" y="1454125"/>
            <a:ext cx="356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6" name="Google Shape;746;p13"/>
          <p:cNvSpPr txBox="1">
            <a:spLocks noGrp="1"/>
          </p:cNvSpPr>
          <p:nvPr>
            <p:ph type="subTitle" idx="9"/>
          </p:nvPr>
        </p:nvSpPr>
        <p:spPr>
          <a:xfrm>
            <a:off x="2150125" y="2572650"/>
            <a:ext cx="356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solidFill>
          <a:schemeClr val="dk2"/>
        </a:solidFill>
        <a:effectLst/>
      </p:bgPr>
    </p:bg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0" name="Google Shape;1260;p21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261" name="Google Shape;1261;p21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1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1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1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1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1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1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1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1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1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1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1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1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1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1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1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1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1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1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1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1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1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1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1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1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1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1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1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1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1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1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1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1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1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1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3" name="Google Shape;1323;p21"/>
          <p:cNvGrpSpPr/>
          <p:nvPr/>
        </p:nvGrpSpPr>
        <p:grpSpPr>
          <a:xfrm>
            <a:off x="173287" y="130863"/>
            <a:ext cx="8797256" cy="4881744"/>
            <a:chOff x="916986" y="2500875"/>
            <a:chExt cx="2280618" cy="1217119"/>
          </a:xfrm>
        </p:grpSpPr>
        <p:sp>
          <p:nvSpPr>
            <p:cNvPr id="1324" name="Google Shape;1324;p21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9" name="Google Shape;132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0" name="Google Shape;1330;p21"/>
          <p:cNvSpPr txBox="1">
            <a:spLocks noGrp="1"/>
          </p:cNvSpPr>
          <p:nvPr>
            <p:ph type="subTitle" idx="1"/>
          </p:nvPr>
        </p:nvSpPr>
        <p:spPr>
          <a:xfrm>
            <a:off x="937625" y="2992400"/>
            <a:ext cx="21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1" name="Google Shape;1331;p21"/>
          <p:cNvSpPr txBox="1">
            <a:spLocks noGrp="1"/>
          </p:cNvSpPr>
          <p:nvPr>
            <p:ph type="subTitle" idx="2"/>
          </p:nvPr>
        </p:nvSpPr>
        <p:spPr>
          <a:xfrm>
            <a:off x="3484348" y="2992400"/>
            <a:ext cx="21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2" name="Google Shape;1332;p21"/>
          <p:cNvSpPr txBox="1">
            <a:spLocks noGrp="1"/>
          </p:cNvSpPr>
          <p:nvPr>
            <p:ph type="subTitle" idx="3"/>
          </p:nvPr>
        </p:nvSpPr>
        <p:spPr>
          <a:xfrm>
            <a:off x="6031075" y="2992400"/>
            <a:ext cx="21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3" name="Google Shape;1333;p21"/>
          <p:cNvSpPr txBox="1">
            <a:spLocks noGrp="1"/>
          </p:cNvSpPr>
          <p:nvPr>
            <p:ph type="subTitle" idx="4"/>
          </p:nvPr>
        </p:nvSpPr>
        <p:spPr>
          <a:xfrm>
            <a:off x="937625" y="2408598"/>
            <a:ext cx="2175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4" name="Google Shape;1334;p21"/>
          <p:cNvSpPr txBox="1">
            <a:spLocks noGrp="1"/>
          </p:cNvSpPr>
          <p:nvPr>
            <p:ph type="subTitle" idx="5"/>
          </p:nvPr>
        </p:nvSpPr>
        <p:spPr>
          <a:xfrm>
            <a:off x="3484348" y="2408598"/>
            <a:ext cx="2175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5" name="Google Shape;1335;p21"/>
          <p:cNvSpPr txBox="1">
            <a:spLocks noGrp="1"/>
          </p:cNvSpPr>
          <p:nvPr>
            <p:ph type="subTitle" idx="6"/>
          </p:nvPr>
        </p:nvSpPr>
        <p:spPr>
          <a:xfrm>
            <a:off x="6031075" y="2408598"/>
            <a:ext cx="2175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bg>
      <p:bgPr>
        <a:solidFill>
          <a:schemeClr val="dk2"/>
        </a:solidFill>
        <a:effectLst/>
      </p:bgPr>
    </p:bg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" name="Google Shape;1730;p27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731" name="Google Shape;1731;p27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7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7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7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7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7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7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7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7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7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7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7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7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7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7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7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7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7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7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7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7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7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7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7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7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7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7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7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7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7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7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7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7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7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7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7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7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7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7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7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7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7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7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7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7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7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7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7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7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7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7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7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7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7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7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7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7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7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7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7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7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7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3" name="Google Shape;1793;p27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1794" name="Google Shape;1794;p27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7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7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7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7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9" name="Google Shape;1799;p27"/>
          <p:cNvSpPr txBox="1">
            <a:spLocks noGrp="1"/>
          </p:cNvSpPr>
          <p:nvPr>
            <p:ph type="title"/>
          </p:nvPr>
        </p:nvSpPr>
        <p:spPr>
          <a:xfrm>
            <a:off x="1024800" y="1789950"/>
            <a:ext cx="35979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00" name="Google Shape;1800;p27"/>
          <p:cNvSpPr txBox="1">
            <a:spLocks noGrp="1"/>
          </p:cNvSpPr>
          <p:nvPr>
            <p:ph type="subTitle" idx="1"/>
          </p:nvPr>
        </p:nvSpPr>
        <p:spPr>
          <a:xfrm>
            <a:off x="1024800" y="3073560"/>
            <a:ext cx="35979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sz="35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7" r:id="rId8"/>
    <p:sldLayoutId id="2147483673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kpn/Apiradee_6530300643.gi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1WpbszHXik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35"/>
          <p:cNvSpPr txBox="1">
            <a:spLocks noGrp="1"/>
          </p:cNvSpPr>
          <p:nvPr>
            <p:ph type="ctrTitle"/>
          </p:nvPr>
        </p:nvSpPr>
        <p:spPr>
          <a:xfrm>
            <a:off x="1578030" y="1194510"/>
            <a:ext cx="5971908" cy="21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dirty="0">
                <a:solidFill>
                  <a:schemeClr val="accent1"/>
                </a:solidFill>
              </a:rPr>
              <a:t> </a:t>
            </a:r>
            <a:r>
              <a:rPr lang="en" sz="8000" dirty="0">
                <a:solidFill>
                  <a:schemeClr val="accent1"/>
                </a:solidFill>
              </a:rPr>
              <a:t>U&amp;L</a:t>
            </a:r>
            <a:r>
              <a:rPr lang="en" dirty="0">
                <a:solidFill>
                  <a:schemeClr val="accent1"/>
                </a:solidFill>
              </a:rPr>
              <a:t> 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sz="4000" dirty="0">
                <a:highlight>
                  <a:schemeClr val="dk2"/>
                </a:highlight>
              </a:rPr>
              <a:t>Unit of Length</a:t>
            </a:r>
            <a:endParaRPr sz="3000" dirty="0">
              <a:highlight>
                <a:schemeClr val="dk2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2097" name="Google Shape;2097;p35"/>
          <p:cNvGrpSpPr/>
          <p:nvPr/>
        </p:nvGrpSpPr>
        <p:grpSpPr>
          <a:xfrm rot="20722336" flipH="1">
            <a:off x="7161588" y="2626623"/>
            <a:ext cx="1730147" cy="2319944"/>
            <a:chOff x="1400935" y="1333409"/>
            <a:chExt cx="760984" cy="1020399"/>
          </a:xfrm>
        </p:grpSpPr>
        <p:sp>
          <p:nvSpPr>
            <p:cNvPr id="2098" name="Google Shape;2098;p35"/>
            <p:cNvSpPr/>
            <p:nvPr/>
          </p:nvSpPr>
          <p:spPr>
            <a:xfrm>
              <a:off x="1400935" y="1333409"/>
              <a:ext cx="760984" cy="1005685"/>
            </a:xfrm>
            <a:custGeom>
              <a:avLst/>
              <a:gdLst/>
              <a:ahLst/>
              <a:cxnLst/>
              <a:rect l="l" t="t" r="r" b="b"/>
              <a:pathLst>
                <a:path w="14268" h="18856" extrusionOk="0">
                  <a:moveTo>
                    <a:pt x="14054" y="0"/>
                  </a:moveTo>
                  <a:cubicBezTo>
                    <a:pt x="14038" y="0"/>
                    <a:pt x="14023" y="2"/>
                    <a:pt x="14009" y="5"/>
                  </a:cubicBezTo>
                  <a:cubicBezTo>
                    <a:pt x="13998" y="7"/>
                    <a:pt x="13986" y="9"/>
                    <a:pt x="13975" y="14"/>
                  </a:cubicBezTo>
                  <a:cubicBezTo>
                    <a:pt x="13421" y="273"/>
                    <a:pt x="12939" y="429"/>
                    <a:pt x="12386" y="686"/>
                  </a:cubicBezTo>
                  <a:cubicBezTo>
                    <a:pt x="12370" y="693"/>
                    <a:pt x="12354" y="700"/>
                    <a:pt x="12338" y="709"/>
                  </a:cubicBezTo>
                  <a:cubicBezTo>
                    <a:pt x="12224" y="757"/>
                    <a:pt x="12111" y="805"/>
                    <a:pt x="12001" y="860"/>
                  </a:cubicBezTo>
                  <a:cubicBezTo>
                    <a:pt x="11909" y="906"/>
                    <a:pt x="11819" y="962"/>
                    <a:pt x="11744" y="1035"/>
                  </a:cubicBezTo>
                  <a:cubicBezTo>
                    <a:pt x="11723" y="1056"/>
                    <a:pt x="11703" y="1079"/>
                    <a:pt x="11684" y="1104"/>
                  </a:cubicBezTo>
                  <a:cubicBezTo>
                    <a:pt x="11684" y="1104"/>
                    <a:pt x="11684" y="1102"/>
                    <a:pt x="11684" y="1102"/>
                  </a:cubicBezTo>
                  <a:lnTo>
                    <a:pt x="10759" y="2371"/>
                  </a:lnTo>
                  <a:cubicBezTo>
                    <a:pt x="8436" y="5485"/>
                    <a:pt x="4036" y="11421"/>
                    <a:pt x="2841" y="13062"/>
                  </a:cubicBezTo>
                  <a:cubicBezTo>
                    <a:pt x="2629" y="13355"/>
                    <a:pt x="2311" y="13784"/>
                    <a:pt x="1994" y="14214"/>
                  </a:cubicBezTo>
                  <a:cubicBezTo>
                    <a:pt x="1891" y="14351"/>
                    <a:pt x="1790" y="14489"/>
                    <a:pt x="1691" y="14622"/>
                  </a:cubicBezTo>
                  <a:cubicBezTo>
                    <a:pt x="1613" y="14730"/>
                    <a:pt x="1535" y="14834"/>
                    <a:pt x="1461" y="14934"/>
                  </a:cubicBezTo>
                  <a:cubicBezTo>
                    <a:pt x="1401" y="15017"/>
                    <a:pt x="1342" y="15097"/>
                    <a:pt x="1287" y="15171"/>
                  </a:cubicBezTo>
                  <a:cubicBezTo>
                    <a:pt x="1255" y="15214"/>
                    <a:pt x="1225" y="15254"/>
                    <a:pt x="1197" y="15293"/>
                  </a:cubicBezTo>
                  <a:lnTo>
                    <a:pt x="977" y="15596"/>
                  </a:lnTo>
                  <a:cubicBezTo>
                    <a:pt x="958" y="15623"/>
                    <a:pt x="938" y="15648"/>
                    <a:pt x="919" y="15674"/>
                  </a:cubicBezTo>
                  <a:cubicBezTo>
                    <a:pt x="291" y="16536"/>
                    <a:pt x="1" y="17076"/>
                    <a:pt x="63" y="17512"/>
                  </a:cubicBezTo>
                  <a:cubicBezTo>
                    <a:pt x="107" y="17808"/>
                    <a:pt x="311" y="18056"/>
                    <a:pt x="683" y="18327"/>
                  </a:cubicBezTo>
                  <a:cubicBezTo>
                    <a:pt x="725" y="18357"/>
                    <a:pt x="766" y="18387"/>
                    <a:pt x="809" y="18414"/>
                  </a:cubicBezTo>
                  <a:cubicBezTo>
                    <a:pt x="846" y="18444"/>
                    <a:pt x="887" y="18474"/>
                    <a:pt x="929" y="18506"/>
                  </a:cubicBezTo>
                  <a:cubicBezTo>
                    <a:pt x="1115" y="18641"/>
                    <a:pt x="1282" y="18738"/>
                    <a:pt x="1441" y="18795"/>
                  </a:cubicBezTo>
                  <a:cubicBezTo>
                    <a:pt x="1552" y="18835"/>
                    <a:pt x="1659" y="18856"/>
                    <a:pt x="1764" y="18856"/>
                  </a:cubicBezTo>
                  <a:cubicBezTo>
                    <a:pt x="1808" y="18856"/>
                    <a:pt x="1852" y="18852"/>
                    <a:pt x="1895" y="18845"/>
                  </a:cubicBezTo>
                  <a:cubicBezTo>
                    <a:pt x="2326" y="18772"/>
                    <a:pt x="2746" y="18336"/>
                    <a:pt x="3364" y="17489"/>
                  </a:cubicBezTo>
                  <a:cubicBezTo>
                    <a:pt x="3387" y="17455"/>
                    <a:pt x="3412" y="17422"/>
                    <a:pt x="3437" y="17386"/>
                  </a:cubicBezTo>
                  <a:cubicBezTo>
                    <a:pt x="3469" y="17342"/>
                    <a:pt x="3508" y="17290"/>
                    <a:pt x="3550" y="17232"/>
                  </a:cubicBezTo>
                  <a:cubicBezTo>
                    <a:pt x="3582" y="17189"/>
                    <a:pt x="3614" y="17143"/>
                    <a:pt x="3651" y="17094"/>
                  </a:cubicBezTo>
                  <a:cubicBezTo>
                    <a:pt x="3731" y="16982"/>
                    <a:pt x="3821" y="16858"/>
                    <a:pt x="3919" y="16722"/>
                  </a:cubicBezTo>
                  <a:cubicBezTo>
                    <a:pt x="3990" y="16624"/>
                    <a:pt x="4062" y="16520"/>
                    <a:pt x="4138" y="16413"/>
                  </a:cubicBezTo>
                  <a:cubicBezTo>
                    <a:pt x="4234" y="16282"/>
                    <a:pt x="4332" y="16146"/>
                    <a:pt x="4429" y="16009"/>
                  </a:cubicBezTo>
                  <a:cubicBezTo>
                    <a:pt x="4744" y="15570"/>
                    <a:pt x="5060" y="15129"/>
                    <a:pt x="5274" y="14834"/>
                  </a:cubicBezTo>
                  <a:cubicBezTo>
                    <a:pt x="6469" y="13192"/>
                    <a:pt x="10764" y="7181"/>
                    <a:pt x="13011" y="4010"/>
                  </a:cubicBezTo>
                  <a:lnTo>
                    <a:pt x="13935" y="2742"/>
                  </a:lnTo>
                  <a:lnTo>
                    <a:pt x="13933" y="2742"/>
                  </a:lnTo>
                  <a:cubicBezTo>
                    <a:pt x="14011" y="2630"/>
                    <a:pt x="14048" y="2497"/>
                    <a:pt x="14069" y="2364"/>
                  </a:cubicBezTo>
                  <a:cubicBezTo>
                    <a:pt x="14089" y="2242"/>
                    <a:pt x="14098" y="2120"/>
                    <a:pt x="14110" y="1997"/>
                  </a:cubicBezTo>
                  <a:cubicBezTo>
                    <a:pt x="14112" y="1980"/>
                    <a:pt x="14114" y="1964"/>
                    <a:pt x="14115" y="1946"/>
                  </a:cubicBezTo>
                  <a:cubicBezTo>
                    <a:pt x="14191" y="1338"/>
                    <a:pt x="14191" y="833"/>
                    <a:pt x="14266" y="227"/>
                  </a:cubicBezTo>
                  <a:cubicBezTo>
                    <a:pt x="14268" y="216"/>
                    <a:pt x="14266" y="206"/>
                    <a:pt x="14266" y="197"/>
                  </a:cubicBezTo>
                  <a:cubicBezTo>
                    <a:pt x="14262" y="142"/>
                    <a:pt x="14236" y="87"/>
                    <a:pt x="14177" y="43"/>
                  </a:cubicBezTo>
                  <a:cubicBezTo>
                    <a:pt x="14136" y="13"/>
                    <a:pt x="14094" y="0"/>
                    <a:pt x="14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70BA"/>
                </a:solidFill>
              </a:endParaRPr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1429576" y="1335169"/>
              <a:ext cx="728876" cy="987391"/>
            </a:xfrm>
            <a:custGeom>
              <a:avLst/>
              <a:gdLst/>
              <a:ahLst/>
              <a:cxnLst/>
              <a:rect l="l" t="t" r="r" b="b"/>
              <a:pathLst>
                <a:path w="13666" h="18513" extrusionOk="0">
                  <a:moveTo>
                    <a:pt x="13612" y="1"/>
                  </a:moveTo>
                  <a:cubicBezTo>
                    <a:pt x="13592" y="1"/>
                    <a:pt x="13569" y="11"/>
                    <a:pt x="13545" y="27"/>
                  </a:cubicBezTo>
                  <a:cubicBezTo>
                    <a:pt x="13538" y="31"/>
                    <a:pt x="13530" y="35"/>
                    <a:pt x="13522" y="43"/>
                  </a:cubicBezTo>
                  <a:cubicBezTo>
                    <a:pt x="13107" y="401"/>
                    <a:pt x="12763" y="658"/>
                    <a:pt x="12348" y="1016"/>
                  </a:cubicBezTo>
                  <a:cubicBezTo>
                    <a:pt x="12336" y="1027"/>
                    <a:pt x="12324" y="1038"/>
                    <a:pt x="12311" y="1048"/>
                  </a:cubicBezTo>
                  <a:cubicBezTo>
                    <a:pt x="12228" y="1117"/>
                    <a:pt x="12145" y="1186"/>
                    <a:pt x="12061" y="1261"/>
                  </a:cubicBezTo>
                  <a:cubicBezTo>
                    <a:pt x="11969" y="1342"/>
                    <a:pt x="11877" y="1434"/>
                    <a:pt x="11796" y="1544"/>
                  </a:cubicBezTo>
                  <a:cubicBezTo>
                    <a:pt x="11796" y="1544"/>
                    <a:pt x="11796" y="1544"/>
                    <a:pt x="11796" y="1543"/>
                  </a:cubicBezTo>
                  <a:lnTo>
                    <a:pt x="10872" y="2811"/>
                  </a:lnTo>
                  <a:cubicBezTo>
                    <a:pt x="8570" y="5943"/>
                    <a:pt x="4202" y="11899"/>
                    <a:pt x="3006" y="13541"/>
                  </a:cubicBezTo>
                  <a:cubicBezTo>
                    <a:pt x="2671" y="14002"/>
                    <a:pt x="2081" y="14807"/>
                    <a:pt x="1634" y="15416"/>
                  </a:cubicBezTo>
                  <a:cubicBezTo>
                    <a:pt x="1572" y="15500"/>
                    <a:pt x="1514" y="15579"/>
                    <a:pt x="1459" y="15656"/>
                  </a:cubicBezTo>
                  <a:cubicBezTo>
                    <a:pt x="1424" y="15705"/>
                    <a:pt x="1388" y="15753"/>
                    <a:pt x="1356" y="15797"/>
                  </a:cubicBezTo>
                  <a:cubicBezTo>
                    <a:pt x="1323" y="15843"/>
                    <a:pt x="1292" y="15884"/>
                    <a:pt x="1264" y="15925"/>
                  </a:cubicBezTo>
                  <a:cubicBezTo>
                    <a:pt x="1220" y="15983"/>
                    <a:pt x="1183" y="16037"/>
                    <a:pt x="1151" y="16081"/>
                  </a:cubicBezTo>
                  <a:cubicBezTo>
                    <a:pt x="484" y="16990"/>
                    <a:pt x="139" y="17522"/>
                    <a:pt x="55" y="17864"/>
                  </a:cubicBezTo>
                  <a:cubicBezTo>
                    <a:pt x="1" y="18089"/>
                    <a:pt x="59" y="18232"/>
                    <a:pt x="217" y="18346"/>
                  </a:cubicBezTo>
                  <a:cubicBezTo>
                    <a:pt x="234" y="18360"/>
                    <a:pt x="252" y="18370"/>
                    <a:pt x="270" y="18381"/>
                  </a:cubicBezTo>
                  <a:cubicBezTo>
                    <a:pt x="286" y="18395"/>
                    <a:pt x="304" y="18408"/>
                    <a:pt x="321" y="18422"/>
                  </a:cubicBezTo>
                  <a:cubicBezTo>
                    <a:pt x="402" y="18481"/>
                    <a:pt x="483" y="18512"/>
                    <a:pt x="569" y="18512"/>
                  </a:cubicBezTo>
                  <a:cubicBezTo>
                    <a:pt x="649" y="18512"/>
                    <a:pt x="734" y="18485"/>
                    <a:pt x="830" y="18427"/>
                  </a:cubicBezTo>
                  <a:cubicBezTo>
                    <a:pt x="1129" y="18243"/>
                    <a:pt x="1528" y="17750"/>
                    <a:pt x="2189" y="16838"/>
                  </a:cubicBezTo>
                  <a:cubicBezTo>
                    <a:pt x="2221" y="16793"/>
                    <a:pt x="2260" y="16740"/>
                    <a:pt x="2302" y="16682"/>
                  </a:cubicBezTo>
                  <a:cubicBezTo>
                    <a:pt x="2403" y="16543"/>
                    <a:pt x="2531" y="16368"/>
                    <a:pt x="2671" y="16173"/>
                  </a:cubicBezTo>
                  <a:cubicBezTo>
                    <a:pt x="3116" y="15560"/>
                    <a:pt x="3699" y="14750"/>
                    <a:pt x="4036" y="14289"/>
                  </a:cubicBezTo>
                  <a:cubicBezTo>
                    <a:pt x="5230" y="12647"/>
                    <a:pt x="9554" y="6659"/>
                    <a:pt x="11824" y="3504"/>
                  </a:cubicBezTo>
                  <a:lnTo>
                    <a:pt x="12747" y="2235"/>
                  </a:lnTo>
                  <a:cubicBezTo>
                    <a:pt x="12827" y="2126"/>
                    <a:pt x="12885" y="2009"/>
                    <a:pt x="12935" y="1895"/>
                  </a:cubicBezTo>
                  <a:cubicBezTo>
                    <a:pt x="12979" y="1794"/>
                    <a:pt x="13020" y="1693"/>
                    <a:pt x="13061" y="1592"/>
                  </a:cubicBezTo>
                  <a:cubicBezTo>
                    <a:pt x="13066" y="1578"/>
                    <a:pt x="13073" y="1564"/>
                    <a:pt x="13079" y="1550"/>
                  </a:cubicBezTo>
                  <a:cubicBezTo>
                    <a:pt x="13293" y="1043"/>
                    <a:pt x="13431" y="639"/>
                    <a:pt x="13646" y="132"/>
                  </a:cubicBezTo>
                  <a:cubicBezTo>
                    <a:pt x="13649" y="123"/>
                    <a:pt x="13651" y="116"/>
                    <a:pt x="13653" y="109"/>
                  </a:cubicBezTo>
                  <a:cubicBezTo>
                    <a:pt x="13665" y="66"/>
                    <a:pt x="13665" y="29"/>
                    <a:pt x="13640" y="10"/>
                  </a:cubicBezTo>
                  <a:cubicBezTo>
                    <a:pt x="13632" y="4"/>
                    <a:pt x="13622" y="1"/>
                    <a:pt x="13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1400935" y="2169375"/>
              <a:ext cx="179472" cy="169712"/>
            </a:xfrm>
            <a:custGeom>
              <a:avLst/>
              <a:gdLst/>
              <a:ahLst/>
              <a:cxnLst/>
              <a:rect l="l" t="t" r="r" b="b"/>
              <a:pathLst>
                <a:path w="3365" h="3182" extrusionOk="0">
                  <a:moveTo>
                    <a:pt x="919" y="0"/>
                  </a:moveTo>
                  <a:cubicBezTo>
                    <a:pt x="291" y="862"/>
                    <a:pt x="1" y="1402"/>
                    <a:pt x="63" y="1838"/>
                  </a:cubicBezTo>
                  <a:cubicBezTo>
                    <a:pt x="107" y="2134"/>
                    <a:pt x="311" y="2382"/>
                    <a:pt x="683" y="2653"/>
                  </a:cubicBezTo>
                  <a:cubicBezTo>
                    <a:pt x="725" y="2683"/>
                    <a:pt x="766" y="2713"/>
                    <a:pt x="809" y="2740"/>
                  </a:cubicBezTo>
                  <a:cubicBezTo>
                    <a:pt x="846" y="2770"/>
                    <a:pt x="887" y="2800"/>
                    <a:pt x="929" y="2832"/>
                  </a:cubicBezTo>
                  <a:cubicBezTo>
                    <a:pt x="1115" y="2967"/>
                    <a:pt x="1282" y="3064"/>
                    <a:pt x="1441" y="3121"/>
                  </a:cubicBezTo>
                  <a:cubicBezTo>
                    <a:pt x="1552" y="3161"/>
                    <a:pt x="1659" y="3182"/>
                    <a:pt x="1764" y="3182"/>
                  </a:cubicBezTo>
                  <a:cubicBezTo>
                    <a:pt x="1808" y="3182"/>
                    <a:pt x="1852" y="3178"/>
                    <a:pt x="1895" y="3171"/>
                  </a:cubicBezTo>
                  <a:cubicBezTo>
                    <a:pt x="2326" y="3098"/>
                    <a:pt x="2746" y="2662"/>
                    <a:pt x="3364" y="1815"/>
                  </a:cubicBezTo>
                  <a:cubicBezTo>
                    <a:pt x="2487" y="1299"/>
                    <a:pt x="1688" y="672"/>
                    <a:pt x="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1449896" y="2091507"/>
              <a:ext cx="187313" cy="174672"/>
            </a:xfrm>
            <a:custGeom>
              <a:avLst/>
              <a:gdLst/>
              <a:ahLst/>
              <a:cxnLst/>
              <a:rect l="l" t="t" r="r" b="b"/>
              <a:pathLst>
                <a:path w="3512" h="3275" extrusionOk="0">
                  <a:moveTo>
                    <a:pt x="1076" y="0"/>
                  </a:moveTo>
                  <a:cubicBezTo>
                    <a:pt x="973" y="137"/>
                    <a:pt x="872" y="275"/>
                    <a:pt x="773" y="408"/>
                  </a:cubicBezTo>
                  <a:cubicBezTo>
                    <a:pt x="693" y="516"/>
                    <a:pt x="617" y="620"/>
                    <a:pt x="543" y="720"/>
                  </a:cubicBezTo>
                  <a:cubicBezTo>
                    <a:pt x="483" y="803"/>
                    <a:pt x="424" y="883"/>
                    <a:pt x="369" y="957"/>
                  </a:cubicBezTo>
                  <a:cubicBezTo>
                    <a:pt x="337" y="1000"/>
                    <a:pt x="307" y="1040"/>
                    <a:pt x="279" y="1079"/>
                  </a:cubicBezTo>
                  <a:lnTo>
                    <a:pt x="59" y="1382"/>
                  </a:lnTo>
                  <a:cubicBezTo>
                    <a:pt x="40" y="1409"/>
                    <a:pt x="20" y="1434"/>
                    <a:pt x="1" y="1460"/>
                  </a:cubicBezTo>
                  <a:cubicBezTo>
                    <a:pt x="770" y="2132"/>
                    <a:pt x="1569" y="2759"/>
                    <a:pt x="2446" y="3275"/>
                  </a:cubicBezTo>
                  <a:cubicBezTo>
                    <a:pt x="2469" y="3241"/>
                    <a:pt x="2494" y="3208"/>
                    <a:pt x="2519" y="3172"/>
                  </a:cubicBezTo>
                  <a:cubicBezTo>
                    <a:pt x="2551" y="3128"/>
                    <a:pt x="2590" y="3076"/>
                    <a:pt x="2632" y="3018"/>
                  </a:cubicBezTo>
                  <a:cubicBezTo>
                    <a:pt x="2664" y="2975"/>
                    <a:pt x="2696" y="2929"/>
                    <a:pt x="2733" y="2880"/>
                  </a:cubicBezTo>
                  <a:cubicBezTo>
                    <a:pt x="2813" y="2770"/>
                    <a:pt x="2903" y="2644"/>
                    <a:pt x="3001" y="2508"/>
                  </a:cubicBezTo>
                  <a:cubicBezTo>
                    <a:pt x="3070" y="2410"/>
                    <a:pt x="3144" y="2306"/>
                    <a:pt x="3220" y="2199"/>
                  </a:cubicBezTo>
                  <a:cubicBezTo>
                    <a:pt x="3316" y="2068"/>
                    <a:pt x="3414" y="1932"/>
                    <a:pt x="3511" y="1795"/>
                  </a:cubicBezTo>
                  <a:cubicBezTo>
                    <a:pt x="2629" y="1308"/>
                    <a:pt x="1835" y="674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1464723" y="2113214"/>
              <a:ext cx="156965" cy="131897"/>
            </a:xfrm>
            <a:custGeom>
              <a:avLst/>
              <a:gdLst/>
              <a:ahLst/>
              <a:cxnLst/>
              <a:rect l="l" t="t" r="r" b="b"/>
              <a:pathLst>
                <a:path w="2943" h="2473" extrusionOk="0">
                  <a:moveTo>
                    <a:pt x="495" y="1"/>
                  </a:moveTo>
                  <a:cubicBezTo>
                    <a:pt x="415" y="109"/>
                    <a:pt x="339" y="213"/>
                    <a:pt x="265" y="313"/>
                  </a:cubicBezTo>
                  <a:cubicBezTo>
                    <a:pt x="205" y="396"/>
                    <a:pt x="146" y="476"/>
                    <a:pt x="91" y="550"/>
                  </a:cubicBezTo>
                  <a:cubicBezTo>
                    <a:pt x="59" y="593"/>
                    <a:pt x="29" y="633"/>
                    <a:pt x="1" y="672"/>
                  </a:cubicBezTo>
                  <a:cubicBezTo>
                    <a:pt x="798" y="1303"/>
                    <a:pt x="1610" y="1915"/>
                    <a:pt x="2455" y="2473"/>
                  </a:cubicBezTo>
                  <a:cubicBezTo>
                    <a:pt x="2535" y="2361"/>
                    <a:pt x="2625" y="2237"/>
                    <a:pt x="2723" y="2101"/>
                  </a:cubicBezTo>
                  <a:cubicBezTo>
                    <a:pt x="2792" y="2003"/>
                    <a:pt x="2866" y="1899"/>
                    <a:pt x="2942" y="1792"/>
                  </a:cubicBezTo>
                  <a:cubicBezTo>
                    <a:pt x="2099" y="1248"/>
                    <a:pt x="1286" y="633"/>
                    <a:pt x="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2027403" y="1333409"/>
              <a:ext cx="134511" cy="146991"/>
            </a:xfrm>
            <a:custGeom>
              <a:avLst/>
              <a:gdLst/>
              <a:ahLst/>
              <a:cxnLst/>
              <a:rect l="l" t="t" r="r" b="b"/>
              <a:pathLst>
                <a:path w="2522" h="2756" extrusionOk="0">
                  <a:moveTo>
                    <a:pt x="2308" y="0"/>
                  </a:moveTo>
                  <a:cubicBezTo>
                    <a:pt x="2292" y="0"/>
                    <a:pt x="2277" y="2"/>
                    <a:pt x="2263" y="5"/>
                  </a:cubicBezTo>
                  <a:cubicBezTo>
                    <a:pt x="2252" y="7"/>
                    <a:pt x="2240" y="9"/>
                    <a:pt x="2229" y="14"/>
                  </a:cubicBezTo>
                  <a:cubicBezTo>
                    <a:pt x="2064" y="91"/>
                    <a:pt x="1910" y="154"/>
                    <a:pt x="1761" y="211"/>
                  </a:cubicBezTo>
                  <a:cubicBezTo>
                    <a:pt x="1402" y="348"/>
                    <a:pt x="1030" y="505"/>
                    <a:pt x="640" y="686"/>
                  </a:cubicBezTo>
                  <a:cubicBezTo>
                    <a:pt x="624" y="693"/>
                    <a:pt x="608" y="700"/>
                    <a:pt x="592" y="707"/>
                  </a:cubicBezTo>
                  <a:cubicBezTo>
                    <a:pt x="478" y="757"/>
                    <a:pt x="365" y="805"/>
                    <a:pt x="255" y="860"/>
                  </a:cubicBezTo>
                  <a:cubicBezTo>
                    <a:pt x="163" y="906"/>
                    <a:pt x="73" y="962"/>
                    <a:pt x="0" y="1035"/>
                  </a:cubicBezTo>
                  <a:cubicBezTo>
                    <a:pt x="99" y="1212"/>
                    <a:pt x="200" y="1391"/>
                    <a:pt x="299" y="1568"/>
                  </a:cubicBezTo>
                  <a:cubicBezTo>
                    <a:pt x="346" y="1652"/>
                    <a:pt x="385" y="1749"/>
                    <a:pt x="489" y="1772"/>
                  </a:cubicBezTo>
                  <a:cubicBezTo>
                    <a:pt x="510" y="1777"/>
                    <a:pt x="532" y="1779"/>
                    <a:pt x="554" y="1779"/>
                  </a:cubicBezTo>
                  <a:cubicBezTo>
                    <a:pt x="630" y="1779"/>
                    <a:pt x="712" y="1755"/>
                    <a:pt x="785" y="1746"/>
                  </a:cubicBezTo>
                  <a:cubicBezTo>
                    <a:pt x="888" y="1730"/>
                    <a:pt x="991" y="1719"/>
                    <a:pt x="1095" y="1710"/>
                  </a:cubicBezTo>
                  <a:cubicBezTo>
                    <a:pt x="1118" y="1708"/>
                    <a:pt x="1148" y="1704"/>
                    <a:pt x="1177" y="1704"/>
                  </a:cubicBezTo>
                  <a:cubicBezTo>
                    <a:pt x="1204" y="1704"/>
                    <a:pt x="1229" y="1707"/>
                    <a:pt x="1248" y="1721"/>
                  </a:cubicBezTo>
                  <a:cubicBezTo>
                    <a:pt x="1285" y="1747"/>
                    <a:pt x="1295" y="1822"/>
                    <a:pt x="1306" y="1863"/>
                  </a:cubicBezTo>
                  <a:cubicBezTo>
                    <a:pt x="1359" y="2061"/>
                    <a:pt x="1389" y="2268"/>
                    <a:pt x="1391" y="2476"/>
                  </a:cubicBezTo>
                  <a:cubicBezTo>
                    <a:pt x="1393" y="2513"/>
                    <a:pt x="1409" y="2563"/>
                    <a:pt x="1451" y="2573"/>
                  </a:cubicBezTo>
                  <a:cubicBezTo>
                    <a:pt x="1694" y="2634"/>
                    <a:pt x="1937" y="2696"/>
                    <a:pt x="2180" y="2756"/>
                  </a:cubicBezTo>
                  <a:lnTo>
                    <a:pt x="2189" y="2742"/>
                  </a:lnTo>
                  <a:lnTo>
                    <a:pt x="2187" y="2742"/>
                  </a:lnTo>
                  <a:cubicBezTo>
                    <a:pt x="2265" y="2630"/>
                    <a:pt x="2302" y="2497"/>
                    <a:pt x="2323" y="2364"/>
                  </a:cubicBezTo>
                  <a:cubicBezTo>
                    <a:pt x="2343" y="2242"/>
                    <a:pt x="2352" y="2120"/>
                    <a:pt x="2364" y="1997"/>
                  </a:cubicBezTo>
                  <a:cubicBezTo>
                    <a:pt x="2366" y="1980"/>
                    <a:pt x="2368" y="1964"/>
                    <a:pt x="2369" y="1946"/>
                  </a:cubicBezTo>
                  <a:cubicBezTo>
                    <a:pt x="2422" y="1521"/>
                    <a:pt x="2458" y="1122"/>
                    <a:pt x="2477" y="743"/>
                  </a:cubicBezTo>
                  <a:cubicBezTo>
                    <a:pt x="2484" y="578"/>
                    <a:pt x="2497" y="410"/>
                    <a:pt x="2520" y="227"/>
                  </a:cubicBezTo>
                  <a:cubicBezTo>
                    <a:pt x="2522" y="216"/>
                    <a:pt x="2520" y="206"/>
                    <a:pt x="2520" y="197"/>
                  </a:cubicBezTo>
                  <a:cubicBezTo>
                    <a:pt x="2516" y="142"/>
                    <a:pt x="2490" y="87"/>
                    <a:pt x="2431" y="43"/>
                  </a:cubicBezTo>
                  <a:cubicBezTo>
                    <a:pt x="2390" y="13"/>
                    <a:pt x="2348" y="0"/>
                    <a:pt x="2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2120845" y="1333409"/>
              <a:ext cx="41068" cy="41228"/>
            </a:xfrm>
            <a:custGeom>
              <a:avLst/>
              <a:gdLst/>
              <a:ahLst/>
              <a:cxnLst/>
              <a:rect l="l" t="t" r="r" b="b"/>
              <a:pathLst>
                <a:path w="770" h="773" extrusionOk="0">
                  <a:moveTo>
                    <a:pt x="555" y="0"/>
                  </a:moveTo>
                  <a:cubicBezTo>
                    <a:pt x="540" y="0"/>
                    <a:pt x="525" y="2"/>
                    <a:pt x="511" y="5"/>
                  </a:cubicBezTo>
                  <a:cubicBezTo>
                    <a:pt x="500" y="7"/>
                    <a:pt x="488" y="9"/>
                    <a:pt x="477" y="14"/>
                  </a:cubicBezTo>
                  <a:cubicBezTo>
                    <a:pt x="312" y="91"/>
                    <a:pt x="158" y="154"/>
                    <a:pt x="9" y="211"/>
                  </a:cubicBezTo>
                  <a:cubicBezTo>
                    <a:pt x="1" y="372"/>
                    <a:pt x="64" y="537"/>
                    <a:pt x="235" y="661"/>
                  </a:cubicBezTo>
                  <a:cubicBezTo>
                    <a:pt x="342" y="739"/>
                    <a:pt x="451" y="773"/>
                    <a:pt x="555" y="773"/>
                  </a:cubicBezTo>
                  <a:cubicBezTo>
                    <a:pt x="613" y="773"/>
                    <a:pt x="670" y="762"/>
                    <a:pt x="724" y="743"/>
                  </a:cubicBezTo>
                  <a:cubicBezTo>
                    <a:pt x="732" y="578"/>
                    <a:pt x="745" y="410"/>
                    <a:pt x="768" y="227"/>
                  </a:cubicBezTo>
                  <a:cubicBezTo>
                    <a:pt x="770" y="216"/>
                    <a:pt x="768" y="206"/>
                    <a:pt x="768" y="197"/>
                  </a:cubicBezTo>
                  <a:cubicBezTo>
                    <a:pt x="764" y="142"/>
                    <a:pt x="738" y="87"/>
                    <a:pt x="679" y="43"/>
                  </a:cubicBezTo>
                  <a:cubicBezTo>
                    <a:pt x="638" y="13"/>
                    <a:pt x="595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70BA"/>
                </a:solidFill>
              </a:endParaRPr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1468937" y="2146068"/>
              <a:ext cx="204700" cy="207740"/>
            </a:xfrm>
            <a:custGeom>
              <a:avLst/>
              <a:gdLst/>
              <a:ahLst/>
              <a:cxnLst/>
              <a:rect l="l" t="t" r="r" b="b"/>
              <a:pathLst>
                <a:path w="3838" h="3895" extrusionOk="0">
                  <a:moveTo>
                    <a:pt x="3616" y="0"/>
                  </a:moveTo>
                  <a:cubicBezTo>
                    <a:pt x="3574" y="0"/>
                    <a:pt x="3532" y="19"/>
                    <a:pt x="3500" y="63"/>
                  </a:cubicBezTo>
                  <a:cubicBezTo>
                    <a:pt x="3090" y="632"/>
                    <a:pt x="2679" y="1199"/>
                    <a:pt x="2268" y="1766"/>
                  </a:cubicBezTo>
                  <a:cubicBezTo>
                    <a:pt x="2062" y="2046"/>
                    <a:pt x="1859" y="2328"/>
                    <a:pt x="1653" y="2610"/>
                  </a:cubicBezTo>
                  <a:cubicBezTo>
                    <a:pt x="1552" y="2748"/>
                    <a:pt x="1449" y="2890"/>
                    <a:pt x="1347" y="3028"/>
                  </a:cubicBezTo>
                  <a:cubicBezTo>
                    <a:pt x="1258" y="3149"/>
                    <a:pt x="1166" y="3271"/>
                    <a:pt x="1052" y="3372"/>
                  </a:cubicBezTo>
                  <a:cubicBezTo>
                    <a:pt x="924" y="3488"/>
                    <a:pt x="744" y="3584"/>
                    <a:pt x="569" y="3584"/>
                  </a:cubicBezTo>
                  <a:cubicBezTo>
                    <a:pt x="482" y="3584"/>
                    <a:pt x="395" y="3560"/>
                    <a:pt x="317" y="3501"/>
                  </a:cubicBezTo>
                  <a:cubicBezTo>
                    <a:pt x="287" y="3480"/>
                    <a:pt x="257" y="3470"/>
                    <a:pt x="228" y="3470"/>
                  </a:cubicBezTo>
                  <a:cubicBezTo>
                    <a:pt x="100" y="3470"/>
                    <a:pt x="1" y="3656"/>
                    <a:pt x="133" y="3755"/>
                  </a:cubicBezTo>
                  <a:cubicBezTo>
                    <a:pt x="262" y="3851"/>
                    <a:pt x="417" y="3894"/>
                    <a:pt x="574" y="3894"/>
                  </a:cubicBezTo>
                  <a:cubicBezTo>
                    <a:pt x="712" y="3894"/>
                    <a:pt x="852" y="3860"/>
                    <a:pt x="976" y="3799"/>
                  </a:cubicBezTo>
                  <a:cubicBezTo>
                    <a:pt x="1284" y="3650"/>
                    <a:pt x="1488" y="3363"/>
                    <a:pt x="1685" y="3094"/>
                  </a:cubicBezTo>
                  <a:cubicBezTo>
                    <a:pt x="2126" y="2491"/>
                    <a:pt x="2566" y="1887"/>
                    <a:pt x="3003" y="1281"/>
                  </a:cubicBezTo>
                  <a:cubicBezTo>
                    <a:pt x="3253" y="937"/>
                    <a:pt x="3503" y="592"/>
                    <a:pt x="3751" y="248"/>
                  </a:cubicBezTo>
                  <a:cubicBezTo>
                    <a:pt x="3837" y="129"/>
                    <a:pt x="3728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1519498" y="1962651"/>
              <a:ext cx="88856" cy="100856"/>
            </a:xfrm>
            <a:custGeom>
              <a:avLst/>
              <a:gdLst/>
              <a:ahLst/>
              <a:cxnLst/>
              <a:rect l="l" t="t" r="r" b="b"/>
              <a:pathLst>
                <a:path w="1666" h="1891" extrusionOk="0">
                  <a:moveTo>
                    <a:pt x="1439" y="1"/>
                  </a:moveTo>
                  <a:cubicBezTo>
                    <a:pt x="1397" y="1"/>
                    <a:pt x="1354" y="18"/>
                    <a:pt x="1320" y="59"/>
                  </a:cubicBezTo>
                  <a:cubicBezTo>
                    <a:pt x="896" y="577"/>
                    <a:pt x="485" y="1107"/>
                    <a:pt x="87" y="1644"/>
                  </a:cubicBezTo>
                  <a:cubicBezTo>
                    <a:pt x="0" y="1761"/>
                    <a:pt x="110" y="1890"/>
                    <a:pt x="222" y="1890"/>
                  </a:cubicBezTo>
                  <a:cubicBezTo>
                    <a:pt x="264" y="1890"/>
                    <a:pt x="307" y="1872"/>
                    <a:pt x="340" y="1828"/>
                  </a:cubicBezTo>
                  <a:cubicBezTo>
                    <a:pt x="737" y="1289"/>
                    <a:pt x="1148" y="761"/>
                    <a:pt x="1572" y="244"/>
                  </a:cubicBezTo>
                  <a:cubicBezTo>
                    <a:pt x="1665" y="129"/>
                    <a:pt x="1555" y="1"/>
                    <a:pt x="1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2022763" y="1464452"/>
              <a:ext cx="136698" cy="178939"/>
            </a:xfrm>
            <a:custGeom>
              <a:avLst/>
              <a:gdLst/>
              <a:ahLst/>
              <a:cxnLst/>
              <a:rect l="l" t="t" r="r" b="b"/>
              <a:pathLst>
                <a:path w="2563" h="3355" extrusionOk="0">
                  <a:moveTo>
                    <a:pt x="2337" y="0"/>
                  </a:moveTo>
                  <a:cubicBezTo>
                    <a:pt x="2294" y="0"/>
                    <a:pt x="2251" y="18"/>
                    <a:pt x="2217" y="60"/>
                  </a:cubicBezTo>
                  <a:cubicBezTo>
                    <a:pt x="1428" y="1020"/>
                    <a:pt x="853" y="2129"/>
                    <a:pt x="91" y="3111"/>
                  </a:cubicBezTo>
                  <a:cubicBezTo>
                    <a:pt x="0" y="3226"/>
                    <a:pt x="110" y="3355"/>
                    <a:pt x="224" y="3355"/>
                  </a:cubicBezTo>
                  <a:cubicBezTo>
                    <a:pt x="266" y="3355"/>
                    <a:pt x="309" y="3337"/>
                    <a:pt x="342" y="3294"/>
                  </a:cubicBezTo>
                  <a:cubicBezTo>
                    <a:pt x="1104" y="2314"/>
                    <a:pt x="1682" y="1203"/>
                    <a:pt x="2470" y="242"/>
                  </a:cubicBezTo>
                  <a:cubicBezTo>
                    <a:pt x="2563" y="129"/>
                    <a:pt x="2453" y="0"/>
                    <a:pt x="2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1791024" y="1775766"/>
              <a:ext cx="90616" cy="109977"/>
            </a:xfrm>
            <a:custGeom>
              <a:avLst/>
              <a:gdLst/>
              <a:ahLst/>
              <a:cxnLst/>
              <a:rect l="l" t="t" r="r" b="b"/>
              <a:pathLst>
                <a:path w="1699" h="2062" extrusionOk="0">
                  <a:moveTo>
                    <a:pt x="1478" y="0"/>
                  </a:moveTo>
                  <a:cubicBezTo>
                    <a:pt x="1436" y="0"/>
                    <a:pt x="1394" y="19"/>
                    <a:pt x="1361" y="63"/>
                  </a:cubicBezTo>
                  <a:lnTo>
                    <a:pt x="87" y="1814"/>
                  </a:lnTo>
                  <a:cubicBezTo>
                    <a:pt x="1" y="1933"/>
                    <a:pt x="110" y="2061"/>
                    <a:pt x="221" y="2061"/>
                  </a:cubicBezTo>
                  <a:cubicBezTo>
                    <a:pt x="263" y="2061"/>
                    <a:pt x="306" y="2043"/>
                    <a:pt x="338" y="1998"/>
                  </a:cubicBezTo>
                  <a:lnTo>
                    <a:pt x="1613" y="248"/>
                  </a:lnTo>
                  <a:cubicBezTo>
                    <a:pt x="1699" y="129"/>
                    <a:pt x="1590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1748196" y="1907023"/>
              <a:ext cx="36641" cy="41281"/>
            </a:xfrm>
            <a:custGeom>
              <a:avLst/>
              <a:gdLst/>
              <a:ahLst/>
              <a:cxnLst/>
              <a:rect l="l" t="t" r="r" b="b"/>
              <a:pathLst>
                <a:path w="687" h="774" extrusionOk="0">
                  <a:moveTo>
                    <a:pt x="510" y="1"/>
                  </a:moveTo>
                  <a:cubicBezTo>
                    <a:pt x="463" y="1"/>
                    <a:pt x="417" y="22"/>
                    <a:pt x="387" y="64"/>
                  </a:cubicBezTo>
                  <a:lnTo>
                    <a:pt x="48" y="528"/>
                  </a:lnTo>
                  <a:cubicBezTo>
                    <a:pt x="0" y="594"/>
                    <a:pt x="13" y="698"/>
                    <a:pt x="84" y="744"/>
                  </a:cubicBezTo>
                  <a:cubicBezTo>
                    <a:pt x="112" y="764"/>
                    <a:pt x="145" y="774"/>
                    <a:pt x="178" y="774"/>
                  </a:cubicBezTo>
                  <a:cubicBezTo>
                    <a:pt x="225" y="774"/>
                    <a:pt x="271" y="753"/>
                    <a:pt x="302" y="711"/>
                  </a:cubicBezTo>
                  <a:lnTo>
                    <a:pt x="638" y="248"/>
                  </a:lnTo>
                  <a:cubicBezTo>
                    <a:pt x="686" y="181"/>
                    <a:pt x="674" y="76"/>
                    <a:pt x="605" y="30"/>
                  </a:cubicBezTo>
                  <a:cubicBezTo>
                    <a:pt x="576" y="11"/>
                    <a:pt x="543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1440616" y="2162655"/>
              <a:ext cx="38988" cy="36961"/>
            </a:xfrm>
            <a:custGeom>
              <a:avLst/>
              <a:gdLst/>
              <a:ahLst/>
              <a:cxnLst/>
              <a:rect l="l" t="t" r="r" b="b"/>
              <a:pathLst>
                <a:path w="731" h="693" extrusionOk="0">
                  <a:moveTo>
                    <a:pt x="172" y="1"/>
                  </a:moveTo>
                  <a:cubicBezTo>
                    <a:pt x="138" y="1"/>
                    <a:pt x="105" y="11"/>
                    <a:pt x="79" y="34"/>
                  </a:cubicBezTo>
                  <a:cubicBezTo>
                    <a:pt x="15" y="91"/>
                    <a:pt x="1" y="185"/>
                    <a:pt x="54" y="254"/>
                  </a:cubicBezTo>
                  <a:cubicBezTo>
                    <a:pt x="173" y="406"/>
                    <a:pt x="313" y="545"/>
                    <a:pt x="465" y="663"/>
                  </a:cubicBezTo>
                  <a:cubicBezTo>
                    <a:pt x="491" y="683"/>
                    <a:pt x="523" y="692"/>
                    <a:pt x="556" y="692"/>
                  </a:cubicBezTo>
                  <a:cubicBezTo>
                    <a:pt x="606" y="692"/>
                    <a:pt x="656" y="670"/>
                    <a:pt x="683" y="628"/>
                  </a:cubicBezTo>
                  <a:cubicBezTo>
                    <a:pt x="731" y="557"/>
                    <a:pt x="719" y="463"/>
                    <a:pt x="649" y="410"/>
                  </a:cubicBezTo>
                  <a:cubicBezTo>
                    <a:pt x="596" y="369"/>
                    <a:pt x="545" y="327"/>
                    <a:pt x="495" y="281"/>
                  </a:cubicBezTo>
                  <a:cubicBezTo>
                    <a:pt x="424" y="211"/>
                    <a:pt x="359" y="139"/>
                    <a:pt x="299" y="59"/>
                  </a:cubicBezTo>
                  <a:cubicBezTo>
                    <a:pt x="269" y="22"/>
                    <a:pt x="220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1989535" y="1357463"/>
              <a:ext cx="92376" cy="73496"/>
            </a:xfrm>
            <a:custGeom>
              <a:avLst/>
              <a:gdLst/>
              <a:ahLst/>
              <a:cxnLst/>
              <a:rect l="l" t="t" r="r" b="b"/>
              <a:pathLst>
                <a:path w="1732" h="1378" extrusionOk="0">
                  <a:moveTo>
                    <a:pt x="1508" y="1"/>
                  </a:moveTo>
                  <a:cubicBezTo>
                    <a:pt x="1488" y="1"/>
                    <a:pt x="1466" y="5"/>
                    <a:pt x="1444" y="15"/>
                  </a:cubicBezTo>
                  <a:lnTo>
                    <a:pt x="1036" y="192"/>
                  </a:lnTo>
                  <a:cubicBezTo>
                    <a:pt x="900" y="253"/>
                    <a:pt x="761" y="311"/>
                    <a:pt x="650" y="412"/>
                  </a:cubicBezTo>
                  <a:cubicBezTo>
                    <a:pt x="426" y="614"/>
                    <a:pt x="244" y="878"/>
                    <a:pt x="79" y="1128"/>
                  </a:cubicBezTo>
                  <a:cubicBezTo>
                    <a:pt x="0" y="1248"/>
                    <a:pt x="108" y="1377"/>
                    <a:pt x="216" y="1377"/>
                  </a:cubicBezTo>
                  <a:cubicBezTo>
                    <a:pt x="258" y="1377"/>
                    <a:pt x="300" y="1358"/>
                    <a:pt x="331" y="1311"/>
                  </a:cubicBezTo>
                  <a:cubicBezTo>
                    <a:pt x="411" y="1192"/>
                    <a:pt x="494" y="1075"/>
                    <a:pt x="581" y="963"/>
                  </a:cubicBezTo>
                  <a:cubicBezTo>
                    <a:pt x="662" y="857"/>
                    <a:pt x="745" y="745"/>
                    <a:pt x="843" y="657"/>
                  </a:cubicBezTo>
                  <a:cubicBezTo>
                    <a:pt x="944" y="566"/>
                    <a:pt x="1068" y="520"/>
                    <a:pt x="1188" y="467"/>
                  </a:cubicBezTo>
                  <a:lnTo>
                    <a:pt x="1569" y="301"/>
                  </a:lnTo>
                  <a:cubicBezTo>
                    <a:pt x="1731" y="229"/>
                    <a:pt x="1654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2" name="Google Shape;2112;p35"/>
          <p:cNvSpPr/>
          <p:nvPr/>
        </p:nvSpPr>
        <p:spPr>
          <a:xfrm>
            <a:off x="6231759" y="862332"/>
            <a:ext cx="1688700" cy="668487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3" name="Google Shape;2113;p35"/>
          <p:cNvSpPr/>
          <p:nvPr/>
        </p:nvSpPr>
        <p:spPr>
          <a:xfrm>
            <a:off x="2004728" y="4268089"/>
            <a:ext cx="421431" cy="379493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35"/>
          <p:cNvSpPr/>
          <p:nvPr/>
        </p:nvSpPr>
        <p:spPr>
          <a:xfrm>
            <a:off x="7988191" y="714061"/>
            <a:ext cx="378360" cy="340708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70BA"/>
              </a:solidFill>
            </a:endParaRPr>
          </a:p>
        </p:txBody>
      </p:sp>
      <p:sp>
        <p:nvSpPr>
          <p:cNvPr id="2115" name="Google Shape;2115;p35"/>
          <p:cNvSpPr/>
          <p:nvPr/>
        </p:nvSpPr>
        <p:spPr>
          <a:xfrm>
            <a:off x="7293537" y="3997712"/>
            <a:ext cx="409670" cy="368902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6" name="Google Shape;2116;p35"/>
          <p:cNvGrpSpPr/>
          <p:nvPr/>
        </p:nvGrpSpPr>
        <p:grpSpPr>
          <a:xfrm rot="1315589">
            <a:off x="1395786" y="291340"/>
            <a:ext cx="1227722" cy="2155665"/>
            <a:chOff x="2332850" y="1508965"/>
            <a:chExt cx="495799" cy="870474"/>
          </a:xfrm>
        </p:grpSpPr>
        <p:sp>
          <p:nvSpPr>
            <p:cNvPr id="2117" name="Google Shape;2117;p35"/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5"/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5"/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5"/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5"/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5"/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5"/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5"/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5"/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5"/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5"/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5"/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9" name="Google Shape;2129;p35"/>
          <p:cNvGrpSpPr/>
          <p:nvPr/>
        </p:nvGrpSpPr>
        <p:grpSpPr>
          <a:xfrm>
            <a:off x="814237" y="2903892"/>
            <a:ext cx="1468013" cy="1507718"/>
            <a:chOff x="1742490" y="367839"/>
            <a:chExt cx="629242" cy="646260"/>
          </a:xfrm>
        </p:grpSpPr>
        <p:sp>
          <p:nvSpPr>
            <p:cNvPr id="2130" name="Google Shape;2130;p35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5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D5FF68-AF0D-E8A4-41FE-940EE4EAF623}"/>
              </a:ext>
            </a:extLst>
          </p:cNvPr>
          <p:cNvSpPr txBox="1"/>
          <p:nvPr/>
        </p:nvSpPr>
        <p:spPr>
          <a:xfrm>
            <a:off x="2447241" y="3437367"/>
            <a:ext cx="4530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rgbClr val="FFC000"/>
                </a:solidFill>
                <a:latin typeface="happy Med" pitchFamily="2" charset="-34"/>
                <a:cs typeface="happy Med" pitchFamily="2" charset="-34"/>
              </a:rPr>
              <a:t>นางสาวอภิรดี เกตุพันธ์ 6530300643</a:t>
            </a:r>
          </a:p>
          <a:p>
            <a:pPr algn="ctr"/>
            <a:r>
              <a:rPr lang="th-TH" dirty="0">
                <a:solidFill>
                  <a:srgbClr val="FFC000"/>
                </a:solidFill>
                <a:latin typeface="happy Med" pitchFamily="2" charset="-34"/>
                <a:cs typeface="happy Med" pitchFamily="2" charset="-34"/>
              </a:rPr>
              <a:t>อาจารย์กุลวดี สมบูรณ์วิวัฒน์</a:t>
            </a:r>
          </a:p>
          <a:p>
            <a:pPr algn="ctr"/>
            <a:r>
              <a:rPr lang="th-TH" dirty="0">
                <a:solidFill>
                  <a:srgbClr val="FFC000"/>
                </a:solidFill>
                <a:latin typeface="happy Med" pitchFamily="2" charset="-34"/>
                <a:cs typeface="happy Med" pitchFamily="2" charset="-34"/>
              </a:rPr>
              <a:t>03603112-65 – </a:t>
            </a:r>
            <a:r>
              <a:rPr lang="en-US" dirty="0">
                <a:solidFill>
                  <a:srgbClr val="FFC000"/>
                </a:solidFill>
                <a:latin typeface="happy Med" pitchFamily="2" charset="-34"/>
                <a:cs typeface="happy Med" pitchFamily="2" charset="-34"/>
              </a:rPr>
              <a:t>Prog. Fundamentals II </a:t>
            </a:r>
            <a:r>
              <a:rPr lang="th-TH" dirty="0">
                <a:solidFill>
                  <a:srgbClr val="FFC000"/>
                </a:solidFill>
                <a:latin typeface="happy Med" pitchFamily="2" charset="-34"/>
                <a:cs typeface="happy Med" pitchFamily="2" charset="-34"/>
              </a:rPr>
              <a:t>ปีการศึกษา 2565/2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44"/>
          <p:cNvSpPr txBox="1">
            <a:spLocks noGrp="1"/>
          </p:cNvSpPr>
          <p:nvPr>
            <p:ph type="subTitle" idx="4"/>
          </p:nvPr>
        </p:nvSpPr>
        <p:spPr>
          <a:xfrm>
            <a:off x="713226" y="500470"/>
            <a:ext cx="3341062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C</a:t>
            </a:r>
            <a:r>
              <a:rPr lang="en-US" dirty="0"/>
              <a:t>e</a:t>
            </a:r>
            <a:r>
              <a:rPr lang="en" dirty="0"/>
              <a:t>ntimeter to Yard</a:t>
            </a:r>
            <a:endParaRPr dirty="0"/>
          </a:p>
        </p:txBody>
      </p:sp>
      <p:sp>
        <p:nvSpPr>
          <p:cNvPr id="2482" name="Google Shape;2482;p44"/>
          <p:cNvSpPr/>
          <p:nvPr/>
        </p:nvSpPr>
        <p:spPr>
          <a:xfrm>
            <a:off x="8027866" y="1215773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44"/>
          <p:cNvSpPr/>
          <p:nvPr/>
        </p:nvSpPr>
        <p:spPr>
          <a:xfrm>
            <a:off x="7771066" y="8599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44"/>
          <p:cNvSpPr/>
          <p:nvPr/>
        </p:nvSpPr>
        <p:spPr>
          <a:xfrm>
            <a:off x="609516" y="46040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rgbClr val="FCD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5" name="Google Shape;2485;p44"/>
          <p:cNvGrpSpPr/>
          <p:nvPr/>
        </p:nvGrpSpPr>
        <p:grpSpPr>
          <a:xfrm>
            <a:off x="7989643" y="367866"/>
            <a:ext cx="882260" cy="906121"/>
            <a:chOff x="1742490" y="367839"/>
            <a:chExt cx="629242" cy="646260"/>
          </a:xfrm>
        </p:grpSpPr>
        <p:sp>
          <p:nvSpPr>
            <p:cNvPr id="2486" name="Google Shape;2486;p44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4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4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4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4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4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4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4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4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4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4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438;p44">
            <a:extLst>
              <a:ext uri="{FF2B5EF4-FFF2-40B4-BE49-F238E27FC236}">
                <a16:creationId xmlns:a16="http://schemas.microsoft.com/office/drawing/2014/main" id="{3581DFF8-9A84-5D3B-8CBA-D31344116790}"/>
              </a:ext>
            </a:extLst>
          </p:cNvPr>
          <p:cNvSpPr txBox="1">
            <a:spLocks/>
          </p:cNvSpPr>
          <p:nvPr/>
        </p:nvSpPr>
        <p:spPr>
          <a:xfrm>
            <a:off x="4251259" y="500470"/>
            <a:ext cx="3341062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dirty="0"/>
              <a:t>4. Centimeter to Mile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F35E0-B25F-70F9-27C5-89FBFA1C88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68197" y="911280"/>
            <a:ext cx="1016715" cy="3973120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C93ACB1-1397-0A7A-D564-6094F85B2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604" y="907676"/>
            <a:ext cx="1016715" cy="3980329"/>
          </a:xfrm>
          <a:prstGeom prst="rect">
            <a:avLst/>
          </a:prstGeom>
        </p:spPr>
      </p:pic>
      <p:cxnSp>
        <p:nvCxnSpPr>
          <p:cNvPr id="7" name="Google Shape;2636;p46">
            <a:extLst>
              <a:ext uri="{FF2B5EF4-FFF2-40B4-BE49-F238E27FC236}">
                <a16:creationId xmlns:a16="http://schemas.microsoft.com/office/drawing/2014/main" id="{0497E2B6-4BCE-D7C8-0F3B-6B129F0B03CD}"/>
              </a:ext>
            </a:extLst>
          </p:cNvPr>
          <p:cNvCxnSpPr>
            <a:cxnSpLocks/>
          </p:cNvCxnSpPr>
          <p:nvPr/>
        </p:nvCxnSpPr>
        <p:spPr>
          <a:xfrm>
            <a:off x="4147131" y="367866"/>
            <a:ext cx="0" cy="442292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9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8" grpId="0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37"/>
          <p:cNvSpPr txBox="1">
            <a:spLocks noGrp="1"/>
          </p:cNvSpPr>
          <p:nvPr>
            <p:ph type="title"/>
          </p:nvPr>
        </p:nvSpPr>
        <p:spPr>
          <a:xfrm>
            <a:off x="1329600" y="448056"/>
            <a:ext cx="70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b="0" dirty="0">
                <a:highlight>
                  <a:schemeClr val="dk2"/>
                </a:highlight>
                <a:latin typeface="happy Med" pitchFamily="2" charset="-34"/>
                <a:cs typeface="happy Med" pitchFamily="2" charset="-34"/>
              </a:rPr>
              <a:t>วิธีการติดตั้งโปรแกรม</a:t>
            </a:r>
            <a:endParaRPr b="0" dirty="0">
              <a:highlight>
                <a:schemeClr val="dk2"/>
              </a:highlight>
              <a:latin typeface="happy Med" pitchFamily="2" charset="-34"/>
              <a:cs typeface="happy Med" pitchFamily="2" charset="-34"/>
            </a:endParaRPr>
          </a:p>
        </p:txBody>
      </p:sp>
      <p:sp>
        <p:nvSpPr>
          <p:cNvPr id="2177" name="Google Shape;2177;p37"/>
          <p:cNvSpPr txBox="1">
            <a:spLocks noGrp="1"/>
          </p:cNvSpPr>
          <p:nvPr>
            <p:ph type="subTitle" idx="8"/>
          </p:nvPr>
        </p:nvSpPr>
        <p:spPr>
          <a:xfrm>
            <a:off x="2149104" y="1374899"/>
            <a:ext cx="4419376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b="0" dirty="0">
                <a:latin typeface="happy Med" pitchFamily="2" charset="-34"/>
                <a:cs typeface="happy Med" pitchFamily="2" charset="-34"/>
              </a:rPr>
              <a:t>คลิกลิงค์</a:t>
            </a:r>
            <a:r>
              <a:rPr lang="en-US" b="0" dirty="0">
                <a:latin typeface="happy Med" pitchFamily="2" charset="-34"/>
                <a:cs typeface="happy Med" pitchFamily="2" charset="-34"/>
              </a:rPr>
              <a:t> </a:t>
            </a:r>
            <a:r>
              <a:rPr lang="en-US" b="0" dirty="0" err="1">
                <a:latin typeface="happy Med" pitchFamily="2" charset="-34"/>
                <a:cs typeface="happy Med" pitchFamily="2" charset="-34"/>
              </a:rPr>
              <a:t>Github</a:t>
            </a:r>
            <a:r>
              <a:rPr lang="en-US" b="0" dirty="0">
                <a:latin typeface="happy Med" pitchFamily="2" charset="-34"/>
                <a:cs typeface="happy Med" pitchFamily="2" charset="-34"/>
              </a:rPr>
              <a:t> </a:t>
            </a:r>
            <a:r>
              <a:rPr lang="th-TH" b="0" dirty="0">
                <a:latin typeface="happy Med" pitchFamily="2" charset="-34"/>
                <a:cs typeface="happy Med" pitchFamily="2" charset="-34"/>
              </a:rPr>
              <a:t>จะขึ้นหน้าต่างดังรูป</a:t>
            </a:r>
            <a:endParaRPr b="0" dirty="0">
              <a:latin typeface="happy Med" pitchFamily="2" charset="-34"/>
              <a:cs typeface="happy Med" pitchFamily="2" charset="-34"/>
            </a:endParaRPr>
          </a:p>
        </p:txBody>
      </p:sp>
      <p:grpSp>
        <p:nvGrpSpPr>
          <p:cNvPr id="2180" name="Google Shape;2180;p37"/>
          <p:cNvGrpSpPr/>
          <p:nvPr/>
        </p:nvGrpSpPr>
        <p:grpSpPr>
          <a:xfrm>
            <a:off x="6545078" y="1483838"/>
            <a:ext cx="1927424" cy="2612329"/>
            <a:chOff x="2522614" y="409334"/>
            <a:chExt cx="595325" cy="806847"/>
          </a:xfrm>
        </p:grpSpPr>
        <p:sp>
          <p:nvSpPr>
            <p:cNvPr id="2181" name="Google Shape;2181;p37"/>
            <p:cNvSpPr/>
            <p:nvPr/>
          </p:nvSpPr>
          <p:spPr>
            <a:xfrm>
              <a:off x="2522614" y="1034575"/>
              <a:ext cx="273609" cy="181606"/>
            </a:xfrm>
            <a:custGeom>
              <a:avLst/>
              <a:gdLst/>
              <a:ahLst/>
              <a:cxnLst/>
              <a:rect l="l" t="t" r="r" b="b"/>
              <a:pathLst>
                <a:path w="5130" h="3405" extrusionOk="0">
                  <a:moveTo>
                    <a:pt x="701" y="1"/>
                  </a:moveTo>
                  <a:cubicBezTo>
                    <a:pt x="579" y="1"/>
                    <a:pt x="456" y="57"/>
                    <a:pt x="375" y="193"/>
                  </a:cubicBezTo>
                  <a:cubicBezTo>
                    <a:pt x="79" y="682"/>
                    <a:pt x="1" y="1192"/>
                    <a:pt x="410" y="1644"/>
                  </a:cubicBezTo>
                  <a:cubicBezTo>
                    <a:pt x="800" y="2077"/>
                    <a:pt x="1378" y="2429"/>
                    <a:pt x="1879" y="2716"/>
                  </a:cubicBezTo>
                  <a:cubicBezTo>
                    <a:pt x="2405" y="3019"/>
                    <a:pt x="2985" y="3260"/>
                    <a:pt x="3587" y="3356"/>
                  </a:cubicBezTo>
                  <a:cubicBezTo>
                    <a:pt x="3744" y="3380"/>
                    <a:pt x="3913" y="3404"/>
                    <a:pt x="4080" y="3404"/>
                  </a:cubicBezTo>
                  <a:cubicBezTo>
                    <a:pt x="4223" y="3404"/>
                    <a:pt x="4364" y="3386"/>
                    <a:pt x="4493" y="3335"/>
                  </a:cubicBezTo>
                  <a:cubicBezTo>
                    <a:pt x="4798" y="3213"/>
                    <a:pt x="4883" y="2901"/>
                    <a:pt x="4998" y="2623"/>
                  </a:cubicBezTo>
                  <a:cubicBezTo>
                    <a:pt x="5130" y="2303"/>
                    <a:pt x="4850" y="2015"/>
                    <a:pt x="4598" y="2015"/>
                  </a:cubicBezTo>
                  <a:cubicBezTo>
                    <a:pt x="4480" y="2015"/>
                    <a:pt x="4369" y="2077"/>
                    <a:pt x="4307" y="2227"/>
                  </a:cubicBezTo>
                  <a:cubicBezTo>
                    <a:pt x="4233" y="2405"/>
                    <a:pt x="4233" y="2594"/>
                    <a:pt x="4031" y="2605"/>
                  </a:cubicBezTo>
                  <a:cubicBezTo>
                    <a:pt x="4013" y="2606"/>
                    <a:pt x="3995" y="2606"/>
                    <a:pt x="3976" y="2606"/>
                  </a:cubicBezTo>
                  <a:cubicBezTo>
                    <a:pt x="3782" y="2606"/>
                    <a:pt x="3574" y="2549"/>
                    <a:pt x="3391" y="2500"/>
                  </a:cubicBezTo>
                  <a:cubicBezTo>
                    <a:pt x="2996" y="2396"/>
                    <a:pt x="2627" y="2227"/>
                    <a:pt x="2273" y="2025"/>
                  </a:cubicBezTo>
                  <a:cubicBezTo>
                    <a:pt x="1932" y="1830"/>
                    <a:pt x="1608" y="1607"/>
                    <a:pt x="1300" y="1366"/>
                  </a:cubicBezTo>
                  <a:cubicBezTo>
                    <a:pt x="1186" y="1278"/>
                    <a:pt x="998" y="1164"/>
                    <a:pt x="935" y="1029"/>
                  </a:cubicBezTo>
                  <a:cubicBezTo>
                    <a:pt x="862" y="875"/>
                    <a:pt x="986" y="719"/>
                    <a:pt x="1066" y="586"/>
                  </a:cubicBezTo>
                  <a:cubicBezTo>
                    <a:pt x="1250" y="283"/>
                    <a:pt x="975" y="1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2536907" y="1026362"/>
              <a:ext cx="257075" cy="157605"/>
            </a:xfrm>
            <a:custGeom>
              <a:avLst/>
              <a:gdLst/>
              <a:ahLst/>
              <a:cxnLst/>
              <a:rect l="l" t="t" r="r" b="b"/>
              <a:pathLst>
                <a:path w="4820" h="2955" extrusionOk="0">
                  <a:moveTo>
                    <a:pt x="1021" y="1"/>
                  </a:moveTo>
                  <a:cubicBezTo>
                    <a:pt x="987" y="1"/>
                    <a:pt x="955" y="6"/>
                    <a:pt x="927" y="14"/>
                  </a:cubicBezTo>
                  <a:cubicBezTo>
                    <a:pt x="888" y="11"/>
                    <a:pt x="849" y="9"/>
                    <a:pt x="810" y="9"/>
                  </a:cubicBezTo>
                  <a:cubicBezTo>
                    <a:pt x="684" y="9"/>
                    <a:pt x="564" y="28"/>
                    <a:pt x="456" y="72"/>
                  </a:cubicBezTo>
                  <a:cubicBezTo>
                    <a:pt x="39" y="242"/>
                    <a:pt x="0" y="696"/>
                    <a:pt x="277" y="1066"/>
                  </a:cubicBezTo>
                  <a:cubicBezTo>
                    <a:pt x="541" y="1419"/>
                    <a:pt x="948" y="1703"/>
                    <a:pt x="1326" y="1940"/>
                  </a:cubicBezTo>
                  <a:cubicBezTo>
                    <a:pt x="1721" y="2188"/>
                    <a:pt x="2146" y="2383"/>
                    <a:pt x="2581" y="2548"/>
                  </a:cubicBezTo>
                  <a:cubicBezTo>
                    <a:pt x="3032" y="2720"/>
                    <a:pt x="3511" y="2904"/>
                    <a:pt x="3984" y="2948"/>
                  </a:cubicBezTo>
                  <a:cubicBezTo>
                    <a:pt x="4027" y="2952"/>
                    <a:pt x="4070" y="2954"/>
                    <a:pt x="4112" y="2954"/>
                  </a:cubicBezTo>
                  <a:cubicBezTo>
                    <a:pt x="4485" y="2954"/>
                    <a:pt x="4819" y="2796"/>
                    <a:pt x="4778" y="2388"/>
                  </a:cubicBezTo>
                  <a:cubicBezTo>
                    <a:pt x="4737" y="1993"/>
                    <a:pt x="4301" y="1637"/>
                    <a:pt x="3984" y="1382"/>
                  </a:cubicBezTo>
                  <a:cubicBezTo>
                    <a:pt x="3156" y="717"/>
                    <a:pt x="2148" y="315"/>
                    <a:pt x="1147" y="21"/>
                  </a:cubicBezTo>
                  <a:cubicBezTo>
                    <a:pt x="1102" y="7"/>
                    <a:pt x="1060" y="1"/>
                    <a:pt x="1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2645497" y="409334"/>
              <a:ext cx="365025" cy="710316"/>
            </a:xfrm>
            <a:custGeom>
              <a:avLst/>
              <a:gdLst/>
              <a:ahLst/>
              <a:cxnLst/>
              <a:rect l="l" t="t" r="r" b="b"/>
              <a:pathLst>
                <a:path w="6844" h="13318" extrusionOk="0">
                  <a:moveTo>
                    <a:pt x="6323" y="1"/>
                  </a:moveTo>
                  <a:cubicBezTo>
                    <a:pt x="6185" y="1"/>
                    <a:pt x="6048" y="69"/>
                    <a:pt x="5976" y="233"/>
                  </a:cubicBezTo>
                  <a:cubicBezTo>
                    <a:pt x="4000" y="4689"/>
                    <a:pt x="2414" y="8460"/>
                    <a:pt x="156" y="12784"/>
                  </a:cubicBezTo>
                  <a:cubicBezTo>
                    <a:pt x="1" y="13082"/>
                    <a:pt x="263" y="13318"/>
                    <a:pt x="528" y="13318"/>
                  </a:cubicBezTo>
                  <a:cubicBezTo>
                    <a:pt x="668" y="13318"/>
                    <a:pt x="809" y="13252"/>
                    <a:pt x="890" y="13096"/>
                  </a:cubicBezTo>
                  <a:cubicBezTo>
                    <a:pt x="3146" y="8772"/>
                    <a:pt x="4732" y="5001"/>
                    <a:pt x="6708" y="546"/>
                  </a:cubicBezTo>
                  <a:cubicBezTo>
                    <a:pt x="6844" y="239"/>
                    <a:pt x="6581" y="1"/>
                    <a:pt x="6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2536801" y="450508"/>
              <a:ext cx="516496" cy="512283"/>
            </a:xfrm>
            <a:custGeom>
              <a:avLst/>
              <a:gdLst/>
              <a:ahLst/>
              <a:cxnLst/>
              <a:rect l="l" t="t" r="r" b="b"/>
              <a:pathLst>
                <a:path w="9684" h="9605" extrusionOk="0">
                  <a:moveTo>
                    <a:pt x="4815" y="0"/>
                  </a:moveTo>
                  <a:cubicBezTo>
                    <a:pt x="4769" y="0"/>
                    <a:pt x="4725" y="1"/>
                    <a:pt x="4681" y="3"/>
                  </a:cubicBezTo>
                  <a:cubicBezTo>
                    <a:pt x="4133" y="24"/>
                    <a:pt x="3674" y="161"/>
                    <a:pt x="3026" y="363"/>
                  </a:cubicBezTo>
                  <a:cubicBezTo>
                    <a:pt x="2620" y="488"/>
                    <a:pt x="2258" y="749"/>
                    <a:pt x="1914" y="990"/>
                  </a:cubicBezTo>
                  <a:cubicBezTo>
                    <a:pt x="1746" y="1107"/>
                    <a:pt x="1537" y="1355"/>
                    <a:pt x="1455" y="1436"/>
                  </a:cubicBezTo>
                  <a:cubicBezTo>
                    <a:pt x="1301" y="1591"/>
                    <a:pt x="1133" y="1720"/>
                    <a:pt x="1007" y="1894"/>
                  </a:cubicBezTo>
                  <a:cubicBezTo>
                    <a:pt x="702" y="2319"/>
                    <a:pt x="468" y="2727"/>
                    <a:pt x="305" y="3175"/>
                  </a:cubicBezTo>
                  <a:cubicBezTo>
                    <a:pt x="201" y="3462"/>
                    <a:pt x="125" y="3765"/>
                    <a:pt x="75" y="4100"/>
                  </a:cubicBezTo>
                  <a:cubicBezTo>
                    <a:pt x="66" y="4169"/>
                    <a:pt x="57" y="4238"/>
                    <a:pt x="52" y="4307"/>
                  </a:cubicBezTo>
                  <a:cubicBezTo>
                    <a:pt x="1" y="4819"/>
                    <a:pt x="36" y="5346"/>
                    <a:pt x="153" y="5851"/>
                  </a:cubicBezTo>
                  <a:cubicBezTo>
                    <a:pt x="211" y="6109"/>
                    <a:pt x="293" y="6361"/>
                    <a:pt x="394" y="6604"/>
                  </a:cubicBezTo>
                  <a:cubicBezTo>
                    <a:pt x="713" y="7369"/>
                    <a:pt x="1209" y="7995"/>
                    <a:pt x="1861" y="8504"/>
                  </a:cubicBezTo>
                  <a:cubicBezTo>
                    <a:pt x="2085" y="8693"/>
                    <a:pt x="2324" y="8849"/>
                    <a:pt x="2579" y="8971"/>
                  </a:cubicBezTo>
                  <a:cubicBezTo>
                    <a:pt x="2749" y="9072"/>
                    <a:pt x="2926" y="9163"/>
                    <a:pt x="3111" y="9244"/>
                  </a:cubicBezTo>
                  <a:cubicBezTo>
                    <a:pt x="3454" y="9340"/>
                    <a:pt x="3800" y="9437"/>
                    <a:pt x="4142" y="9533"/>
                  </a:cubicBezTo>
                  <a:cubicBezTo>
                    <a:pt x="4174" y="9542"/>
                    <a:pt x="4206" y="9551"/>
                    <a:pt x="4238" y="9560"/>
                  </a:cubicBezTo>
                  <a:cubicBezTo>
                    <a:pt x="4455" y="9590"/>
                    <a:pt x="4670" y="9605"/>
                    <a:pt x="4884" y="9605"/>
                  </a:cubicBezTo>
                  <a:cubicBezTo>
                    <a:pt x="5477" y="9605"/>
                    <a:pt x="6055" y="9489"/>
                    <a:pt x="6619" y="9258"/>
                  </a:cubicBezTo>
                  <a:cubicBezTo>
                    <a:pt x="6756" y="9219"/>
                    <a:pt x="6972" y="9085"/>
                    <a:pt x="7096" y="9003"/>
                  </a:cubicBezTo>
                  <a:cubicBezTo>
                    <a:pt x="7146" y="8970"/>
                    <a:pt x="7181" y="8945"/>
                    <a:pt x="7190" y="8939"/>
                  </a:cubicBezTo>
                  <a:cubicBezTo>
                    <a:pt x="7364" y="8840"/>
                    <a:pt x="7583" y="8743"/>
                    <a:pt x="7752" y="8606"/>
                  </a:cubicBezTo>
                  <a:lnTo>
                    <a:pt x="8569" y="7791"/>
                  </a:lnTo>
                  <a:cubicBezTo>
                    <a:pt x="8579" y="7781"/>
                    <a:pt x="8590" y="7770"/>
                    <a:pt x="8601" y="7758"/>
                  </a:cubicBezTo>
                  <a:cubicBezTo>
                    <a:pt x="8608" y="7749"/>
                    <a:pt x="8615" y="7738"/>
                    <a:pt x="8620" y="7729"/>
                  </a:cubicBezTo>
                  <a:cubicBezTo>
                    <a:pt x="8755" y="7506"/>
                    <a:pt x="8889" y="7283"/>
                    <a:pt x="9021" y="7058"/>
                  </a:cubicBezTo>
                  <a:cubicBezTo>
                    <a:pt x="9084" y="6946"/>
                    <a:pt x="9148" y="6836"/>
                    <a:pt x="9212" y="6724"/>
                  </a:cubicBezTo>
                  <a:cubicBezTo>
                    <a:pt x="9518" y="6076"/>
                    <a:pt x="9683" y="5135"/>
                    <a:pt x="9607" y="4382"/>
                  </a:cubicBezTo>
                  <a:cubicBezTo>
                    <a:pt x="9598" y="4298"/>
                    <a:pt x="9586" y="4217"/>
                    <a:pt x="9572" y="4139"/>
                  </a:cubicBezTo>
                  <a:cubicBezTo>
                    <a:pt x="9403" y="3232"/>
                    <a:pt x="9198" y="2602"/>
                    <a:pt x="8629" y="1864"/>
                  </a:cubicBezTo>
                  <a:cubicBezTo>
                    <a:pt x="8124" y="1210"/>
                    <a:pt x="7495" y="735"/>
                    <a:pt x="6743" y="400"/>
                  </a:cubicBezTo>
                  <a:cubicBezTo>
                    <a:pt x="6354" y="224"/>
                    <a:pt x="5928" y="113"/>
                    <a:pt x="5505" y="52"/>
                  </a:cubicBezTo>
                  <a:cubicBezTo>
                    <a:pt x="5250" y="17"/>
                    <a:pt x="5025" y="0"/>
                    <a:pt x="4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2863741" y="683314"/>
              <a:ext cx="189553" cy="143631"/>
            </a:xfrm>
            <a:custGeom>
              <a:avLst/>
              <a:gdLst/>
              <a:ahLst/>
              <a:cxnLst/>
              <a:rect l="l" t="t" r="r" b="b"/>
              <a:pathLst>
                <a:path w="3554" h="2693" extrusionOk="0">
                  <a:moveTo>
                    <a:pt x="3255" y="1"/>
                  </a:moveTo>
                  <a:cubicBezTo>
                    <a:pt x="3083" y="1"/>
                    <a:pt x="2910" y="31"/>
                    <a:pt x="2742" y="96"/>
                  </a:cubicBezTo>
                  <a:cubicBezTo>
                    <a:pt x="2380" y="236"/>
                    <a:pt x="2146" y="515"/>
                    <a:pt x="1746" y="564"/>
                  </a:cubicBezTo>
                  <a:cubicBezTo>
                    <a:pt x="1241" y="626"/>
                    <a:pt x="0" y="617"/>
                    <a:pt x="241" y="1470"/>
                  </a:cubicBezTo>
                  <a:cubicBezTo>
                    <a:pt x="445" y="2191"/>
                    <a:pt x="1499" y="1893"/>
                    <a:pt x="1990" y="2189"/>
                  </a:cubicBezTo>
                  <a:cubicBezTo>
                    <a:pt x="2295" y="2372"/>
                    <a:pt x="2527" y="2623"/>
                    <a:pt x="2891" y="2693"/>
                  </a:cubicBezTo>
                  <a:cubicBezTo>
                    <a:pt x="2954" y="2581"/>
                    <a:pt x="3018" y="2471"/>
                    <a:pt x="3082" y="2359"/>
                  </a:cubicBezTo>
                  <a:cubicBezTo>
                    <a:pt x="3388" y="1711"/>
                    <a:pt x="3553" y="770"/>
                    <a:pt x="3477" y="17"/>
                  </a:cubicBezTo>
                  <a:cubicBezTo>
                    <a:pt x="3403" y="6"/>
                    <a:pt x="3329" y="1"/>
                    <a:pt x="3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2553068" y="450615"/>
              <a:ext cx="265342" cy="229767"/>
            </a:xfrm>
            <a:custGeom>
              <a:avLst/>
              <a:gdLst/>
              <a:ahLst/>
              <a:cxnLst/>
              <a:rect l="l" t="t" r="r" b="b"/>
              <a:pathLst>
                <a:path w="4975" h="4308" extrusionOk="0">
                  <a:moveTo>
                    <a:pt x="4376" y="1"/>
                  </a:moveTo>
                  <a:cubicBezTo>
                    <a:pt x="3828" y="22"/>
                    <a:pt x="3369" y="159"/>
                    <a:pt x="2721" y="361"/>
                  </a:cubicBezTo>
                  <a:cubicBezTo>
                    <a:pt x="2315" y="486"/>
                    <a:pt x="1953" y="747"/>
                    <a:pt x="1609" y="988"/>
                  </a:cubicBezTo>
                  <a:cubicBezTo>
                    <a:pt x="1441" y="1105"/>
                    <a:pt x="1232" y="1353"/>
                    <a:pt x="1150" y="1434"/>
                  </a:cubicBezTo>
                  <a:cubicBezTo>
                    <a:pt x="996" y="1589"/>
                    <a:pt x="828" y="1718"/>
                    <a:pt x="702" y="1892"/>
                  </a:cubicBezTo>
                  <a:cubicBezTo>
                    <a:pt x="397" y="2317"/>
                    <a:pt x="163" y="2725"/>
                    <a:pt x="0" y="3173"/>
                  </a:cubicBezTo>
                  <a:cubicBezTo>
                    <a:pt x="78" y="3504"/>
                    <a:pt x="240" y="3804"/>
                    <a:pt x="505" y="4023"/>
                  </a:cubicBezTo>
                  <a:cubicBezTo>
                    <a:pt x="727" y="4206"/>
                    <a:pt x="997" y="4307"/>
                    <a:pt x="1270" y="4307"/>
                  </a:cubicBezTo>
                  <a:cubicBezTo>
                    <a:pt x="1446" y="4307"/>
                    <a:pt x="1623" y="4265"/>
                    <a:pt x="1788" y="4176"/>
                  </a:cubicBezTo>
                  <a:cubicBezTo>
                    <a:pt x="2236" y="3935"/>
                    <a:pt x="2454" y="3436"/>
                    <a:pt x="2996" y="3436"/>
                  </a:cubicBezTo>
                  <a:cubicBezTo>
                    <a:pt x="3020" y="3436"/>
                    <a:pt x="3044" y="3437"/>
                    <a:pt x="3070" y="3439"/>
                  </a:cubicBezTo>
                  <a:cubicBezTo>
                    <a:pt x="3314" y="3458"/>
                    <a:pt x="3559" y="3499"/>
                    <a:pt x="3800" y="3499"/>
                  </a:cubicBezTo>
                  <a:cubicBezTo>
                    <a:pt x="4025" y="3499"/>
                    <a:pt x="4246" y="3463"/>
                    <a:pt x="4457" y="3338"/>
                  </a:cubicBezTo>
                  <a:cubicBezTo>
                    <a:pt x="4886" y="3086"/>
                    <a:pt x="4975" y="2599"/>
                    <a:pt x="4877" y="2142"/>
                  </a:cubicBezTo>
                  <a:cubicBezTo>
                    <a:pt x="4805" y="1812"/>
                    <a:pt x="4626" y="1559"/>
                    <a:pt x="4503" y="1252"/>
                  </a:cubicBezTo>
                  <a:cubicBezTo>
                    <a:pt x="4393" y="975"/>
                    <a:pt x="4624" y="752"/>
                    <a:pt x="4565" y="460"/>
                  </a:cubicBezTo>
                  <a:cubicBezTo>
                    <a:pt x="4533" y="300"/>
                    <a:pt x="4466" y="143"/>
                    <a:pt x="4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2682351" y="774142"/>
              <a:ext cx="232967" cy="188646"/>
            </a:xfrm>
            <a:custGeom>
              <a:avLst/>
              <a:gdLst/>
              <a:ahLst/>
              <a:cxnLst/>
              <a:rect l="l" t="t" r="r" b="b"/>
              <a:pathLst>
                <a:path w="4368" h="3537" extrusionOk="0">
                  <a:moveTo>
                    <a:pt x="951" y="1"/>
                  </a:moveTo>
                  <a:cubicBezTo>
                    <a:pt x="716" y="1"/>
                    <a:pt x="489" y="81"/>
                    <a:pt x="328" y="291"/>
                  </a:cubicBezTo>
                  <a:cubicBezTo>
                    <a:pt x="1" y="718"/>
                    <a:pt x="270" y="1227"/>
                    <a:pt x="562" y="1580"/>
                  </a:cubicBezTo>
                  <a:cubicBezTo>
                    <a:pt x="747" y="1801"/>
                    <a:pt x="871" y="2005"/>
                    <a:pt x="950" y="2283"/>
                  </a:cubicBezTo>
                  <a:cubicBezTo>
                    <a:pt x="1032" y="2563"/>
                    <a:pt x="1080" y="2856"/>
                    <a:pt x="1202" y="3123"/>
                  </a:cubicBezTo>
                  <a:cubicBezTo>
                    <a:pt x="1261" y="3247"/>
                    <a:pt x="1330" y="3362"/>
                    <a:pt x="1413" y="3465"/>
                  </a:cubicBezTo>
                  <a:cubicBezTo>
                    <a:pt x="1445" y="3474"/>
                    <a:pt x="1477" y="3483"/>
                    <a:pt x="1509" y="3492"/>
                  </a:cubicBezTo>
                  <a:cubicBezTo>
                    <a:pt x="1726" y="3522"/>
                    <a:pt x="1941" y="3537"/>
                    <a:pt x="2155" y="3537"/>
                  </a:cubicBezTo>
                  <a:cubicBezTo>
                    <a:pt x="2748" y="3537"/>
                    <a:pt x="3326" y="3421"/>
                    <a:pt x="3890" y="3190"/>
                  </a:cubicBezTo>
                  <a:cubicBezTo>
                    <a:pt x="4027" y="3151"/>
                    <a:pt x="4243" y="3017"/>
                    <a:pt x="4367" y="2935"/>
                  </a:cubicBezTo>
                  <a:cubicBezTo>
                    <a:pt x="4277" y="2558"/>
                    <a:pt x="4239" y="2163"/>
                    <a:pt x="4016" y="1830"/>
                  </a:cubicBezTo>
                  <a:cubicBezTo>
                    <a:pt x="3873" y="1615"/>
                    <a:pt x="3676" y="1461"/>
                    <a:pt x="3433" y="1372"/>
                  </a:cubicBezTo>
                  <a:cubicBezTo>
                    <a:pt x="3196" y="1284"/>
                    <a:pt x="2946" y="1273"/>
                    <a:pt x="2742" y="1112"/>
                  </a:cubicBezTo>
                  <a:cubicBezTo>
                    <a:pt x="2528" y="943"/>
                    <a:pt x="2375" y="706"/>
                    <a:pt x="2161" y="536"/>
                  </a:cubicBezTo>
                  <a:cubicBezTo>
                    <a:pt x="1975" y="387"/>
                    <a:pt x="1764" y="259"/>
                    <a:pt x="1551" y="153"/>
                  </a:cubicBezTo>
                  <a:cubicBezTo>
                    <a:pt x="1369" y="62"/>
                    <a:pt x="1157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2840754" y="540163"/>
              <a:ext cx="123844" cy="114457"/>
            </a:xfrm>
            <a:custGeom>
              <a:avLst/>
              <a:gdLst/>
              <a:ahLst/>
              <a:cxnLst/>
              <a:rect l="l" t="t" r="r" b="b"/>
              <a:pathLst>
                <a:path w="2322" h="2146" extrusionOk="0">
                  <a:moveTo>
                    <a:pt x="388" y="0"/>
                  </a:moveTo>
                  <a:cubicBezTo>
                    <a:pt x="328" y="0"/>
                    <a:pt x="266" y="13"/>
                    <a:pt x="203" y="46"/>
                  </a:cubicBezTo>
                  <a:cubicBezTo>
                    <a:pt x="57" y="122"/>
                    <a:pt x="1" y="236"/>
                    <a:pt x="1" y="395"/>
                  </a:cubicBezTo>
                  <a:cubicBezTo>
                    <a:pt x="1" y="576"/>
                    <a:pt x="158" y="757"/>
                    <a:pt x="249" y="900"/>
                  </a:cubicBezTo>
                  <a:cubicBezTo>
                    <a:pt x="385" y="1120"/>
                    <a:pt x="522" y="1343"/>
                    <a:pt x="669" y="1559"/>
                  </a:cubicBezTo>
                  <a:cubicBezTo>
                    <a:pt x="893" y="1888"/>
                    <a:pt x="1184" y="2131"/>
                    <a:pt x="1583" y="2131"/>
                  </a:cubicBezTo>
                  <a:cubicBezTo>
                    <a:pt x="1618" y="2131"/>
                    <a:pt x="1654" y="2129"/>
                    <a:pt x="1691" y="2125"/>
                  </a:cubicBezTo>
                  <a:cubicBezTo>
                    <a:pt x="1709" y="2123"/>
                    <a:pt x="1725" y="2121"/>
                    <a:pt x="1741" y="2116"/>
                  </a:cubicBezTo>
                  <a:cubicBezTo>
                    <a:pt x="1786" y="2136"/>
                    <a:pt x="1835" y="2145"/>
                    <a:pt x="1884" y="2145"/>
                  </a:cubicBezTo>
                  <a:cubicBezTo>
                    <a:pt x="2105" y="2145"/>
                    <a:pt x="2322" y="1953"/>
                    <a:pt x="2193" y="1705"/>
                  </a:cubicBezTo>
                  <a:cubicBezTo>
                    <a:pt x="1962" y="1264"/>
                    <a:pt x="2039" y="599"/>
                    <a:pt x="1571" y="314"/>
                  </a:cubicBezTo>
                  <a:cubicBezTo>
                    <a:pt x="1363" y="188"/>
                    <a:pt x="1137" y="188"/>
                    <a:pt x="908" y="142"/>
                  </a:cubicBezTo>
                  <a:cubicBezTo>
                    <a:pt x="727" y="105"/>
                    <a:pt x="561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2536801" y="680220"/>
              <a:ext cx="87683" cy="94616"/>
            </a:xfrm>
            <a:custGeom>
              <a:avLst/>
              <a:gdLst/>
              <a:ahLst/>
              <a:cxnLst/>
              <a:rect l="l" t="t" r="r" b="b"/>
              <a:pathLst>
                <a:path w="1644" h="1774" extrusionOk="0">
                  <a:moveTo>
                    <a:pt x="52" y="0"/>
                  </a:moveTo>
                  <a:lnTo>
                    <a:pt x="52" y="0"/>
                  </a:lnTo>
                  <a:cubicBezTo>
                    <a:pt x="1" y="512"/>
                    <a:pt x="36" y="1039"/>
                    <a:pt x="153" y="1544"/>
                  </a:cubicBezTo>
                  <a:cubicBezTo>
                    <a:pt x="250" y="1574"/>
                    <a:pt x="350" y="1597"/>
                    <a:pt x="451" y="1620"/>
                  </a:cubicBezTo>
                  <a:cubicBezTo>
                    <a:pt x="656" y="1666"/>
                    <a:pt x="873" y="1774"/>
                    <a:pt x="1086" y="1774"/>
                  </a:cubicBezTo>
                  <a:cubicBezTo>
                    <a:pt x="1144" y="1774"/>
                    <a:pt x="1201" y="1766"/>
                    <a:pt x="1257" y="1748"/>
                  </a:cubicBezTo>
                  <a:cubicBezTo>
                    <a:pt x="1475" y="1678"/>
                    <a:pt x="1643" y="1468"/>
                    <a:pt x="1611" y="1232"/>
                  </a:cubicBezTo>
                  <a:cubicBezTo>
                    <a:pt x="1580" y="977"/>
                    <a:pt x="1337" y="819"/>
                    <a:pt x="1121" y="729"/>
                  </a:cubicBezTo>
                  <a:cubicBezTo>
                    <a:pt x="853" y="619"/>
                    <a:pt x="600" y="555"/>
                    <a:pt x="373" y="360"/>
                  </a:cubicBezTo>
                  <a:cubicBezTo>
                    <a:pt x="250" y="254"/>
                    <a:pt x="144" y="131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2556215" y="410134"/>
              <a:ext cx="561724" cy="612659"/>
            </a:xfrm>
            <a:custGeom>
              <a:avLst/>
              <a:gdLst/>
              <a:ahLst/>
              <a:cxnLst/>
              <a:rect l="l" t="t" r="r" b="b"/>
              <a:pathLst>
                <a:path w="10532" h="11487" extrusionOk="0">
                  <a:moveTo>
                    <a:pt x="6776" y="1"/>
                  </a:moveTo>
                  <a:cubicBezTo>
                    <a:pt x="6462" y="1"/>
                    <a:pt x="6215" y="427"/>
                    <a:pt x="6535" y="643"/>
                  </a:cubicBezTo>
                  <a:cubicBezTo>
                    <a:pt x="7590" y="1353"/>
                    <a:pt x="8559" y="2071"/>
                    <a:pt x="9075" y="3271"/>
                  </a:cubicBezTo>
                  <a:cubicBezTo>
                    <a:pt x="9601" y="4492"/>
                    <a:pt x="9876" y="6011"/>
                    <a:pt x="9426" y="7297"/>
                  </a:cubicBezTo>
                  <a:cubicBezTo>
                    <a:pt x="9103" y="8211"/>
                    <a:pt x="8646" y="8993"/>
                    <a:pt x="7863" y="9574"/>
                  </a:cubicBezTo>
                  <a:cubicBezTo>
                    <a:pt x="7386" y="9927"/>
                    <a:pt x="6860" y="10207"/>
                    <a:pt x="6321" y="10450"/>
                  </a:cubicBezTo>
                  <a:cubicBezTo>
                    <a:pt x="5825" y="10674"/>
                    <a:pt x="5300" y="10758"/>
                    <a:pt x="4763" y="10758"/>
                  </a:cubicBezTo>
                  <a:cubicBezTo>
                    <a:pt x="4671" y="10758"/>
                    <a:pt x="4579" y="10756"/>
                    <a:pt x="4487" y="10751"/>
                  </a:cubicBezTo>
                  <a:cubicBezTo>
                    <a:pt x="3810" y="10715"/>
                    <a:pt x="3099" y="10622"/>
                    <a:pt x="2477" y="10336"/>
                  </a:cubicBezTo>
                  <a:cubicBezTo>
                    <a:pt x="1813" y="10030"/>
                    <a:pt x="1247" y="9549"/>
                    <a:pt x="718" y="9051"/>
                  </a:cubicBezTo>
                  <a:cubicBezTo>
                    <a:pt x="647" y="8985"/>
                    <a:pt x="572" y="8957"/>
                    <a:pt x="501" y="8957"/>
                  </a:cubicBezTo>
                  <a:cubicBezTo>
                    <a:pt x="226" y="8957"/>
                    <a:pt x="1" y="9375"/>
                    <a:pt x="271" y="9629"/>
                  </a:cubicBezTo>
                  <a:cubicBezTo>
                    <a:pt x="796" y="10122"/>
                    <a:pt x="1356" y="10581"/>
                    <a:pt x="1999" y="10912"/>
                  </a:cubicBezTo>
                  <a:cubicBezTo>
                    <a:pt x="2603" y="11226"/>
                    <a:pt x="3266" y="11362"/>
                    <a:pt x="3939" y="11437"/>
                  </a:cubicBezTo>
                  <a:cubicBezTo>
                    <a:pt x="4215" y="11467"/>
                    <a:pt x="4496" y="11486"/>
                    <a:pt x="4776" y="11486"/>
                  </a:cubicBezTo>
                  <a:cubicBezTo>
                    <a:pt x="5223" y="11486"/>
                    <a:pt x="5669" y="11438"/>
                    <a:pt x="6098" y="11314"/>
                  </a:cubicBezTo>
                  <a:cubicBezTo>
                    <a:pt x="6750" y="11127"/>
                    <a:pt x="7388" y="10762"/>
                    <a:pt x="7957" y="10395"/>
                  </a:cubicBezTo>
                  <a:cubicBezTo>
                    <a:pt x="8894" y="9790"/>
                    <a:pt x="9516" y="9000"/>
                    <a:pt x="9945" y="7974"/>
                  </a:cubicBezTo>
                  <a:cubicBezTo>
                    <a:pt x="10531" y="6571"/>
                    <a:pt x="10455" y="5036"/>
                    <a:pt x="9984" y="3608"/>
                  </a:cubicBezTo>
                  <a:cubicBezTo>
                    <a:pt x="9736" y="2854"/>
                    <a:pt x="9381" y="2126"/>
                    <a:pt x="8836" y="1545"/>
                  </a:cubicBezTo>
                  <a:cubicBezTo>
                    <a:pt x="8291" y="964"/>
                    <a:pt x="7641" y="508"/>
                    <a:pt x="6984" y="67"/>
                  </a:cubicBezTo>
                  <a:cubicBezTo>
                    <a:pt x="6915" y="21"/>
                    <a:pt x="6844" y="1"/>
                    <a:pt x="6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2718672" y="864598"/>
              <a:ext cx="276862" cy="100216"/>
            </a:xfrm>
            <a:custGeom>
              <a:avLst/>
              <a:gdLst/>
              <a:ahLst/>
              <a:cxnLst/>
              <a:rect l="l" t="t" r="r" b="b"/>
              <a:pathLst>
                <a:path w="5191" h="1879" extrusionOk="0">
                  <a:moveTo>
                    <a:pt x="5037" y="1"/>
                  </a:moveTo>
                  <a:cubicBezTo>
                    <a:pt x="4991" y="1"/>
                    <a:pt x="4949" y="27"/>
                    <a:pt x="4919" y="66"/>
                  </a:cubicBezTo>
                  <a:cubicBezTo>
                    <a:pt x="4111" y="1154"/>
                    <a:pt x="2718" y="1576"/>
                    <a:pt x="1418" y="1613"/>
                  </a:cubicBezTo>
                  <a:cubicBezTo>
                    <a:pt x="1348" y="1615"/>
                    <a:pt x="1278" y="1616"/>
                    <a:pt x="1208" y="1616"/>
                  </a:cubicBezTo>
                  <a:cubicBezTo>
                    <a:pt x="849" y="1616"/>
                    <a:pt x="491" y="1594"/>
                    <a:pt x="133" y="1556"/>
                  </a:cubicBezTo>
                  <a:cubicBezTo>
                    <a:pt x="130" y="1556"/>
                    <a:pt x="127" y="1556"/>
                    <a:pt x="123" y="1556"/>
                  </a:cubicBezTo>
                  <a:cubicBezTo>
                    <a:pt x="57" y="1556"/>
                    <a:pt x="0" y="1625"/>
                    <a:pt x="0" y="1689"/>
                  </a:cubicBezTo>
                  <a:cubicBezTo>
                    <a:pt x="0" y="1767"/>
                    <a:pt x="62" y="1815"/>
                    <a:pt x="133" y="1822"/>
                  </a:cubicBezTo>
                  <a:cubicBezTo>
                    <a:pt x="475" y="1858"/>
                    <a:pt x="824" y="1879"/>
                    <a:pt x="1173" y="1879"/>
                  </a:cubicBezTo>
                  <a:cubicBezTo>
                    <a:pt x="2298" y="1879"/>
                    <a:pt x="3427" y="1659"/>
                    <a:pt x="4352" y="986"/>
                  </a:cubicBezTo>
                  <a:cubicBezTo>
                    <a:pt x="4657" y="763"/>
                    <a:pt x="4923" y="502"/>
                    <a:pt x="5148" y="201"/>
                  </a:cubicBezTo>
                  <a:cubicBezTo>
                    <a:pt x="5191" y="142"/>
                    <a:pt x="5157" y="52"/>
                    <a:pt x="5100" y="18"/>
                  </a:cubicBezTo>
                  <a:cubicBezTo>
                    <a:pt x="5079" y="6"/>
                    <a:pt x="5058" y="1"/>
                    <a:pt x="5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3005825" y="743048"/>
              <a:ext cx="46615" cy="97070"/>
            </a:xfrm>
            <a:custGeom>
              <a:avLst/>
              <a:gdLst/>
              <a:ahLst/>
              <a:cxnLst/>
              <a:rect l="l" t="t" r="r" b="b"/>
              <a:pathLst>
                <a:path w="874" h="1820" extrusionOk="0">
                  <a:moveTo>
                    <a:pt x="732" y="1"/>
                  </a:moveTo>
                  <a:cubicBezTo>
                    <a:pt x="652" y="1"/>
                    <a:pt x="608" y="63"/>
                    <a:pt x="599" y="134"/>
                  </a:cubicBezTo>
                  <a:cubicBezTo>
                    <a:pt x="535" y="662"/>
                    <a:pt x="289" y="1149"/>
                    <a:pt x="53" y="1619"/>
                  </a:cubicBezTo>
                  <a:cubicBezTo>
                    <a:pt x="1" y="1723"/>
                    <a:pt x="92" y="1820"/>
                    <a:pt x="179" y="1820"/>
                  </a:cubicBezTo>
                  <a:cubicBezTo>
                    <a:pt x="219" y="1820"/>
                    <a:pt x="258" y="1800"/>
                    <a:pt x="281" y="1752"/>
                  </a:cubicBezTo>
                  <a:cubicBezTo>
                    <a:pt x="540" y="1236"/>
                    <a:pt x="794" y="713"/>
                    <a:pt x="864" y="134"/>
                  </a:cubicBezTo>
                  <a:cubicBezTo>
                    <a:pt x="873" y="63"/>
                    <a:pt x="797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2535841" y="491256"/>
              <a:ext cx="122937" cy="175792"/>
            </a:xfrm>
            <a:custGeom>
              <a:avLst/>
              <a:gdLst/>
              <a:ahLst/>
              <a:cxnLst/>
              <a:rect l="l" t="t" r="r" b="b"/>
              <a:pathLst>
                <a:path w="2305" h="3296" extrusionOk="0">
                  <a:moveTo>
                    <a:pt x="2113" y="0"/>
                  </a:moveTo>
                  <a:cubicBezTo>
                    <a:pt x="2092" y="0"/>
                    <a:pt x="2069" y="6"/>
                    <a:pt x="2046" y="20"/>
                  </a:cubicBezTo>
                  <a:cubicBezTo>
                    <a:pt x="1181" y="538"/>
                    <a:pt x="524" y="1369"/>
                    <a:pt x="199" y="2321"/>
                  </a:cubicBezTo>
                  <a:cubicBezTo>
                    <a:pt x="107" y="2595"/>
                    <a:pt x="45" y="2875"/>
                    <a:pt x="10" y="3162"/>
                  </a:cubicBezTo>
                  <a:cubicBezTo>
                    <a:pt x="1" y="3233"/>
                    <a:pt x="77" y="3295"/>
                    <a:pt x="143" y="3295"/>
                  </a:cubicBezTo>
                  <a:cubicBezTo>
                    <a:pt x="222" y="3295"/>
                    <a:pt x="267" y="3233"/>
                    <a:pt x="276" y="3162"/>
                  </a:cubicBezTo>
                  <a:cubicBezTo>
                    <a:pt x="391" y="2232"/>
                    <a:pt x="859" y="1356"/>
                    <a:pt x="1546" y="724"/>
                  </a:cubicBezTo>
                  <a:cubicBezTo>
                    <a:pt x="1741" y="543"/>
                    <a:pt x="1954" y="385"/>
                    <a:pt x="2181" y="249"/>
                  </a:cubicBezTo>
                  <a:cubicBezTo>
                    <a:pt x="2305" y="176"/>
                    <a:pt x="2228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2976864" y="444748"/>
              <a:ext cx="109390" cy="135471"/>
            </a:xfrm>
            <a:custGeom>
              <a:avLst/>
              <a:gdLst/>
              <a:ahLst/>
              <a:cxnLst/>
              <a:rect l="l" t="t" r="r" b="b"/>
              <a:pathLst>
                <a:path w="2051" h="2540" extrusionOk="0">
                  <a:moveTo>
                    <a:pt x="189" y="0"/>
                  </a:moveTo>
                  <a:cubicBezTo>
                    <a:pt x="91" y="0"/>
                    <a:pt x="1" y="133"/>
                    <a:pt x="89" y="230"/>
                  </a:cubicBezTo>
                  <a:cubicBezTo>
                    <a:pt x="720" y="921"/>
                    <a:pt x="1356" y="1624"/>
                    <a:pt x="1771" y="2471"/>
                  </a:cubicBezTo>
                  <a:cubicBezTo>
                    <a:pt x="1794" y="2519"/>
                    <a:pt x="1832" y="2539"/>
                    <a:pt x="1872" y="2539"/>
                  </a:cubicBezTo>
                  <a:cubicBezTo>
                    <a:pt x="1959" y="2539"/>
                    <a:pt x="2051" y="2443"/>
                    <a:pt x="1999" y="2338"/>
                  </a:cubicBezTo>
                  <a:cubicBezTo>
                    <a:pt x="1576" y="1470"/>
                    <a:pt x="922" y="749"/>
                    <a:pt x="277" y="42"/>
                  </a:cubicBezTo>
                  <a:cubicBezTo>
                    <a:pt x="250" y="12"/>
                    <a:pt x="219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3081026" y="599472"/>
              <a:ext cx="21761" cy="37655"/>
            </a:xfrm>
            <a:custGeom>
              <a:avLst/>
              <a:gdLst/>
              <a:ahLst/>
              <a:cxnLst/>
              <a:rect l="l" t="t" r="r" b="b"/>
              <a:pathLst>
                <a:path w="408" h="706" extrusionOk="0">
                  <a:moveTo>
                    <a:pt x="151" y="1"/>
                  </a:moveTo>
                  <a:cubicBezTo>
                    <a:pt x="139" y="1"/>
                    <a:pt x="128" y="2"/>
                    <a:pt x="115" y="6"/>
                  </a:cubicBezTo>
                  <a:cubicBezTo>
                    <a:pt x="52" y="27"/>
                    <a:pt x="0" y="100"/>
                    <a:pt x="23" y="171"/>
                  </a:cubicBezTo>
                  <a:cubicBezTo>
                    <a:pt x="73" y="313"/>
                    <a:pt x="110" y="460"/>
                    <a:pt x="139" y="607"/>
                  </a:cubicBezTo>
                  <a:cubicBezTo>
                    <a:pt x="144" y="639"/>
                    <a:pt x="172" y="671"/>
                    <a:pt x="199" y="687"/>
                  </a:cubicBezTo>
                  <a:cubicBezTo>
                    <a:pt x="218" y="699"/>
                    <a:pt x="244" y="706"/>
                    <a:pt x="268" y="706"/>
                  </a:cubicBezTo>
                  <a:cubicBezTo>
                    <a:pt x="280" y="706"/>
                    <a:pt x="291" y="704"/>
                    <a:pt x="302" y="701"/>
                  </a:cubicBezTo>
                  <a:cubicBezTo>
                    <a:pt x="374" y="676"/>
                    <a:pt x="408" y="610"/>
                    <a:pt x="394" y="538"/>
                  </a:cubicBezTo>
                  <a:cubicBezTo>
                    <a:pt x="367" y="389"/>
                    <a:pt x="328" y="242"/>
                    <a:pt x="280" y="100"/>
                  </a:cubicBezTo>
                  <a:cubicBezTo>
                    <a:pt x="261" y="45"/>
                    <a:pt x="210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2613229" y="960173"/>
              <a:ext cx="113817" cy="54562"/>
            </a:xfrm>
            <a:custGeom>
              <a:avLst/>
              <a:gdLst/>
              <a:ahLst/>
              <a:cxnLst/>
              <a:rect l="l" t="t" r="r" b="b"/>
              <a:pathLst>
                <a:path w="2134" h="1023" extrusionOk="0">
                  <a:moveTo>
                    <a:pt x="193" y="0"/>
                  </a:moveTo>
                  <a:cubicBezTo>
                    <a:pt x="78" y="0"/>
                    <a:pt x="1" y="175"/>
                    <a:pt x="125" y="248"/>
                  </a:cubicBezTo>
                  <a:cubicBezTo>
                    <a:pt x="685" y="581"/>
                    <a:pt x="1288" y="838"/>
                    <a:pt x="1913" y="1017"/>
                  </a:cubicBezTo>
                  <a:cubicBezTo>
                    <a:pt x="1927" y="1021"/>
                    <a:pt x="1940" y="1023"/>
                    <a:pt x="1952" y="1023"/>
                  </a:cubicBezTo>
                  <a:cubicBezTo>
                    <a:pt x="2088" y="1023"/>
                    <a:pt x="2134" y="804"/>
                    <a:pt x="1984" y="760"/>
                  </a:cubicBezTo>
                  <a:cubicBezTo>
                    <a:pt x="1378" y="589"/>
                    <a:pt x="800" y="340"/>
                    <a:pt x="260" y="20"/>
                  </a:cubicBezTo>
                  <a:cubicBezTo>
                    <a:pt x="237" y="6"/>
                    <a:pt x="215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2625709" y="1135324"/>
              <a:ext cx="174832" cy="52855"/>
            </a:xfrm>
            <a:custGeom>
              <a:avLst/>
              <a:gdLst/>
              <a:ahLst/>
              <a:cxnLst/>
              <a:rect l="l" t="t" r="r" b="b"/>
              <a:pathLst>
                <a:path w="3278" h="991" extrusionOk="0">
                  <a:moveTo>
                    <a:pt x="3109" y="1"/>
                  </a:moveTo>
                  <a:cubicBezTo>
                    <a:pt x="3030" y="1"/>
                    <a:pt x="2946" y="66"/>
                    <a:pt x="2968" y="166"/>
                  </a:cubicBezTo>
                  <a:cubicBezTo>
                    <a:pt x="3014" y="379"/>
                    <a:pt x="2842" y="581"/>
                    <a:pt x="2657" y="661"/>
                  </a:cubicBezTo>
                  <a:cubicBezTo>
                    <a:pt x="2544" y="710"/>
                    <a:pt x="2422" y="728"/>
                    <a:pt x="2298" y="728"/>
                  </a:cubicBezTo>
                  <a:cubicBezTo>
                    <a:pt x="2150" y="728"/>
                    <a:pt x="1999" y="702"/>
                    <a:pt x="1860" y="675"/>
                  </a:cubicBezTo>
                  <a:cubicBezTo>
                    <a:pt x="1298" y="565"/>
                    <a:pt x="760" y="368"/>
                    <a:pt x="262" y="90"/>
                  </a:cubicBezTo>
                  <a:cubicBezTo>
                    <a:pt x="239" y="78"/>
                    <a:pt x="217" y="72"/>
                    <a:pt x="196" y="72"/>
                  </a:cubicBezTo>
                  <a:cubicBezTo>
                    <a:pt x="78" y="72"/>
                    <a:pt x="0" y="250"/>
                    <a:pt x="127" y="321"/>
                  </a:cubicBezTo>
                  <a:cubicBezTo>
                    <a:pt x="579" y="572"/>
                    <a:pt x="1064" y="764"/>
                    <a:pt x="1568" y="882"/>
                  </a:cubicBezTo>
                  <a:cubicBezTo>
                    <a:pt x="1794" y="936"/>
                    <a:pt x="2048" y="991"/>
                    <a:pt x="2293" y="991"/>
                  </a:cubicBezTo>
                  <a:cubicBezTo>
                    <a:pt x="2546" y="991"/>
                    <a:pt x="2791" y="933"/>
                    <a:pt x="2989" y="758"/>
                  </a:cubicBezTo>
                  <a:cubicBezTo>
                    <a:pt x="3177" y="592"/>
                    <a:pt x="3278" y="344"/>
                    <a:pt x="3225" y="96"/>
                  </a:cubicBezTo>
                  <a:cubicBezTo>
                    <a:pt x="3210" y="29"/>
                    <a:pt x="3160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2541548" y="1054202"/>
              <a:ext cx="32748" cy="49175"/>
            </a:xfrm>
            <a:custGeom>
              <a:avLst/>
              <a:gdLst/>
              <a:ahLst/>
              <a:cxnLst/>
              <a:rect l="l" t="t" r="r" b="b"/>
              <a:pathLst>
                <a:path w="614" h="922" extrusionOk="0">
                  <a:moveTo>
                    <a:pt x="317" y="188"/>
                  </a:moveTo>
                  <a:cubicBezTo>
                    <a:pt x="318" y="188"/>
                    <a:pt x="318" y="189"/>
                    <a:pt x="318" y="190"/>
                  </a:cubicBezTo>
                  <a:lnTo>
                    <a:pt x="318" y="190"/>
                  </a:lnTo>
                  <a:cubicBezTo>
                    <a:pt x="318" y="189"/>
                    <a:pt x="318" y="189"/>
                    <a:pt x="317" y="188"/>
                  </a:cubicBezTo>
                  <a:close/>
                  <a:moveTo>
                    <a:pt x="198" y="0"/>
                  </a:moveTo>
                  <a:cubicBezTo>
                    <a:pt x="139" y="0"/>
                    <a:pt x="79" y="35"/>
                    <a:pt x="68" y="96"/>
                  </a:cubicBezTo>
                  <a:cubicBezTo>
                    <a:pt x="0" y="404"/>
                    <a:pt x="133" y="729"/>
                    <a:pt x="395" y="902"/>
                  </a:cubicBezTo>
                  <a:cubicBezTo>
                    <a:pt x="415" y="915"/>
                    <a:pt x="437" y="921"/>
                    <a:pt x="460" y="921"/>
                  </a:cubicBezTo>
                  <a:cubicBezTo>
                    <a:pt x="508" y="921"/>
                    <a:pt x="556" y="896"/>
                    <a:pt x="578" y="855"/>
                  </a:cubicBezTo>
                  <a:cubicBezTo>
                    <a:pt x="613" y="789"/>
                    <a:pt x="592" y="715"/>
                    <a:pt x="530" y="674"/>
                  </a:cubicBezTo>
                  <a:cubicBezTo>
                    <a:pt x="523" y="668"/>
                    <a:pt x="518" y="665"/>
                    <a:pt x="511" y="660"/>
                  </a:cubicBezTo>
                  <a:cubicBezTo>
                    <a:pt x="505" y="653"/>
                    <a:pt x="486" y="638"/>
                    <a:pt x="479" y="633"/>
                  </a:cubicBezTo>
                  <a:cubicBezTo>
                    <a:pt x="459" y="614"/>
                    <a:pt x="440" y="592"/>
                    <a:pt x="422" y="573"/>
                  </a:cubicBezTo>
                  <a:cubicBezTo>
                    <a:pt x="417" y="566"/>
                    <a:pt x="413" y="560"/>
                    <a:pt x="408" y="553"/>
                  </a:cubicBezTo>
                  <a:cubicBezTo>
                    <a:pt x="401" y="543"/>
                    <a:pt x="394" y="530"/>
                    <a:pt x="387" y="518"/>
                  </a:cubicBezTo>
                  <a:cubicBezTo>
                    <a:pt x="379" y="505"/>
                    <a:pt x="372" y="493"/>
                    <a:pt x="365" y="481"/>
                  </a:cubicBezTo>
                  <a:cubicBezTo>
                    <a:pt x="362" y="474"/>
                    <a:pt x="358" y="466"/>
                    <a:pt x="355" y="459"/>
                  </a:cubicBezTo>
                  <a:cubicBezTo>
                    <a:pt x="346" y="433"/>
                    <a:pt x="337" y="408"/>
                    <a:pt x="330" y="381"/>
                  </a:cubicBezTo>
                  <a:cubicBezTo>
                    <a:pt x="326" y="367"/>
                    <a:pt x="323" y="353"/>
                    <a:pt x="321" y="339"/>
                  </a:cubicBezTo>
                  <a:cubicBezTo>
                    <a:pt x="319" y="334"/>
                    <a:pt x="317" y="326"/>
                    <a:pt x="317" y="321"/>
                  </a:cubicBezTo>
                  <a:cubicBezTo>
                    <a:pt x="317" y="319"/>
                    <a:pt x="317" y="319"/>
                    <a:pt x="317" y="319"/>
                  </a:cubicBezTo>
                  <a:cubicBezTo>
                    <a:pt x="316" y="291"/>
                    <a:pt x="314" y="263"/>
                    <a:pt x="314" y="234"/>
                  </a:cubicBezTo>
                  <a:cubicBezTo>
                    <a:pt x="316" y="222"/>
                    <a:pt x="317" y="208"/>
                    <a:pt x="317" y="195"/>
                  </a:cubicBezTo>
                  <a:lnTo>
                    <a:pt x="317" y="195"/>
                  </a:lnTo>
                  <a:cubicBezTo>
                    <a:pt x="317" y="199"/>
                    <a:pt x="317" y="203"/>
                    <a:pt x="317" y="203"/>
                  </a:cubicBezTo>
                  <a:cubicBezTo>
                    <a:pt x="317" y="203"/>
                    <a:pt x="317" y="201"/>
                    <a:pt x="317" y="195"/>
                  </a:cubicBezTo>
                  <a:lnTo>
                    <a:pt x="317" y="195"/>
                  </a:lnTo>
                  <a:cubicBezTo>
                    <a:pt x="317" y="195"/>
                    <a:pt x="317" y="195"/>
                    <a:pt x="317" y="195"/>
                  </a:cubicBezTo>
                  <a:cubicBezTo>
                    <a:pt x="317" y="194"/>
                    <a:pt x="317" y="194"/>
                    <a:pt x="317" y="194"/>
                  </a:cubicBezTo>
                  <a:cubicBezTo>
                    <a:pt x="317" y="193"/>
                    <a:pt x="318" y="193"/>
                    <a:pt x="318" y="192"/>
                  </a:cubicBezTo>
                  <a:lnTo>
                    <a:pt x="318" y="192"/>
                  </a:lnTo>
                  <a:cubicBezTo>
                    <a:pt x="318" y="191"/>
                    <a:pt x="318" y="191"/>
                    <a:pt x="318" y="190"/>
                  </a:cubicBezTo>
                  <a:lnTo>
                    <a:pt x="318" y="190"/>
                  </a:lnTo>
                  <a:cubicBezTo>
                    <a:pt x="320" y="182"/>
                    <a:pt x="321" y="175"/>
                    <a:pt x="323" y="167"/>
                  </a:cubicBezTo>
                  <a:cubicBezTo>
                    <a:pt x="337" y="100"/>
                    <a:pt x="303" y="20"/>
                    <a:pt x="231" y="4"/>
                  </a:cubicBezTo>
                  <a:cubicBezTo>
                    <a:pt x="220" y="1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2558455" y="1064496"/>
              <a:ext cx="53" cy="160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80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2890089" y="430828"/>
              <a:ext cx="37228" cy="30508"/>
            </a:xfrm>
            <a:custGeom>
              <a:avLst/>
              <a:gdLst/>
              <a:ahLst/>
              <a:cxnLst/>
              <a:rect l="l" t="t" r="r" b="b"/>
              <a:pathLst>
                <a:path w="698" h="572" extrusionOk="0">
                  <a:moveTo>
                    <a:pt x="139" y="0"/>
                  </a:moveTo>
                  <a:cubicBezTo>
                    <a:pt x="127" y="0"/>
                    <a:pt x="115" y="2"/>
                    <a:pt x="105" y="5"/>
                  </a:cubicBezTo>
                  <a:cubicBezTo>
                    <a:pt x="73" y="14"/>
                    <a:pt x="40" y="37"/>
                    <a:pt x="25" y="67"/>
                  </a:cubicBezTo>
                  <a:cubicBezTo>
                    <a:pt x="10" y="97"/>
                    <a:pt x="1" y="134"/>
                    <a:pt x="11" y="168"/>
                  </a:cubicBezTo>
                  <a:cubicBezTo>
                    <a:pt x="24" y="203"/>
                    <a:pt x="43" y="227"/>
                    <a:pt x="73" y="248"/>
                  </a:cubicBezTo>
                  <a:cubicBezTo>
                    <a:pt x="212" y="351"/>
                    <a:pt x="352" y="452"/>
                    <a:pt x="492" y="554"/>
                  </a:cubicBezTo>
                  <a:cubicBezTo>
                    <a:pt x="507" y="567"/>
                    <a:pt x="531" y="572"/>
                    <a:pt x="554" y="572"/>
                  </a:cubicBezTo>
                  <a:cubicBezTo>
                    <a:pt x="568" y="572"/>
                    <a:pt x="581" y="570"/>
                    <a:pt x="593" y="567"/>
                  </a:cubicBezTo>
                  <a:cubicBezTo>
                    <a:pt x="624" y="560"/>
                    <a:pt x="658" y="535"/>
                    <a:pt x="672" y="507"/>
                  </a:cubicBezTo>
                  <a:cubicBezTo>
                    <a:pt x="688" y="476"/>
                    <a:pt x="697" y="439"/>
                    <a:pt x="686" y="404"/>
                  </a:cubicBezTo>
                  <a:cubicBezTo>
                    <a:pt x="674" y="370"/>
                    <a:pt x="655" y="347"/>
                    <a:pt x="624" y="324"/>
                  </a:cubicBezTo>
                  <a:cubicBezTo>
                    <a:pt x="486" y="223"/>
                    <a:pt x="346" y="120"/>
                    <a:pt x="206" y="19"/>
                  </a:cubicBezTo>
                  <a:cubicBezTo>
                    <a:pt x="190" y="6"/>
                    <a:pt x="163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2567415" y="1141351"/>
              <a:ext cx="45335" cy="30988"/>
            </a:xfrm>
            <a:custGeom>
              <a:avLst/>
              <a:gdLst/>
              <a:ahLst/>
              <a:cxnLst/>
              <a:rect l="l" t="t" r="r" b="b"/>
              <a:pathLst>
                <a:path w="850" h="581" extrusionOk="0">
                  <a:moveTo>
                    <a:pt x="151" y="0"/>
                  </a:moveTo>
                  <a:cubicBezTo>
                    <a:pt x="119" y="0"/>
                    <a:pt x="80" y="14"/>
                    <a:pt x="57" y="39"/>
                  </a:cubicBezTo>
                  <a:cubicBezTo>
                    <a:pt x="13" y="87"/>
                    <a:pt x="1" y="179"/>
                    <a:pt x="57" y="227"/>
                  </a:cubicBezTo>
                  <a:cubicBezTo>
                    <a:pt x="242" y="376"/>
                    <a:pt x="446" y="493"/>
                    <a:pt x="669" y="574"/>
                  </a:cubicBezTo>
                  <a:cubicBezTo>
                    <a:pt x="680" y="579"/>
                    <a:pt x="692" y="581"/>
                    <a:pt x="704" y="581"/>
                  </a:cubicBezTo>
                  <a:cubicBezTo>
                    <a:pt x="761" y="581"/>
                    <a:pt x="819" y="536"/>
                    <a:pt x="832" y="482"/>
                  </a:cubicBezTo>
                  <a:cubicBezTo>
                    <a:pt x="850" y="408"/>
                    <a:pt x="809" y="346"/>
                    <a:pt x="740" y="319"/>
                  </a:cubicBezTo>
                  <a:cubicBezTo>
                    <a:pt x="715" y="310"/>
                    <a:pt x="690" y="303"/>
                    <a:pt x="667" y="291"/>
                  </a:cubicBezTo>
                  <a:lnTo>
                    <a:pt x="667" y="291"/>
                  </a:lnTo>
                  <a:cubicBezTo>
                    <a:pt x="677" y="296"/>
                    <a:pt x="680" y="298"/>
                    <a:pt x="680" y="298"/>
                  </a:cubicBezTo>
                  <a:cubicBezTo>
                    <a:pt x="679" y="298"/>
                    <a:pt x="660" y="288"/>
                    <a:pt x="655" y="286"/>
                  </a:cubicBezTo>
                  <a:cubicBezTo>
                    <a:pt x="642" y="280"/>
                    <a:pt x="630" y="275"/>
                    <a:pt x="619" y="270"/>
                  </a:cubicBezTo>
                  <a:cubicBezTo>
                    <a:pt x="573" y="247"/>
                    <a:pt x="527" y="224"/>
                    <a:pt x="481" y="199"/>
                  </a:cubicBezTo>
                  <a:cubicBezTo>
                    <a:pt x="437" y="172"/>
                    <a:pt x="392" y="146"/>
                    <a:pt x="350" y="115"/>
                  </a:cubicBezTo>
                  <a:cubicBezTo>
                    <a:pt x="329" y="101"/>
                    <a:pt x="307" y="87"/>
                    <a:pt x="288" y="71"/>
                  </a:cubicBezTo>
                  <a:cubicBezTo>
                    <a:pt x="284" y="69"/>
                    <a:pt x="263" y="55"/>
                    <a:pt x="264" y="55"/>
                  </a:cubicBezTo>
                  <a:lnTo>
                    <a:pt x="264" y="55"/>
                  </a:lnTo>
                  <a:cubicBezTo>
                    <a:pt x="264" y="55"/>
                    <a:pt x="267" y="57"/>
                    <a:pt x="275" y="62"/>
                  </a:cubicBezTo>
                  <a:cubicBezTo>
                    <a:pt x="265" y="55"/>
                    <a:pt x="256" y="46"/>
                    <a:pt x="245" y="39"/>
                  </a:cubicBezTo>
                  <a:cubicBezTo>
                    <a:pt x="217" y="16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2" name="Google Shape;2202;p37"/>
          <p:cNvSpPr/>
          <p:nvPr/>
        </p:nvSpPr>
        <p:spPr>
          <a:xfrm>
            <a:off x="6228953" y="10788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3" name="Google Shape;2203;p37"/>
          <p:cNvSpPr/>
          <p:nvPr/>
        </p:nvSpPr>
        <p:spPr>
          <a:xfrm>
            <a:off x="7242053" y="10108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37"/>
          <p:cNvSpPr/>
          <p:nvPr/>
        </p:nvSpPr>
        <p:spPr>
          <a:xfrm>
            <a:off x="8043791" y="39626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5" name="Google Shape;2205;p37"/>
          <p:cNvGrpSpPr/>
          <p:nvPr/>
        </p:nvGrpSpPr>
        <p:grpSpPr>
          <a:xfrm>
            <a:off x="70092" y="2606354"/>
            <a:ext cx="1189455" cy="1221626"/>
            <a:chOff x="1742490" y="367839"/>
            <a:chExt cx="629242" cy="646260"/>
          </a:xfrm>
        </p:grpSpPr>
        <p:sp>
          <p:nvSpPr>
            <p:cNvPr id="2206" name="Google Shape;2206;p37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7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7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7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7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7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7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7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7" name="Google Shape;2217;p37"/>
          <p:cNvSpPr/>
          <p:nvPr/>
        </p:nvSpPr>
        <p:spPr>
          <a:xfrm>
            <a:off x="1481999" y="1360958"/>
            <a:ext cx="630605" cy="581343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37"/>
          <p:cNvSpPr txBox="1">
            <a:spLocks noGrp="1"/>
          </p:cNvSpPr>
          <p:nvPr>
            <p:ph type="title" idx="5"/>
          </p:nvPr>
        </p:nvSpPr>
        <p:spPr>
          <a:xfrm>
            <a:off x="1482000" y="1424620"/>
            <a:ext cx="669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F9F41-A121-4699-9733-094CDD2E1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59" y="1993133"/>
            <a:ext cx="5548871" cy="238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3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3" grpId="0"/>
      <p:bldP spid="2177" grpId="0" build="p"/>
      <p:bldP spid="22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37"/>
          <p:cNvSpPr/>
          <p:nvPr/>
        </p:nvSpPr>
        <p:spPr>
          <a:xfrm>
            <a:off x="1276906" y="1431560"/>
            <a:ext cx="630605" cy="581343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37"/>
          <p:cNvSpPr txBox="1">
            <a:spLocks noGrp="1"/>
          </p:cNvSpPr>
          <p:nvPr>
            <p:ph type="title"/>
          </p:nvPr>
        </p:nvSpPr>
        <p:spPr>
          <a:xfrm>
            <a:off x="1329600" y="448056"/>
            <a:ext cx="70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b="0" dirty="0">
                <a:highlight>
                  <a:schemeClr val="dk2"/>
                </a:highlight>
                <a:latin typeface="happy Med" pitchFamily="2" charset="-34"/>
                <a:cs typeface="happy Med" pitchFamily="2" charset="-34"/>
              </a:rPr>
              <a:t>วิธีการติดตั้งโปรแกรม</a:t>
            </a:r>
            <a:endParaRPr b="0" dirty="0">
              <a:highlight>
                <a:schemeClr val="dk2"/>
              </a:highlight>
              <a:latin typeface="happy Med" pitchFamily="2" charset="-34"/>
              <a:cs typeface="happy Med" pitchFamily="2" charset="-34"/>
            </a:endParaRPr>
          </a:p>
        </p:txBody>
      </p:sp>
      <p:grpSp>
        <p:nvGrpSpPr>
          <p:cNvPr id="2180" name="Google Shape;2180;p37"/>
          <p:cNvGrpSpPr/>
          <p:nvPr/>
        </p:nvGrpSpPr>
        <p:grpSpPr>
          <a:xfrm>
            <a:off x="6545078" y="1483838"/>
            <a:ext cx="1927424" cy="2612329"/>
            <a:chOff x="2522614" y="409334"/>
            <a:chExt cx="595325" cy="806847"/>
          </a:xfrm>
        </p:grpSpPr>
        <p:sp>
          <p:nvSpPr>
            <p:cNvPr id="2181" name="Google Shape;2181;p37"/>
            <p:cNvSpPr/>
            <p:nvPr/>
          </p:nvSpPr>
          <p:spPr>
            <a:xfrm>
              <a:off x="2522614" y="1034575"/>
              <a:ext cx="273609" cy="181606"/>
            </a:xfrm>
            <a:custGeom>
              <a:avLst/>
              <a:gdLst/>
              <a:ahLst/>
              <a:cxnLst/>
              <a:rect l="l" t="t" r="r" b="b"/>
              <a:pathLst>
                <a:path w="5130" h="3405" extrusionOk="0">
                  <a:moveTo>
                    <a:pt x="701" y="1"/>
                  </a:moveTo>
                  <a:cubicBezTo>
                    <a:pt x="579" y="1"/>
                    <a:pt x="456" y="57"/>
                    <a:pt x="375" y="193"/>
                  </a:cubicBezTo>
                  <a:cubicBezTo>
                    <a:pt x="79" y="682"/>
                    <a:pt x="1" y="1192"/>
                    <a:pt x="410" y="1644"/>
                  </a:cubicBezTo>
                  <a:cubicBezTo>
                    <a:pt x="800" y="2077"/>
                    <a:pt x="1378" y="2429"/>
                    <a:pt x="1879" y="2716"/>
                  </a:cubicBezTo>
                  <a:cubicBezTo>
                    <a:pt x="2405" y="3019"/>
                    <a:pt x="2985" y="3260"/>
                    <a:pt x="3587" y="3356"/>
                  </a:cubicBezTo>
                  <a:cubicBezTo>
                    <a:pt x="3744" y="3380"/>
                    <a:pt x="3913" y="3404"/>
                    <a:pt x="4080" y="3404"/>
                  </a:cubicBezTo>
                  <a:cubicBezTo>
                    <a:pt x="4223" y="3404"/>
                    <a:pt x="4364" y="3386"/>
                    <a:pt x="4493" y="3335"/>
                  </a:cubicBezTo>
                  <a:cubicBezTo>
                    <a:pt x="4798" y="3213"/>
                    <a:pt x="4883" y="2901"/>
                    <a:pt x="4998" y="2623"/>
                  </a:cubicBezTo>
                  <a:cubicBezTo>
                    <a:pt x="5130" y="2303"/>
                    <a:pt x="4850" y="2015"/>
                    <a:pt x="4598" y="2015"/>
                  </a:cubicBezTo>
                  <a:cubicBezTo>
                    <a:pt x="4480" y="2015"/>
                    <a:pt x="4369" y="2077"/>
                    <a:pt x="4307" y="2227"/>
                  </a:cubicBezTo>
                  <a:cubicBezTo>
                    <a:pt x="4233" y="2405"/>
                    <a:pt x="4233" y="2594"/>
                    <a:pt x="4031" y="2605"/>
                  </a:cubicBezTo>
                  <a:cubicBezTo>
                    <a:pt x="4013" y="2606"/>
                    <a:pt x="3995" y="2606"/>
                    <a:pt x="3976" y="2606"/>
                  </a:cubicBezTo>
                  <a:cubicBezTo>
                    <a:pt x="3782" y="2606"/>
                    <a:pt x="3574" y="2549"/>
                    <a:pt x="3391" y="2500"/>
                  </a:cubicBezTo>
                  <a:cubicBezTo>
                    <a:pt x="2996" y="2396"/>
                    <a:pt x="2627" y="2227"/>
                    <a:pt x="2273" y="2025"/>
                  </a:cubicBezTo>
                  <a:cubicBezTo>
                    <a:pt x="1932" y="1830"/>
                    <a:pt x="1608" y="1607"/>
                    <a:pt x="1300" y="1366"/>
                  </a:cubicBezTo>
                  <a:cubicBezTo>
                    <a:pt x="1186" y="1278"/>
                    <a:pt x="998" y="1164"/>
                    <a:pt x="935" y="1029"/>
                  </a:cubicBezTo>
                  <a:cubicBezTo>
                    <a:pt x="862" y="875"/>
                    <a:pt x="986" y="719"/>
                    <a:pt x="1066" y="586"/>
                  </a:cubicBezTo>
                  <a:cubicBezTo>
                    <a:pt x="1250" y="283"/>
                    <a:pt x="975" y="1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2536907" y="1026362"/>
              <a:ext cx="257075" cy="157605"/>
            </a:xfrm>
            <a:custGeom>
              <a:avLst/>
              <a:gdLst/>
              <a:ahLst/>
              <a:cxnLst/>
              <a:rect l="l" t="t" r="r" b="b"/>
              <a:pathLst>
                <a:path w="4820" h="2955" extrusionOk="0">
                  <a:moveTo>
                    <a:pt x="1021" y="1"/>
                  </a:moveTo>
                  <a:cubicBezTo>
                    <a:pt x="987" y="1"/>
                    <a:pt x="955" y="6"/>
                    <a:pt x="927" y="14"/>
                  </a:cubicBezTo>
                  <a:cubicBezTo>
                    <a:pt x="888" y="11"/>
                    <a:pt x="849" y="9"/>
                    <a:pt x="810" y="9"/>
                  </a:cubicBezTo>
                  <a:cubicBezTo>
                    <a:pt x="684" y="9"/>
                    <a:pt x="564" y="28"/>
                    <a:pt x="456" y="72"/>
                  </a:cubicBezTo>
                  <a:cubicBezTo>
                    <a:pt x="39" y="242"/>
                    <a:pt x="0" y="696"/>
                    <a:pt x="277" y="1066"/>
                  </a:cubicBezTo>
                  <a:cubicBezTo>
                    <a:pt x="541" y="1419"/>
                    <a:pt x="948" y="1703"/>
                    <a:pt x="1326" y="1940"/>
                  </a:cubicBezTo>
                  <a:cubicBezTo>
                    <a:pt x="1721" y="2188"/>
                    <a:pt x="2146" y="2383"/>
                    <a:pt x="2581" y="2548"/>
                  </a:cubicBezTo>
                  <a:cubicBezTo>
                    <a:pt x="3032" y="2720"/>
                    <a:pt x="3511" y="2904"/>
                    <a:pt x="3984" y="2948"/>
                  </a:cubicBezTo>
                  <a:cubicBezTo>
                    <a:pt x="4027" y="2952"/>
                    <a:pt x="4070" y="2954"/>
                    <a:pt x="4112" y="2954"/>
                  </a:cubicBezTo>
                  <a:cubicBezTo>
                    <a:pt x="4485" y="2954"/>
                    <a:pt x="4819" y="2796"/>
                    <a:pt x="4778" y="2388"/>
                  </a:cubicBezTo>
                  <a:cubicBezTo>
                    <a:pt x="4737" y="1993"/>
                    <a:pt x="4301" y="1637"/>
                    <a:pt x="3984" y="1382"/>
                  </a:cubicBezTo>
                  <a:cubicBezTo>
                    <a:pt x="3156" y="717"/>
                    <a:pt x="2148" y="315"/>
                    <a:pt x="1147" y="21"/>
                  </a:cubicBezTo>
                  <a:cubicBezTo>
                    <a:pt x="1102" y="7"/>
                    <a:pt x="1060" y="1"/>
                    <a:pt x="1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2645497" y="409334"/>
              <a:ext cx="365025" cy="710316"/>
            </a:xfrm>
            <a:custGeom>
              <a:avLst/>
              <a:gdLst/>
              <a:ahLst/>
              <a:cxnLst/>
              <a:rect l="l" t="t" r="r" b="b"/>
              <a:pathLst>
                <a:path w="6844" h="13318" extrusionOk="0">
                  <a:moveTo>
                    <a:pt x="6323" y="1"/>
                  </a:moveTo>
                  <a:cubicBezTo>
                    <a:pt x="6185" y="1"/>
                    <a:pt x="6048" y="69"/>
                    <a:pt x="5976" y="233"/>
                  </a:cubicBezTo>
                  <a:cubicBezTo>
                    <a:pt x="4000" y="4689"/>
                    <a:pt x="2414" y="8460"/>
                    <a:pt x="156" y="12784"/>
                  </a:cubicBezTo>
                  <a:cubicBezTo>
                    <a:pt x="1" y="13082"/>
                    <a:pt x="263" y="13318"/>
                    <a:pt x="528" y="13318"/>
                  </a:cubicBezTo>
                  <a:cubicBezTo>
                    <a:pt x="668" y="13318"/>
                    <a:pt x="809" y="13252"/>
                    <a:pt x="890" y="13096"/>
                  </a:cubicBezTo>
                  <a:cubicBezTo>
                    <a:pt x="3146" y="8772"/>
                    <a:pt x="4732" y="5001"/>
                    <a:pt x="6708" y="546"/>
                  </a:cubicBezTo>
                  <a:cubicBezTo>
                    <a:pt x="6844" y="239"/>
                    <a:pt x="6581" y="1"/>
                    <a:pt x="6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2536801" y="450508"/>
              <a:ext cx="516496" cy="512283"/>
            </a:xfrm>
            <a:custGeom>
              <a:avLst/>
              <a:gdLst/>
              <a:ahLst/>
              <a:cxnLst/>
              <a:rect l="l" t="t" r="r" b="b"/>
              <a:pathLst>
                <a:path w="9684" h="9605" extrusionOk="0">
                  <a:moveTo>
                    <a:pt x="4815" y="0"/>
                  </a:moveTo>
                  <a:cubicBezTo>
                    <a:pt x="4769" y="0"/>
                    <a:pt x="4725" y="1"/>
                    <a:pt x="4681" y="3"/>
                  </a:cubicBezTo>
                  <a:cubicBezTo>
                    <a:pt x="4133" y="24"/>
                    <a:pt x="3674" y="161"/>
                    <a:pt x="3026" y="363"/>
                  </a:cubicBezTo>
                  <a:cubicBezTo>
                    <a:pt x="2620" y="488"/>
                    <a:pt x="2258" y="749"/>
                    <a:pt x="1914" y="990"/>
                  </a:cubicBezTo>
                  <a:cubicBezTo>
                    <a:pt x="1746" y="1107"/>
                    <a:pt x="1537" y="1355"/>
                    <a:pt x="1455" y="1436"/>
                  </a:cubicBezTo>
                  <a:cubicBezTo>
                    <a:pt x="1301" y="1591"/>
                    <a:pt x="1133" y="1720"/>
                    <a:pt x="1007" y="1894"/>
                  </a:cubicBezTo>
                  <a:cubicBezTo>
                    <a:pt x="702" y="2319"/>
                    <a:pt x="468" y="2727"/>
                    <a:pt x="305" y="3175"/>
                  </a:cubicBezTo>
                  <a:cubicBezTo>
                    <a:pt x="201" y="3462"/>
                    <a:pt x="125" y="3765"/>
                    <a:pt x="75" y="4100"/>
                  </a:cubicBezTo>
                  <a:cubicBezTo>
                    <a:pt x="66" y="4169"/>
                    <a:pt x="57" y="4238"/>
                    <a:pt x="52" y="4307"/>
                  </a:cubicBezTo>
                  <a:cubicBezTo>
                    <a:pt x="1" y="4819"/>
                    <a:pt x="36" y="5346"/>
                    <a:pt x="153" y="5851"/>
                  </a:cubicBezTo>
                  <a:cubicBezTo>
                    <a:pt x="211" y="6109"/>
                    <a:pt x="293" y="6361"/>
                    <a:pt x="394" y="6604"/>
                  </a:cubicBezTo>
                  <a:cubicBezTo>
                    <a:pt x="713" y="7369"/>
                    <a:pt x="1209" y="7995"/>
                    <a:pt x="1861" y="8504"/>
                  </a:cubicBezTo>
                  <a:cubicBezTo>
                    <a:pt x="2085" y="8693"/>
                    <a:pt x="2324" y="8849"/>
                    <a:pt x="2579" y="8971"/>
                  </a:cubicBezTo>
                  <a:cubicBezTo>
                    <a:pt x="2749" y="9072"/>
                    <a:pt x="2926" y="9163"/>
                    <a:pt x="3111" y="9244"/>
                  </a:cubicBezTo>
                  <a:cubicBezTo>
                    <a:pt x="3454" y="9340"/>
                    <a:pt x="3800" y="9437"/>
                    <a:pt x="4142" y="9533"/>
                  </a:cubicBezTo>
                  <a:cubicBezTo>
                    <a:pt x="4174" y="9542"/>
                    <a:pt x="4206" y="9551"/>
                    <a:pt x="4238" y="9560"/>
                  </a:cubicBezTo>
                  <a:cubicBezTo>
                    <a:pt x="4455" y="9590"/>
                    <a:pt x="4670" y="9605"/>
                    <a:pt x="4884" y="9605"/>
                  </a:cubicBezTo>
                  <a:cubicBezTo>
                    <a:pt x="5477" y="9605"/>
                    <a:pt x="6055" y="9489"/>
                    <a:pt x="6619" y="9258"/>
                  </a:cubicBezTo>
                  <a:cubicBezTo>
                    <a:pt x="6756" y="9219"/>
                    <a:pt x="6972" y="9085"/>
                    <a:pt x="7096" y="9003"/>
                  </a:cubicBezTo>
                  <a:cubicBezTo>
                    <a:pt x="7146" y="8970"/>
                    <a:pt x="7181" y="8945"/>
                    <a:pt x="7190" y="8939"/>
                  </a:cubicBezTo>
                  <a:cubicBezTo>
                    <a:pt x="7364" y="8840"/>
                    <a:pt x="7583" y="8743"/>
                    <a:pt x="7752" y="8606"/>
                  </a:cubicBezTo>
                  <a:lnTo>
                    <a:pt x="8569" y="7791"/>
                  </a:lnTo>
                  <a:cubicBezTo>
                    <a:pt x="8579" y="7781"/>
                    <a:pt x="8590" y="7770"/>
                    <a:pt x="8601" y="7758"/>
                  </a:cubicBezTo>
                  <a:cubicBezTo>
                    <a:pt x="8608" y="7749"/>
                    <a:pt x="8615" y="7738"/>
                    <a:pt x="8620" y="7729"/>
                  </a:cubicBezTo>
                  <a:cubicBezTo>
                    <a:pt x="8755" y="7506"/>
                    <a:pt x="8889" y="7283"/>
                    <a:pt x="9021" y="7058"/>
                  </a:cubicBezTo>
                  <a:cubicBezTo>
                    <a:pt x="9084" y="6946"/>
                    <a:pt x="9148" y="6836"/>
                    <a:pt x="9212" y="6724"/>
                  </a:cubicBezTo>
                  <a:cubicBezTo>
                    <a:pt x="9518" y="6076"/>
                    <a:pt x="9683" y="5135"/>
                    <a:pt x="9607" y="4382"/>
                  </a:cubicBezTo>
                  <a:cubicBezTo>
                    <a:pt x="9598" y="4298"/>
                    <a:pt x="9586" y="4217"/>
                    <a:pt x="9572" y="4139"/>
                  </a:cubicBezTo>
                  <a:cubicBezTo>
                    <a:pt x="9403" y="3232"/>
                    <a:pt x="9198" y="2602"/>
                    <a:pt x="8629" y="1864"/>
                  </a:cubicBezTo>
                  <a:cubicBezTo>
                    <a:pt x="8124" y="1210"/>
                    <a:pt x="7495" y="735"/>
                    <a:pt x="6743" y="400"/>
                  </a:cubicBezTo>
                  <a:cubicBezTo>
                    <a:pt x="6354" y="224"/>
                    <a:pt x="5928" y="113"/>
                    <a:pt x="5505" y="52"/>
                  </a:cubicBezTo>
                  <a:cubicBezTo>
                    <a:pt x="5250" y="17"/>
                    <a:pt x="5025" y="0"/>
                    <a:pt x="4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2863741" y="683314"/>
              <a:ext cx="189553" cy="143631"/>
            </a:xfrm>
            <a:custGeom>
              <a:avLst/>
              <a:gdLst/>
              <a:ahLst/>
              <a:cxnLst/>
              <a:rect l="l" t="t" r="r" b="b"/>
              <a:pathLst>
                <a:path w="3554" h="2693" extrusionOk="0">
                  <a:moveTo>
                    <a:pt x="3255" y="1"/>
                  </a:moveTo>
                  <a:cubicBezTo>
                    <a:pt x="3083" y="1"/>
                    <a:pt x="2910" y="31"/>
                    <a:pt x="2742" y="96"/>
                  </a:cubicBezTo>
                  <a:cubicBezTo>
                    <a:pt x="2380" y="236"/>
                    <a:pt x="2146" y="515"/>
                    <a:pt x="1746" y="564"/>
                  </a:cubicBezTo>
                  <a:cubicBezTo>
                    <a:pt x="1241" y="626"/>
                    <a:pt x="0" y="617"/>
                    <a:pt x="241" y="1470"/>
                  </a:cubicBezTo>
                  <a:cubicBezTo>
                    <a:pt x="445" y="2191"/>
                    <a:pt x="1499" y="1893"/>
                    <a:pt x="1990" y="2189"/>
                  </a:cubicBezTo>
                  <a:cubicBezTo>
                    <a:pt x="2295" y="2372"/>
                    <a:pt x="2527" y="2623"/>
                    <a:pt x="2891" y="2693"/>
                  </a:cubicBezTo>
                  <a:cubicBezTo>
                    <a:pt x="2954" y="2581"/>
                    <a:pt x="3018" y="2471"/>
                    <a:pt x="3082" y="2359"/>
                  </a:cubicBezTo>
                  <a:cubicBezTo>
                    <a:pt x="3388" y="1711"/>
                    <a:pt x="3553" y="770"/>
                    <a:pt x="3477" y="17"/>
                  </a:cubicBezTo>
                  <a:cubicBezTo>
                    <a:pt x="3403" y="6"/>
                    <a:pt x="3329" y="1"/>
                    <a:pt x="3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2553068" y="450615"/>
              <a:ext cx="265342" cy="229767"/>
            </a:xfrm>
            <a:custGeom>
              <a:avLst/>
              <a:gdLst/>
              <a:ahLst/>
              <a:cxnLst/>
              <a:rect l="l" t="t" r="r" b="b"/>
              <a:pathLst>
                <a:path w="4975" h="4308" extrusionOk="0">
                  <a:moveTo>
                    <a:pt x="4376" y="1"/>
                  </a:moveTo>
                  <a:cubicBezTo>
                    <a:pt x="3828" y="22"/>
                    <a:pt x="3369" y="159"/>
                    <a:pt x="2721" y="361"/>
                  </a:cubicBezTo>
                  <a:cubicBezTo>
                    <a:pt x="2315" y="486"/>
                    <a:pt x="1953" y="747"/>
                    <a:pt x="1609" y="988"/>
                  </a:cubicBezTo>
                  <a:cubicBezTo>
                    <a:pt x="1441" y="1105"/>
                    <a:pt x="1232" y="1353"/>
                    <a:pt x="1150" y="1434"/>
                  </a:cubicBezTo>
                  <a:cubicBezTo>
                    <a:pt x="996" y="1589"/>
                    <a:pt x="828" y="1718"/>
                    <a:pt x="702" y="1892"/>
                  </a:cubicBezTo>
                  <a:cubicBezTo>
                    <a:pt x="397" y="2317"/>
                    <a:pt x="163" y="2725"/>
                    <a:pt x="0" y="3173"/>
                  </a:cubicBezTo>
                  <a:cubicBezTo>
                    <a:pt x="78" y="3504"/>
                    <a:pt x="240" y="3804"/>
                    <a:pt x="505" y="4023"/>
                  </a:cubicBezTo>
                  <a:cubicBezTo>
                    <a:pt x="727" y="4206"/>
                    <a:pt x="997" y="4307"/>
                    <a:pt x="1270" y="4307"/>
                  </a:cubicBezTo>
                  <a:cubicBezTo>
                    <a:pt x="1446" y="4307"/>
                    <a:pt x="1623" y="4265"/>
                    <a:pt x="1788" y="4176"/>
                  </a:cubicBezTo>
                  <a:cubicBezTo>
                    <a:pt x="2236" y="3935"/>
                    <a:pt x="2454" y="3436"/>
                    <a:pt x="2996" y="3436"/>
                  </a:cubicBezTo>
                  <a:cubicBezTo>
                    <a:pt x="3020" y="3436"/>
                    <a:pt x="3044" y="3437"/>
                    <a:pt x="3070" y="3439"/>
                  </a:cubicBezTo>
                  <a:cubicBezTo>
                    <a:pt x="3314" y="3458"/>
                    <a:pt x="3559" y="3499"/>
                    <a:pt x="3800" y="3499"/>
                  </a:cubicBezTo>
                  <a:cubicBezTo>
                    <a:pt x="4025" y="3499"/>
                    <a:pt x="4246" y="3463"/>
                    <a:pt x="4457" y="3338"/>
                  </a:cubicBezTo>
                  <a:cubicBezTo>
                    <a:pt x="4886" y="3086"/>
                    <a:pt x="4975" y="2599"/>
                    <a:pt x="4877" y="2142"/>
                  </a:cubicBezTo>
                  <a:cubicBezTo>
                    <a:pt x="4805" y="1812"/>
                    <a:pt x="4626" y="1559"/>
                    <a:pt x="4503" y="1252"/>
                  </a:cubicBezTo>
                  <a:cubicBezTo>
                    <a:pt x="4393" y="975"/>
                    <a:pt x="4624" y="752"/>
                    <a:pt x="4565" y="460"/>
                  </a:cubicBezTo>
                  <a:cubicBezTo>
                    <a:pt x="4533" y="300"/>
                    <a:pt x="4466" y="143"/>
                    <a:pt x="4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2682351" y="774142"/>
              <a:ext cx="232967" cy="188646"/>
            </a:xfrm>
            <a:custGeom>
              <a:avLst/>
              <a:gdLst/>
              <a:ahLst/>
              <a:cxnLst/>
              <a:rect l="l" t="t" r="r" b="b"/>
              <a:pathLst>
                <a:path w="4368" h="3537" extrusionOk="0">
                  <a:moveTo>
                    <a:pt x="951" y="1"/>
                  </a:moveTo>
                  <a:cubicBezTo>
                    <a:pt x="716" y="1"/>
                    <a:pt x="489" y="81"/>
                    <a:pt x="328" y="291"/>
                  </a:cubicBezTo>
                  <a:cubicBezTo>
                    <a:pt x="1" y="718"/>
                    <a:pt x="270" y="1227"/>
                    <a:pt x="562" y="1580"/>
                  </a:cubicBezTo>
                  <a:cubicBezTo>
                    <a:pt x="747" y="1801"/>
                    <a:pt x="871" y="2005"/>
                    <a:pt x="950" y="2283"/>
                  </a:cubicBezTo>
                  <a:cubicBezTo>
                    <a:pt x="1032" y="2563"/>
                    <a:pt x="1080" y="2856"/>
                    <a:pt x="1202" y="3123"/>
                  </a:cubicBezTo>
                  <a:cubicBezTo>
                    <a:pt x="1261" y="3247"/>
                    <a:pt x="1330" y="3362"/>
                    <a:pt x="1413" y="3465"/>
                  </a:cubicBezTo>
                  <a:cubicBezTo>
                    <a:pt x="1445" y="3474"/>
                    <a:pt x="1477" y="3483"/>
                    <a:pt x="1509" y="3492"/>
                  </a:cubicBezTo>
                  <a:cubicBezTo>
                    <a:pt x="1726" y="3522"/>
                    <a:pt x="1941" y="3537"/>
                    <a:pt x="2155" y="3537"/>
                  </a:cubicBezTo>
                  <a:cubicBezTo>
                    <a:pt x="2748" y="3537"/>
                    <a:pt x="3326" y="3421"/>
                    <a:pt x="3890" y="3190"/>
                  </a:cubicBezTo>
                  <a:cubicBezTo>
                    <a:pt x="4027" y="3151"/>
                    <a:pt x="4243" y="3017"/>
                    <a:pt x="4367" y="2935"/>
                  </a:cubicBezTo>
                  <a:cubicBezTo>
                    <a:pt x="4277" y="2558"/>
                    <a:pt x="4239" y="2163"/>
                    <a:pt x="4016" y="1830"/>
                  </a:cubicBezTo>
                  <a:cubicBezTo>
                    <a:pt x="3873" y="1615"/>
                    <a:pt x="3676" y="1461"/>
                    <a:pt x="3433" y="1372"/>
                  </a:cubicBezTo>
                  <a:cubicBezTo>
                    <a:pt x="3196" y="1284"/>
                    <a:pt x="2946" y="1273"/>
                    <a:pt x="2742" y="1112"/>
                  </a:cubicBezTo>
                  <a:cubicBezTo>
                    <a:pt x="2528" y="943"/>
                    <a:pt x="2375" y="706"/>
                    <a:pt x="2161" y="536"/>
                  </a:cubicBezTo>
                  <a:cubicBezTo>
                    <a:pt x="1975" y="387"/>
                    <a:pt x="1764" y="259"/>
                    <a:pt x="1551" y="153"/>
                  </a:cubicBezTo>
                  <a:cubicBezTo>
                    <a:pt x="1369" y="62"/>
                    <a:pt x="1157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2840754" y="540163"/>
              <a:ext cx="123844" cy="114457"/>
            </a:xfrm>
            <a:custGeom>
              <a:avLst/>
              <a:gdLst/>
              <a:ahLst/>
              <a:cxnLst/>
              <a:rect l="l" t="t" r="r" b="b"/>
              <a:pathLst>
                <a:path w="2322" h="2146" extrusionOk="0">
                  <a:moveTo>
                    <a:pt x="388" y="0"/>
                  </a:moveTo>
                  <a:cubicBezTo>
                    <a:pt x="328" y="0"/>
                    <a:pt x="266" y="13"/>
                    <a:pt x="203" y="46"/>
                  </a:cubicBezTo>
                  <a:cubicBezTo>
                    <a:pt x="57" y="122"/>
                    <a:pt x="1" y="236"/>
                    <a:pt x="1" y="395"/>
                  </a:cubicBezTo>
                  <a:cubicBezTo>
                    <a:pt x="1" y="576"/>
                    <a:pt x="158" y="757"/>
                    <a:pt x="249" y="900"/>
                  </a:cubicBezTo>
                  <a:cubicBezTo>
                    <a:pt x="385" y="1120"/>
                    <a:pt x="522" y="1343"/>
                    <a:pt x="669" y="1559"/>
                  </a:cubicBezTo>
                  <a:cubicBezTo>
                    <a:pt x="893" y="1888"/>
                    <a:pt x="1184" y="2131"/>
                    <a:pt x="1583" y="2131"/>
                  </a:cubicBezTo>
                  <a:cubicBezTo>
                    <a:pt x="1618" y="2131"/>
                    <a:pt x="1654" y="2129"/>
                    <a:pt x="1691" y="2125"/>
                  </a:cubicBezTo>
                  <a:cubicBezTo>
                    <a:pt x="1709" y="2123"/>
                    <a:pt x="1725" y="2121"/>
                    <a:pt x="1741" y="2116"/>
                  </a:cubicBezTo>
                  <a:cubicBezTo>
                    <a:pt x="1786" y="2136"/>
                    <a:pt x="1835" y="2145"/>
                    <a:pt x="1884" y="2145"/>
                  </a:cubicBezTo>
                  <a:cubicBezTo>
                    <a:pt x="2105" y="2145"/>
                    <a:pt x="2322" y="1953"/>
                    <a:pt x="2193" y="1705"/>
                  </a:cubicBezTo>
                  <a:cubicBezTo>
                    <a:pt x="1962" y="1264"/>
                    <a:pt x="2039" y="599"/>
                    <a:pt x="1571" y="314"/>
                  </a:cubicBezTo>
                  <a:cubicBezTo>
                    <a:pt x="1363" y="188"/>
                    <a:pt x="1137" y="188"/>
                    <a:pt x="908" y="142"/>
                  </a:cubicBezTo>
                  <a:cubicBezTo>
                    <a:pt x="727" y="105"/>
                    <a:pt x="561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2536801" y="680220"/>
              <a:ext cx="87683" cy="94616"/>
            </a:xfrm>
            <a:custGeom>
              <a:avLst/>
              <a:gdLst/>
              <a:ahLst/>
              <a:cxnLst/>
              <a:rect l="l" t="t" r="r" b="b"/>
              <a:pathLst>
                <a:path w="1644" h="1774" extrusionOk="0">
                  <a:moveTo>
                    <a:pt x="52" y="0"/>
                  </a:moveTo>
                  <a:lnTo>
                    <a:pt x="52" y="0"/>
                  </a:lnTo>
                  <a:cubicBezTo>
                    <a:pt x="1" y="512"/>
                    <a:pt x="36" y="1039"/>
                    <a:pt x="153" y="1544"/>
                  </a:cubicBezTo>
                  <a:cubicBezTo>
                    <a:pt x="250" y="1574"/>
                    <a:pt x="350" y="1597"/>
                    <a:pt x="451" y="1620"/>
                  </a:cubicBezTo>
                  <a:cubicBezTo>
                    <a:pt x="656" y="1666"/>
                    <a:pt x="873" y="1774"/>
                    <a:pt x="1086" y="1774"/>
                  </a:cubicBezTo>
                  <a:cubicBezTo>
                    <a:pt x="1144" y="1774"/>
                    <a:pt x="1201" y="1766"/>
                    <a:pt x="1257" y="1748"/>
                  </a:cubicBezTo>
                  <a:cubicBezTo>
                    <a:pt x="1475" y="1678"/>
                    <a:pt x="1643" y="1468"/>
                    <a:pt x="1611" y="1232"/>
                  </a:cubicBezTo>
                  <a:cubicBezTo>
                    <a:pt x="1580" y="977"/>
                    <a:pt x="1337" y="819"/>
                    <a:pt x="1121" y="729"/>
                  </a:cubicBezTo>
                  <a:cubicBezTo>
                    <a:pt x="853" y="619"/>
                    <a:pt x="600" y="555"/>
                    <a:pt x="373" y="360"/>
                  </a:cubicBezTo>
                  <a:cubicBezTo>
                    <a:pt x="250" y="254"/>
                    <a:pt x="144" y="131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2556215" y="410134"/>
              <a:ext cx="561724" cy="612659"/>
            </a:xfrm>
            <a:custGeom>
              <a:avLst/>
              <a:gdLst/>
              <a:ahLst/>
              <a:cxnLst/>
              <a:rect l="l" t="t" r="r" b="b"/>
              <a:pathLst>
                <a:path w="10532" h="11487" extrusionOk="0">
                  <a:moveTo>
                    <a:pt x="6776" y="1"/>
                  </a:moveTo>
                  <a:cubicBezTo>
                    <a:pt x="6462" y="1"/>
                    <a:pt x="6215" y="427"/>
                    <a:pt x="6535" y="643"/>
                  </a:cubicBezTo>
                  <a:cubicBezTo>
                    <a:pt x="7590" y="1353"/>
                    <a:pt x="8559" y="2071"/>
                    <a:pt x="9075" y="3271"/>
                  </a:cubicBezTo>
                  <a:cubicBezTo>
                    <a:pt x="9601" y="4492"/>
                    <a:pt x="9876" y="6011"/>
                    <a:pt x="9426" y="7297"/>
                  </a:cubicBezTo>
                  <a:cubicBezTo>
                    <a:pt x="9103" y="8211"/>
                    <a:pt x="8646" y="8993"/>
                    <a:pt x="7863" y="9574"/>
                  </a:cubicBezTo>
                  <a:cubicBezTo>
                    <a:pt x="7386" y="9927"/>
                    <a:pt x="6860" y="10207"/>
                    <a:pt x="6321" y="10450"/>
                  </a:cubicBezTo>
                  <a:cubicBezTo>
                    <a:pt x="5825" y="10674"/>
                    <a:pt x="5300" y="10758"/>
                    <a:pt x="4763" y="10758"/>
                  </a:cubicBezTo>
                  <a:cubicBezTo>
                    <a:pt x="4671" y="10758"/>
                    <a:pt x="4579" y="10756"/>
                    <a:pt x="4487" y="10751"/>
                  </a:cubicBezTo>
                  <a:cubicBezTo>
                    <a:pt x="3810" y="10715"/>
                    <a:pt x="3099" y="10622"/>
                    <a:pt x="2477" y="10336"/>
                  </a:cubicBezTo>
                  <a:cubicBezTo>
                    <a:pt x="1813" y="10030"/>
                    <a:pt x="1247" y="9549"/>
                    <a:pt x="718" y="9051"/>
                  </a:cubicBezTo>
                  <a:cubicBezTo>
                    <a:pt x="647" y="8985"/>
                    <a:pt x="572" y="8957"/>
                    <a:pt x="501" y="8957"/>
                  </a:cubicBezTo>
                  <a:cubicBezTo>
                    <a:pt x="226" y="8957"/>
                    <a:pt x="1" y="9375"/>
                    <a:pt x="271" y="9629"/>
                  </a:cubicBezTo>
                  <a:cubicBezTo>
                    <a:pt x="796" y="10122"/>
                    <a:pt x="1356" y="10581"/>
                    <a:pt x="1999" y="10912"/>
                  </a:cubicBezTo>
                  <a:cubicBezTo>
                    <a:pt x="2603" y="11226"/>
                    <a:pt x="3266" y="11362"/>
                    <a:pt x="3939" y="11437"/>
                  </a:cubicBezTo>
                  <a:cubicBezTo>
                    <a:pt x="4215" y="11467"/>
                    <a:pt x="4496" y="11486"/>
                    <a:pt x="4776" y="11486"/>
                  </a:cubicBezTo>
                  <a:cubicBezTo>
                    <a:pt x="5223" y="11486"/>
                    <a:pt x="5669" y="11438"/>
                    <a:pt x="6098" y="11314"/>
                  </a:cubicBezTo>
                  <a:cubicBezTo>
                    <a:pt x="6750" y="11127"/>
                    <a:pt x="7388" y="10762"/>
                    <a:pt x="7957" y="10395"/>
                  </a:cubicBezTo>
                  <a:cubicBezTo>
                    <a:pt x="8894" y="9790"/>
                    <a:pt x="9516" y="9000"/>
                    <a:pt x="9945" y="7974"/>
                  </a:cubicBezTo>
                  <a:cubicBezTo>
                    <a:pt x="10531" y="6571"/>
                    <a:pt x="10455" y="5036"/>
                    <a:pt x="9984" y="3608"/>
                  </a:cubicBezTo>
                  <a:cubicBezTo>
                    <a:pt x="9736" y="2854"/>
                    <a:pt x="9381" y="2126"/>
                    <a:pt x="8836" y="1545"/>
                  </a:cubicBezTo>
                  <a:cubicBezTo>
                    <a:pt x="8291" y="964"/>
                    <a:pt x="7641" y="508"/>
                    <a:pt x="6984" y="67"/>
                  </a:cubicBezTo>
                  <a:cubicBezTo>
                    <a:pt x="6915" y="21"/>
                    <a:pt x="6844" y="1"/>
                    <a:pt x="6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2718672" y="864598"/>
              <a:ext cx="276862" cy="100216"/>
            </a:xfrm>
            <a:custGeom>
              <a:avLst/>
              <a:gdLst/>
              <a:ahLst/>
              <a:cxnLst/>
              <a:rect l="l" t="t" r="r" b="b"/>
              <a:pathLst>
                <a:path w="5191" h="1879" extrusionOk="0">
                  <a:moveTo>
                    <a:pt x="5037" y="1"/>
                  </a:moveTo>
                  <a:cubicBezTo>
                    <a:pt x="4991" y="1"/>
                    <a:pt x="4949" y="27"/>
                    <a:pt x="4919" y="66"/>
                  </a:cubicBezTo>
                  <a:cubicBezTo>
                    <a:pt x="4111" y="1154"/>
                    <a:pt x="2718" y="1576"/>
                    <a:pt x="1418" y="1613"/>
                  </a:cubicBezTo>
                  <a:cubicBezTo>
                    <a:pt x="1348" y="1615"/>
                    <a:pt x="1278" y="1616"/>
                    <a:pt x="1208" y="1616"/>
                  </a:cubicBezTo>
                  <a:cubicBezTo>
                    <a:pt x="849" y="1616"/>
                    <a:pt x="491" y="1594"/>
                    <a:pt x="133" y="1556"/>
                  </a:cubicBezTo>
                  <a:cubicBezTo>
                    <a:pt x="130" y="1556"/>
                    <a:pt x="127" y="1556"/>
                    <a:pt x="123" y="1556"/>
                  </a:cubicBezTo>
                  <a:cubicBezTo>
                    <a:pt x="57" y="1556"/>
                    <a:pt x="0" y="1625"/>
                    <a:pt x="0" y="1689"/>
                  </a:cubicBezTo>
                  <a:cubicBezTo>
                    <a:pt x="0" y="1767"/>
                    <a:pt x="62" y="1815"/>
                    <a:pt x="133" y="1822"/>
                  </a:cubicBezTo>
                  <a:cubicBezTo>
                    <a:pt x="475" y="1858"/>
                    <a:pt x="824" y="1879"/>
                    <a:pt x="1173" y="1879"/>
                  </a:cubicBezTo>
                  <a:cubicBezTo>
                    <a:pt x="2298" y="1879"/>
                    <a:pt x="3427" y="1659"/>
                    <a:pt x="4352" y="986"/>
                  </a:cubicBezTo>
                  <a:cubicBezTo>
                    <a:pt x="4657" y="763"/>
                    <a:pt x="4923" y="502"/>
                    <a:pt x="5148" y="201"/>
                  </a:cubicBezTo>
                  <a:cubicBezTo>
                    <a:pt x="5191" y="142"/>
                    <a:pt x="5157" y="52"/>
                    <a:pt x="5100" y="18"/>
                  </a:cubicBezTo>
                  <a:cubicBezTo>
                    <a:pt x="5079" y="6"/>
                    <a:pt x="5058" y="1"/>
                    <a:pt x="5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3005825" y="743048"/>
              <a:ext cx="46615" cy="97070"/>
            </a:xfrm>
            <a:custGeom>
              <a:avLst/>
              <a:gdLst/>
              <a:ahLst/>
              <a:cxnLst/>
              <a:rect l="l" t="t" r="r" b="b"/>
              <a:pathLst>
                <a:path w="874" h="1820" extrusionOk="0">
                  <a:moveTo>
                    <a:pt x="732" y="1"/>
                  </a:moveTo>
                  <a:cubicBezTo>
                    <a:pt x="652" y="1"/>
                    <a:pt x="608" y="63"/>
                    <a:pt x="599" y="134"/>
                  </a:cubicBezTo>
                  <a:cubicBezTo>
                    <a:pt x="535" y="662"/>
                    <a:pt x="289" y="1149"/>
                    <a:pt x="53" y="1619"/>
                  </a:cubicBezTo>
                  <a:cubicBezTo>
                    <a:pt x="1" y="1723"/>
                    <a:pt x="92" y="1820"/>
                    <a:pt x="179" y="1820"/>
                  </a:cubicBezTo>
                  <a:cubicBezTo>
                    <a:pt x="219" y="1820"/>
                    <a:pt x="258" y="1800"/>
                    <a:pt x="281" y="1752"/>
                  </a:cubicBezTo>
                  <a:cubicBezTo>
                    <a:pt x="540" y="1236"/>
                    <a:pt x="794" y="713"/>
                    <a:pt x="864" y="134"/>
                  </a:cubicBezTo>
                  <a:cubicBezTo>
                    <a:pt x="873" y="63"/>
                    <a:pt x="797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2535841" y="491256"/>
              <a:ext cx="122937" cy="175792"/>
            </a:xfrm>
            <a:custGeom>
              <a:avLst/>
              <a:gdLst/>
              <a:ahLst/>
              <a:cxnLst/>
              <a:rect l="l" t="t" r="r" b="b"/>
              <a:pathLst>
                <a:path w="2305" h="3296" extrusionOk="0">
                  <a:moveTo>
                    <a:pt x="2113" y="0"/>
                  </a:moveTo>
                  <a:cubicBezTo>
                    <a:pt x="2092" y="0"/>
                    <a:pt x="2069" y="6"/>
                    <a:pt x="2046" y="20"/>
                  </a:cubicBezTo>
                  <a:cubicBezTo>
                    <a:pt x="1181" y="538"/>
                    <a:pt x="524" y="1369"/>
                    <a:pt x="199" y="2321"/>
                  </a:cubicBezTo>
                  <a:cubicBezTo>
                    <a:pt x="107" y="2595"/>
                    <a:pt x="45" y="2875"/>
                    <a:pt x="10" y="3162"/>
                  </a:cubicBezTo>
                  <a:cubicBezTo>
                    <a:pt x="1" y="3233"/>
                    <a:pt x="77" y="3295"/>
                    <a:pt x="143" y="3295"/>
                  </a:cubicBezTo>
                  <a:cubicBezTo>
                    <a:pt x="222" y="3295"/>
                    <a:pt x="267" y="3233"/>
                    <a:pt x="276" y="3162"/>
                  </a:cubicBezTo>
                  <a:cubicBezTo>
                    <a:pt x="391" y="2232"/>
                    <a:pt x="859" y="1356"/>
                    <a:pt x="1546" y="724"/>
                  </a:cubicBezTo>
                  <a:cubicBezTo>
                    <a:pt x="1741" y="543"/>
                    <a:pt x="1954" y="385"/>
                    <a:pt x="2181" y="249"/>
                  </a:cubicBezTo>
                  <a:cubicBezTo>
                    <a:pt x="2305" y="176"/>
                    <a:pt x="2228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2976864" y="444748"/>
              <a:ext cx="109390" cy="135471"/>
            </a:xfrm>
            <a:custGeom>
              <a:avLst/>
              <a:gdLst/>
              <a:ahLst/>
              <a:cxnLst/>
              <a:rect l="l" t="t" r="r" b="b"/>
              <a:pathLst>
                <a:path w="2051" h="2540" extrusionOk="0">
                  <a:moveTo>
                    <a:pt x="189" y="0"/>
                  </a:moveTo>
                  <a:cubicBezTo>
                    <a:pt x="91" y="0"/>
                    <a:pt x="1" y="133"/>
                    <a:pt x="89" y="230"/>
                  </a:cubicBezTo>
                  <a:cubicBezTo>
                    <a:pt x="720" y="921"/>
                    <a:pt x="1356" y="1624"/>
                    <a:pt x="1771" y="2471"/>
                  </a:cubicBezTo>
                  <a:cubicBezTo>
                    <a:pt x="1794" y="2519"/>
                    <a:pt x="1832" y="2539"/>
                    <a:pt x="1872" y="2539"/>
                  </a:cubicBezTo>
                  <a:cubicBezTo>
                    <a:pt x="1959" y="2539"/>
                    <a:pt x="2051" y="2443"/>
                    <a:pt x="1999" y="2338"/>
                  </a:cubicBezTo>
                  <a:cubicBezTo>
                    <a:pt x="1576" y="1470"/>
                    <a:pt x="922" y="749"/>
                    <a:pt x="277" y="42"/>
                  </a:cubicBezTo>
                  <a:cubicBezTo>
                    <a:pt x="250" y="12"/>
                    <a:pt x="219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3081026" y="599472"/>
              <a:ext cx="21761" cy="37655"/>
            </a:xfrm>
            <a:custGeom>
              <a:avLst/>
              <a:gdLst/>
              <a:ahLst/>
              <a:cxnLst/>
              <a:rect l="l" t="t" r="r" b="b"/>
              <a:pathLst>
                <a:path w="408" h="706" extrusionOk="0">
                  <a:moveTo>
                    <a:pt x="151" y="1"/>
                  </a:moveTo>
                  <a:cubicBezTo>
                    <a:pt x="139" y="1"/>
                    <a:pt x="128" y="2"/>
                    <a:pt x="115" y="6"/>
                  </a:cubicBezTo>
                  <a:cubicBezTo>
                    <a:pt x="52" y="27"/>
                    <a:pt x="0" y="100"/>
                    <a:pt x="23" y="171"/>
                  </a:cubicBezTo>
                  <a:cubicBezTo>
                    <a:pt x="73" y="313"/>
                    <a:pt x="110" y="460"/>
                    <a:pt x="139" y="607"/>
                  </a:cubicBezTo>
                  <a:cubicBezTo>
                    <a:pt x="144" y="639"/>
                    <a:pt x="172" y="671"/>
                    <a:pt x="199" y="687"/>
                  </a:cubicBezTo>
                  <a:cubicBezTo>
                    <a:pt x="218" y="699"/>
                    <a:pt x="244" y="706"/>
                    <a:pt x="268" y="706"/>
                  </a:cubicBezTo>
                  <a:cubicBezTo>
                    <a:pt x="280" y="706"/>
                    <a:pt x="291" y="704"/>
                    <a:pt x="302" y="701"/>
                  </a:cubicBezTo>
                  <a:cubicBezTo>
                    <a:pt x="374" y="676"/>
                    <a:pt x="408" y="610"/>
                    <a:pt x="394" y="538"/>
                  </a:cubicBezTo>
                  <a:cubicBezTo>
                    <a:pt x="367" y="389"/>
                    <a:pt x="328" y="242"/>
                    <a:pt x="280" y="100"/>
                  </a:cubicBezTo>
                  <a:cubicBezTo>
                    <a:pt x="261" y="45"/>
                    <a:pt x="210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2613229" y="960173"/>
              <a:ext cx="113817" cy="54562"/>
            </a:xfrm>
            <a:custGeom>
              <a:avLst/>
              <a:gdLst/>
              <a:ahLst/>
              <a:cxnLst/>
              <a:rect l="l" t="t" r="r" b="b"/>
              <a:pathLst>
                <a:path w="2134" h="1023" extrusionOk="0">
                  <a:moveTo>
                    <a:pt x="193" y="0"/>
                  </a:moveTo>
                  <a:cubicBezTo>
                    <a:pt x="78" y="0"/>
                    <a:pt x="1" y="175"/>
                    <a:pt x="125" y="248"/>
                  </a:cubicBezTo>
                  <a:cubicBezTo>
                    <a:pt x="685" y="581"/>
                    <a:pt x="1288" y="838"/>
                    <a:pt x="1913" y="1017"/>
                  </a:cubicBezTo>
                  <a:cubicBezTo>
                    <a:pt x="1927" y="1021"/>
                    <a:pt x="1940" y="1023"/>
                    <a:pt x="1952" y="1023"/>
                  </a:cubicBezTo>
                  <a:cubicBezTo>
                    <a:pt x="2088" y="1023"/>
                    <a:pt x="2134" y="804"/>
                    <a:pt x="1984" y="760"/>
                  </a:cubicBezTo>
                  <a:cubicBezTo>
                    <a:pt x="1378" y="589"/>
                    <a:pt x="800" y="340"/>
                    <a:pt x="260" y="20"/>
                  </a:cubicBezTo>
                  <a:cubicBezTo>
                    <a:pt x="237" y="6"/>
                    <a:pt x="215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2625709" y="1135324"/>
              <a:ext cx="174832" cy="52855"/>
            </a:xfrm>
            <a:custGeom>
              <a:avLst/>
              <a:gdLst/>
              <a:ahLst/>
              <a:cxnLst/>
              <a:rect l="l" t="t" r="r" b="b"/>
              <a:pathLst>
                <a:path w="3278" h="991" extrusionOk="0">
                  <a:moveTo>
                    <a:pt x="3109" y="1"/>
                  </a:moveTo>
                  <a:cubicBezTo>
                    <a:pt x="3030" y="1"/>
                    <a:pt x="2946" y="66"/>
                    <a:pt x="2968" y="166"/>
                  </a:cubicBezTo>
                  <a:cubicBezTo>
                    <a:pt x="3014" y="379"/>
                    <a:pt x="2842" y="581"/>
                    <a:pt x="2657" y="661"/>
                  </a:cubicBezTo>
                  <a:cubicBezTo>
                    <a:pt x="2544" y="710"/>
                    <a:pt x="2422" y="728"/>
                    <a:pt x="2298" y="728"/>
                  </a:cubicBezTo>
                  <a:cubicBezTo>
                    <a:pt x="2150" y="728"/>
                    <a:pt x="1999" y="702"/>
                    <a:pt x="1860" y="675"/>
                  </a:cubicBezTo>
                  <a:cubicBezTo>
                    <a:pt x="1298" y="565"/>
                    <a:pt x="760" y="368"/>
                    <a:pt x="262" y="90"/>
                  </a:cubicBezTo>
                  <a:cubicBezTo>
                    <a:pt x="239" y="78"/>
                    <a:pt x="217" y="72"/>
                    <a:pt x="196" y="72"/>
                  </a:cubicBezTo>
                  <a:cubicBezTo>
                    <a:pt x="78" y="72"/>
                    <a:pt x="0" y="250"/>
                    <a:pt x="127" y="321"/>
                  </a:cubicBezTo>
                  <a:cubicBezTo>
                    <a:pt x="579" y="572"/>
                    <a:pt x="1064" y="764"/>
                    <a:pt x="1568" y="882"/>
                  </a:cubicBezTo>
                  <a:cubicBezTo>
                    <a:pt x="1794" y="936"/>
                    <a:pt x="2048" y="991"/>
                    <a:pt x="2293" y="991"/>
                  </a:cubicBezTo>
                  <a:cubicBezTo>
                    <a:pt x="2546" y="991"/>
                    <a:pt x="2791" y="933"/>
                    <a:pt x="2989" y="758"/>
                  </a:cubicBezTo>
                  <a:cubicBezTo>
                    <a:pt x="3177" y="592"/>
                    <a:pt x="3278" y="344"/>
                    <a:pt x="3225" y="96"/>
                  </a:cubicBezTo>
                  <a:cubicBezTo>
                    <a:pt x="3210" y="29"/>
                    <a:pt x="3160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2541548" y="1054202"/>
              <a:ext cx="32748" cy="49175"/>
            </a:xfrm>
            <a:custGeom>
              <a:avLst/>
              <a:gdLst/>
              <a:ahLst/>
              <a:cxnLst/>
              <a:rect l="l" t="t" r="r" b="b"/>
              <a:pathLst>
                <a:path w="614" h="922" extrusionOk="0">
                  <a:moveTo>
                    <a:pt x="317" y="188"/>
                  </a:moveTo>
                  <a:cubicBezTo>
                    <a:pt x="318" y="188"/>
                    <a:pt x="318" y="189"/>
                    <a:pt x="318" y="190"/>
                  </a:cubicBezTo>
                  <a:lnTo>
                    <a:pt x="318" y="190"/>
                  </a:lnTo>
                  <a:cubicBezTo>
                    <a:pt x="318" y="189"/>
                    <a:pt x="318" y="189"/>
                    <a:pt x="317" y="188"/>
                  </a:cubicBezTo>
                  <a:close/>
                  <a:moveTo>
                    <a:pt x="198" y="0"/>
                  </a:moveTo>
                  <a:cubicBezTo>
                    <a:pt x="139" y="0"/>
                    <a:pt x="79" y="35"/>
                    <a:pt x="68" y="96"/>
                  </a:cubicBezTo>
                  <a:cubicBezTo>
                    <a:pt x="0" y="404"/>
                    <a:pt x="133" y="729"/>
                    <a:pt x="395" y="902"/>
                  </a:cubicBezTo>
                  <a:cubicBezTo>
                    <a:pt x="415" y="915"/>
                    <a:pt x="437" y="921"/>
                    <a:pt x="460" y="921"/>
                  </a:cubicBezTo>
                  <a:cubicBezTo>
                    <a:pt x="508" y="921"/>
                    <a:pt x="556" y="896"/>
                    <a:pt x="578" y="855"/>
                  </a:cubicBezTo>
                  <a:cubicBezTo>
                    <a:pt x="613" y="789"/>
                    <a:pt x="592" y="715"/>
                    <a:pt x="530" y="674"/>
                  </a:cubicBezTo>
                  <a:cubicBezTo>
                    <a:pt x="523" y="668"/>
                    <a:pt x="518" y="665"/>
                    <a:pt x="511" y="660"/>
                  </a:cubicBezTo>
                  <a:cubicBezTo>
                    <a:pt x="505" y="653"/>
                    <a:pt x="486" y="638"/>
                    <a:pt x="479" y="633"/>
                  </a:cubicBezTo>
                  <a:cubicBezTo>
                    <a:pt x="459" y="614"/>
                    <a:pt x="440" y="592"/>
                    <a:pt x="422" y="573"/>
                  </a:cubicBezTo>
                  <a:cubicBezTo>
                    <a:pt x="417" y="566"/>
                    <a:pt x="413" y="560"/>
                    <a:pt x="408" y="553"/>
                  </a:cubicBezTo>
                  <a:cubicBezTo>
                    <a:pt x="401" y="543"/>
                    <a:pt x="394" y="530"/>
                    <a:pt x="387" y="518"/>
                  </a:cubicBezTo>
                  <a:cubicBezTo>
                    <a:pt x="379" y="505"/>
                    <a:pt x="372" y="493"/>
                    <a:pt x="365" y="481"/>
                  </a:cubicBezTo>
                  <a:cubicBezTo>
                    <a:pt x="362" y="474"/>
                    <a:pt x="358" y="466"/>
                    <a:pt x="355" y="459"/>
                  </a:cubicBezTo>
                  <a:cubicBezTo>
                    <a:pt x="346" y="433"/>
                    <a:pt x="337" y="408"/>
                    <a:pt x="330" y="381"/>
                  </a:cubicBezTo>
                  <a:cubicBezTo>
                    <a:pt x="326" y="367"/>
                    <a:pt x="323" y="353"/>
                    <a:pt x="321" y="339"/>
                  </a:cubicBezTo>
                  <a:cubicBezTo>
                    <a:pt x="319" y="334"/>
                    <a:pt x="317" y="326"/>
                    <a:pt x="317" y="321"/>
                  </a:cubicBezTo>
                  <a:cubicBezTo>
                    <a:pt x="317" y="319"/>
                    <a:pt x="317" y="319"/>
                    <a:pt x="317" y="319"/>
                  </a:cubicBezTo>
                  <a:cubicBezTo>
                    <a:pt x="316" y="291"/>
                    <a:pt x="314" y="263"/>
                    <a:pt x="314" y="234"/>
                  </a:cubicBezTo>
                  <a:cubicBezTo>
                    <a:pt x="316" y="222"/>
                    <a:pt x="317" y="208"/>
                    <a:pt x="317" y="195"/>
                  </a:cubicBezTo>
                  <a:lnTo>
                    <a:pt x="317" y="195"/>
                  </a:lnTo>
                  <a:cubicBezTo>
                    <a:pt x="317" y="199"/>
                    <a:pt x="317" y="203"/>
                    <a:pt x="317" y="203"/>
                  </a:cubicBezTo>
                  <a:cubicBezTo>
                    <a:pt x="317" y="203"/>
                    <a:pt x="317" y="201"/>
                    <a:pt x="317" y="195"/>
                  </a:cubicBezTo>
                  <a:lnTo>
                    <a:pt x="317" y="195"/>
                  </a:lnTo>
                  <a:cubicBezTo>
                    <a:pt x="317" y="195"/>
                    <a:pt x="317" y="195"/>
                    <a:pt x="317" y="195"/>
                  </a:cubicBezTo>
                  <a:cubicBezTo>
                    <a:pt x="317" y="194"/>
                    <a:pt x="317" y="194"/>
                    <a:pt x="317" y="194"/>
                  </a:cubicBezTo>
                  <a:cubicBezTo>
                    <a:pt x="317" y="193"/>
                    <a:pt x="318" y="193"/>
                    <a:pt x="318" y="192"/>
                  </a:cubicBezTo>
                  <a:lnTo>
                    <a:pt x="318" y="192"/>
                  </a:lnTo>
                  <a:cubicBezTo>
                    <a:pt x="318" y="191"/>
                    <a:pt x="318" y="191"/>
                    <a:pt x="318" y="190"/>
                  </a:cubicBezTo>
                  <a:lnTo>
                    <a:pt x="318" y="190"/>
                  </a:lnTo>
                  <a:cubicBezTo>
                    <a:pt x="320" y="182"/>
                    <a:pt x="321" y="175"/>
                    <a:pt x="323" y="167"/>
                  </a:cubicBezTo>
                  <a:cubicBezTo>
                    <a:pt x="337" y="100"/>
                    <a:pt x="303" y="20"/>
                    <a:pt x="231" y="4"/>
                  </a:cubicBezTo>
                  <a:cubicBezTo>
                    <a:pt x="220" y="1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2558455" y="1064496"/>
              <a:ext cx="53" cy="160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80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2890089" y="430828"/>
              <a:ext cx="37228" cy="30508"/>
            </a:xfrm>
            <a:custGeom>
              <a:avLst/>
              <a:gdLst/>
              <a:ahLst/>
              <a:cxnLst/>
              <a:rect l="l" t="t" r="r" b="b"/>
              <a:pathLst>
                <a:path w="698" h="572" extrusionOk="0">
                  <a:moveTo>
                    <a:pt x="139" y="0"/>
                  </a:moveTo>
                  <a:cubicBezTo>
                    <a:pt x="127" y="0"/>
                    <a:pt x="115" y="2"/>
                    <a:pt x="105" y="5"/>
                  </a:cubicBezTo>
                  <a:cubicBezTo>
                    <a:pt x="73" y="14"/>
                    <a:pt x="40" y="37"/>
                    <a:pt x="25" y="67"/>
                  </a:cubicBezTo>
                  <a:cubicBezTo>
                    <a:pt x="10" y="97"/>
                    <a:pt x="1" y="134"/>
                    <a:pt x="11" y="168"/>
                  </a:cubicBezTo>
                  <a:cubicBezTo>
                    <a:pt x="24" y="203"/>
                    <a:pt x="43" y="227"/>
                    <a:pt x="73" y="248"/>
                  </a:cubicBezTo>
                  <a:cubicBezTo>
                    <a:pt x="212" y="351"/>
                    <a:pt x="352" y="452"/>
                    <a:pt x="492" y="554"/>
                  </a:cubicBezTo>
                  <a:cubicBezTo>
                    <a:pt x="507" y="567"/>
                    <a:pt x="531" y="572"/>
                    <a:pt x="554" y="572"/>
                  </a:cubicBezTo>
                  <a:cubicBezTo>
                    <a:pt x="568" y="572"/>
                    <a:pt x="581" y="570"/>
                    <a:pt x="593" y="567"/>
                  </a:cubicBezTo>
                  <a:cubicBezTo>
                    <a:pt x="624" y="560"/>
                    <a:pt x="658" y="535"/>
                    <a:pt x="672" y="507"/>
                  </a:cubicBezTo>
                  <a:cubicBezTo>
                    <a:pt x="688" y="476"/>
                    <a:pt x="697" y="439"/>
                    <a:pt x="686" y="404"/>
                  </a:cubicBezTo>
                  <a:cubicBezTo>
                    <a:pt x="674" y="370"/>
                    <a:pt x="655" y="347"/>
                    <a:pt x="624" y="324"/>
                  </a:cubicBezTo>
                  <a:cubicBezTo>
                    <a:pt x="486" y="223"/>
                    <a:pt x="346" y="120"/>
                    <a:pt x="206" y="19"/>
                  </a:cubicBezTo>
                  <a:cubicBezTo>
                    <a:pt x="190" y="6"/>
                    <a:pt x="163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2567415" y="1141351"/>
              <a:ext cx="45335" cy="30988"/>
            </a:xfrm>
            <a:custGeom>
              <a:avLst/>
              <a:gdLst/>
              <a:ahLst/>
              <a:cxnLst/>
              <a:rect l="l" t="t" r="r" b="b"/>
              <a:pathLst>
                <a:path w="850" h="581" extrusionOk="0">
                  <a:moveTo>
                    <a:pt x="151" y="0"/>
                  </a:moveTo>
                  <a:cubicBezTo>
                    <a:pt x="119" y="0"/>
                    <a:pt x="80" y="14"/>
                    <a:pt x="57" y="39"/>
                  </a:cubicBezTo>
                  <a:cubicBezTo>
                    <a:pt x="13" y="87"/>
                    <a:pt x="1" y="179"/>
                    <a:pt x="57" y="227"/>
                  </a:cubicBezTo>
                  <a:cubicBezTo>
                    <a:pt x="242" y="376"/>
                    <a:pt x="446" y="493"/>
                    <a:pt x="669" y="574"/>
                  </a:cubicBezTo>
                  <a:cubicBezTo>
                    <a:pt x="680" y="579"/>
                    <a:pt x="692" y="581"/>
                    <a:pt x="704" y="581"/>
                  </a:cubicBezTo>
                  <a:cubicBezTo>
                    <a:pt x="761" y="581"/>
                    <a:pt x="819" y="536"/>
                    <a:pt x="832" y="482"/>
                  </a:cubicBezTo>
                  <a:cubicBezTo>
                    <a:pt x="850" y="408"/>
                    <a:pt x="809" y="346"/>
                    <a:pt x="740" y="319"/>
                  </a:cubicBezTo>
                  <a:cubicBezTo>
                    <a:pt x="715" y="310"/>
                    <a:pt x="690" y="303"/>
                    <a:pt x="667" y="291"/>
                  </a:cubicBezTo>
                  <a:lnTo>
                    <a:pt x="667" y="291"/>
                  </a:lnTo>
                  <a:cubicBezTo>
                    <a:pt x="677" y="296"/>
                    <a:pt x="680" y="298"/>
                    <a:pt x="680" y="298"/>
                  </a:cubicBezTo>
                  <a:cubicBezTo>
                    <a:pt x="679" y="298"/>
                    <a:pt x="660" y="288"/>
                    <a:pt x="655" y="286"/>
                  </a:cubicBezTo>
                  <a:cubicBezTo>
                    <a:pt x="642" y="280"/>
                    <a:pt x="630" y="275"/>
                    <a:pt x="619" y="270"/>
                  </a:cubicBezTo>
                  <a:cubicBezTo>
                    <a:pt x="573" y="247"/>
                    <a:pt x="527" y="224"/>
                    <a:pt x="481" y="199"/>
                  </a:cubicBezTo>
                  <a:cubicBezTo>
                    <a:pt x="437" y="172"/>
                    <a:pt x="392" y="146"/>
                    <a:pt x="350" y="115"/>
                  </a:cubicBezTo>
                  <a:cubicBezTo>
                    <a:pt x="329" y="101"/>
                    <a:pt x="307" y="87"/>
                    <a:pt x="288" y="71"/>
                  </a:cubicBezTo>
                  <a:cubicBezTo>
                    <a:pt x="284" y="69"/>
                    <a:pt x="263" y="55"/>
                    <a:pt x="264" y="55"/>
                  </a:cubicBezTo>
                  <a:lnTo>
                    <a:pt x="264" y="55"/>
                  </a:lnTo>
                  <a:cubicBezTo>
                    <a:pt x="264" y="55"/>
                    <a:pt x="267" y="57"/>
                    <a:pt x="275" y="62"/>
                  </a:cubicBezTo>
                  <a:cubicBezTo>
                    <a:pt x="265" y="55"/>
                    <a:pt x="256" y="46"/>
                    <a:pt x="245" y="39"/>
                  </a:cubicBezTo>
                  <a:cubicBezTo>
                    <a:pt x="217" y="16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2" name="Google Shape;2202;p37"/>
          <p:cNvSpPr/>
          <p:nvPr/>
        </p:nvSpPr>
        <p:spPr>
          <a:xfrm>
            <a:off x="6228953" y="10788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3" name="Google Shape;2203;p37"/>
          <p:cNvSpPr/>
          <p:nvPr/>
        </p:nvSpPr>
        <p:spPr>
          <a:xfrm>
            <a:off x="7242053" y="10108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37"/>
          <p:cNvSpPr/>
          <p:nvPr/>
        </p:nvSpPr>
        <p:spPr>
          <a:xfrm>
            <a:off x="8043791" y="39626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5" name="Google Shape;2205;p37"/>
          <p:cNvGrpSpPr/>
          <p:nvPr/>
        </p:nvGrpSpPr>
        <p:grpSpPr>
          <a:xfrm>
            <a:off x="70092" y="2606354"/>
            <a:ext cx="1189455" cy="1221626"/>
            <a:chOff x="1742490" y="367839"/>
            <a:chExt cx="629242" cy="646260"/>
          </a:xfrm>
        </p:grpSpPr>
        <p:sp>
          <p:nvSpPr>
            <p:cNvPr id="2206" name="Google Shape;2206;p37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7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7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7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7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7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7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7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0" name="Google Shape;2220;p37"/>
          <p:cNvSpPr txBox="1">
            <a:spLocks noGrp="1"/>
          </p:cNvSpPr>
          <p:nvPr>
            <p:ph type="title" idx="7"/>
          </p:nvPr>
        </p:nvSpPr>
        <p:spPr>
          <a:xfrm>
            <a:off x="1276907" y="1496825"/>
            <a:ext cx="669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A9DD9-0838-12E5-6547-CEA598A6A693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1821287" y="1416752"/>
            <a:ext cx="4455214" cy="572700"/>
          </a:xfrm>
        </p:spPr>
        <p:txBody>
          <a:bodyPr/>
          <a:lstStyle/>
          <a:p>
            <a:r>
              <a:rPr lang="th-TH" b="0" dirty="0">
                <a:latin typeface="happy Med" pitchFamily="2" charset="-34"/>
                <a:cs typeface="happy Med" pitchFamily="2" charset="-34"/>
              </a:rPr>
              <a:t>กด </a:t>
            </a:r>
            <a:r>
              <a:rPr lang="en-US" b="0" dirty="0">
                <a:latin typeface="happy Med" pitchFamily="2" charset="-34"/>
                <a:cs typeface="happy Med" pitchFamily="2" charset="-34"/>
              </a:rPr>
              <a:t>Code </a:t>
            </a:r>
            <a:r>
              <a:rPr lang="th-TH" b="0" dirty="0">
                <a:latin typeface="happy Med" pitchFamily="2" charset="-34"/>
                <a:cs typeface="happy Med" pitchFamily="2" charset="-34"/>
              </a:rPr>
              <a:t>จากนั้นกด </a:t>
            </a:r>
            <a:r>
              <a:rPr lang="en-US" b="0" dirty="0">
                <a:latin typeface="happy Med" pitchFamily="2" charset="-34"/>
                <a:cs typeface="happy Med" pitchFamily="2" charset="-34"/>
              </a:rPr>
              <a:t>Download ZIP</a:t>
            </a:r>
            <a:endParaRPr lang="th-TH" b="0" dirty="0">
              <a:latin typeface="happy Med" pitchFamily="2" charset="-34"/>
              <a:cs typeface="happy Med" pitchFamily="2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307954-A992-572B-93D3-970144081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880" y="1944425"/>
            <a:ext cx="3088774" cy="27931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F1509E-BCFF-2C78-DD0C-BF513AC6C06B}"/>
              </a:ext>
            </a:extLst>
          </p:cNvPr>
          <p:cNvSpPr/>
          <p:nvPr/>
        </p:nvSpPr>
        <p:spPr>
          <a:xfrm>
            <a:off x="4647348" y="2037113"/>
            <a:ext cx="765093" cy="2408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85DCCE-39CE-5A62-D83F-37C3FF395193}"/>
              </a:ext>
            </a:extLst>
          </p:cNvPr>
          <p:cNvSpPr/>
          <p:nvPr/>
        </p:nvSpPr>
        <p:spPr>
          <a:xfrm>
            <a:off x="2507025" y="4388108"/>
            <a:ext cx="1016105" cy="2408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117891-2913-41C6-E394-ED70D2F6C1D7}"/>
              </a:ext>
            </a:extLst>
          </p:cNvPr>
          <p:cNvSpPr txBox="1"/>
          <p:nvPr/>
        </p:nvSpPr>
        <p:spPr>
          <a:xfrm>
            <a:off x="5418945" y="1895136"/>
            <a:ext cx="25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solidFill>
                  <a:srgbClr val="FF0000"/>
                </a:solidFill>
                <a:latin typeface="happy Med" pitchFamily="2" charset="-34"/>
                <a:cs typeface="happy Med" pitchFamily="2" charset="-34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046D6-E4FD-2C0E-8DFA-FB4E75DCD83A}"/>
              </a:ext>
            </a:extLst>
          </p:cNvPr>
          <p:cNvSpPr txBox="1"/>
          <p:nvPr/>
        </p:nvSpPr>
        <p:spPr>
          <a:xfrm>
            <a:off x="2194107" y="4259663"/>
            <a:ext cx="25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solidFill>
                  <a:srgbClr val="FF0000"/>
                </a:solidFill>
                <a:latin typeface="happy Med" pitchFamily="2" charset="-34"/>
                <a:cs typeface="happy Med" pitchFamily="2" charset="-34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2613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3" grpId="0"/>
      <p:bldP spid="2220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37"/>
          <p:cNvSpPr/>
          <p:nvPr/>
        </p:nvSpPr>
        <p:spPr>
          <a:xfrm>
            <a:off x="1276906" y="1431560"/>
            <a:ext cx="630605" cy="581343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37"/>
          <p:cNvSpPr txBox="1">
            <a:spLocks noGrp="1"/>
          </p:cNvSpPr>
          <p:nvPr>
            <p:ph type="title"/>
          </p:nvPr>
        </p:nvSpPr>
        <p:spPr>
          <a:xfrm>
            <a:off x="1329600" y="448056"/>
            <a:ext cx="70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b="0" dirty="0">
                <a:highlight>
                  <a:schemeClr val="dk2"/>
                </a:highlight>
                <a:latin typeface="happy Med" pitchFamily="2" charset="-34"/>
                <a:cs typeface="happy Med" pitchFamily="2" charset="-34"/>
              </a:rPr>
              <a:t>วิธีการติดตั้งโปรแกรม</a:t>
            </a:r>
            <a:endParaRPr b="0" dirty="0">
              <a:highlight>
                <a:schemeClr val="dk2"/>
              </a:highlight>
              <a:latin typeface="happy Med" pitchFamily="2" charset="-34"/>
              <a:cs typeface="happy Med" pitchFamily="2" charset="-34"/>
            </a:endParaRPr>
          </a:p>
        </p:txBody>
      </p:sp>
      <p:grpSp>
        <p:nvGrpSpPr>
          <p:cNvPr id="2180" name="Google Shape;2180;p37"/>
          <p:cNvGrpSpPr/>
          <p:nvPr/>
        </p:nvGrpSpPr>
        <p:grpSpPr>
          <a:xfrm>
            <a:off x="6545078" y="1483838"/>
            <a:ext cx="1927424" cy="2612329"/>
            <a:chOff x="2522614" y="409334"/>
            <a:chExt cx="595325" cy="806847"/>
          </a:xfrm>
        </p:grpSpPr>
        <p:sp>
          <p:nvSpPr>
            <p:cNvPr id="2181" name="Google Shape;2181;p37"/>
            <p:cNvSpPr/>
            <p:nvPr/>
          </p:nvSpPr>
          <p:spPr>
            <a:xfrm>
              <a:off x="2522614" y="1034575"/>
              <a:ext cx="273609" cy="181606"/>
            </a:xfrm>
            <a:custGeom>
              <a:avLst/>
              <a:gdLst/>
              <a:ahLst/>
              <a:cxnLst/>
              <a:rect l="l" t="t" r="r" b="b"/>
              <a:pathLst>
                <a:path w="5130" h="3405" extrusionOk="0">
                  <a:moveTo>
                    <a:pt x="701" y="1"/>
                  </a:moveTo>
                  <a:cubicBezTo>
                    <a:pt x="579" y="1"/>
                    <a:pt x="456" y="57"/>
                    <a:pt x="375" y="193"/>
                  </a:cubicBezTo>
                  <a:cubicBezTo>
                    <a:pt x="79" y="682"/>
                    <a:pt x="1" y="1192"/>
                    <a:pt x="410" y="1644"/>
                  </a:cubicBezTo>
                  <a:cubicBezTo>
                    <a:pt x="800" y="2077"/>
                    <a:pt x="1378" y="2429"/>
                    <a:pt x="1879" y="2716"/>
                  </a:cubicBezTo>
                  <a:cubicBezTo>
                    <a:pt x="2405" y="3019"/>
                    <a:pt x="2985" y="3260"/>
                    <a:pt x="3587" y="3356"/>
                  </a:cubicBezTo>
                  <a:cubicBezTo>
                    <a:pt x="3744" y="3380"/>
                    <a:pt x="3913" y="3404"/>
                    <a:pt x="4080" y="3404"/>
                  </a:cubicBezTo>
                  <a:cubicBezTo>
                    <a:pt x="4223" y="3404"/>
                    <a:pt x="4364" y="3386"/>
                    <a:pt x="4493" y="3335"/>
                  </a:cubicBezTo>
                  <a:cubicBezTo>
                    <a:pt x="4798" y="3213"/>
                    <a:pt x="4883" y="2901"/>
                    <a:pt x="4998" y="2623"/>
                  </a:cubicBezTo>
                  <a:cubicBezTo>
                    <a:pt x="5130" y="2303"/>
                    <a:pt x="4850" y="2015"/>
                    <a:pt x="4598" y="2015"/>
                  </a:cubicBezTo>
                  <a:cubicBezTo>
                    <a:pt x="4480" y="2015"/>
                    <a:pt x="4369" y="2077"/>
                    <a:pt x="4307" y="2227"/>
                  </a:cubicBezTo>
                  <a:cubicBezTo>
                    <a:pt x="4233" y="2405"/>
                    <a:pt x="4233" y="2594"/>
                    <a:pt x="4031" y="2605"/>
                  </a:cubicBezTo>
                  <a:cubicBezTo>
                    <a:pt x="4013" y="2606"/>
                    <a:pt x="3995" y="2606"/>
                    <a:pt x="3976" y="2606"/>
                  </a:cubicBezTo>
                  <a:cubicBezTo>
                    <a:pt x="3782" y="2606"/>
                    <a:pt x="3574" y="2549"/>
                    <a:pt x="3391" y="2500"/>
                  </a:cubicBezTo>
                  <a:cubicBezTo>
                    <a:pt x="2996" y="2396"/>
                    <a:pt x="2627" y="2227"/>
                    <a:pt x="2273" y="2025"/>
                  </a:cubicBezTo>
                  <a:cubicBezTo>
                    <a:pt x="1932" y="1830"/>
                    <a:pt x="1608" y="1607"/>
                    <a:pt x="1300" y="1366"/>
                  </a:cubicBezTo>
                  <a:cubicBezTo>
                    <a:pt x="1186" y="1278"/>
                    <a:pt x="998" y="1164"/>
                    <a:pt x="935" y="1029"/>
                  </a:cubicBezTo>
                  <a:cubicBezTo>
                    <a:pt x="862" y="875"/>
                    <a:pt x="986" y="719"/>
                    <a:pt x="1066" y="586"/>
                  </a:cubicBezTo>
                  <a:cubicBezTo>
                    <a:pt x="1250" y="283"/>
                    <a:pt x="975" y="1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2536907" y="1026362"/>
              <a:ext cx="257075" cy="157605"/>
            </a:xfrm>
            <a:custGeom>
              <a:avLst/>
              <a:gdLst/>
              <a:ahLst/>
              <a:cxnLst/>
              <a:rect l="l" t="t" r="r" b="b"/>
              <a:pathLst>
                <a:path w="4820" h="2955" extrusionOk="0">
                  <a:moveTo>
                    <a:pt x="1021" y="1"/>
                  </a:moveTo>
                  <a:cubicBezTo>
                    <a:pt x="987" y="1"/>
                    <a:pt x="955" y="6"/>
                    <a:pt x="927" y="14"/>
                  </a:cubicBezTo>
                  <a:cubicBezTo>
                    <a:pt x="888" y="11"/>
                    <a:pt x="849" y="9"/>
                    <a:pt x="810" y="9"/>
                  </a:cubicBezTo>
                  <a:cubicBezTo>
                    <a:pt x="684" y="9"/>
                    <a:pt x="564" y="28"/>
                    <a:pt x="456" y="72"/>
                  </a:cubicBezTo>
                  <a:cubicBezTo>
                    <a:pt x="39" y="242"/>
                    <a:pt x="0" y="696"/>
                    <a:pt x="277" y="1066"/>
                  </a:cubicBezTo>
                  <a:cubicBezTo>
                    <a:pt x="541" y="1419"/>
                    <a:pt x="948" y="1703"/>
                    <a:pt x="1326" y="1940"/>
                  </a:cubicBezTo>
                  <a:cubicBezTo>
                    <a:pt x="1721" y="2188"/>
                    <a:pt x="2146" y="2383"/>
                    <a:pt x="2581" y="2548"/>
                  </a:cubicBezTo>
                  <a:cubicBezTo>
                    <a:pt x="3032" y="2720"/>
                    <a:pt x="3511" y="2904"/>
                    <a:pt x="3984" y="2948"/>
                  </a:cubicBezTo>
                  <a:cubicBezTo>
                    <a:pt x="4027" y="2952"/>
                    <a:pt x="4070" y="2954"/>
                    <a:pt x="4112" y="2954"/>
                  </a:cubicBezTo>
                  <a:cubicBezTo>
                    <a:pt x="4485" y="2954"/>
                    <a:pt x="4819" y="2796"/>
                    <a:pt x="4778" y="2388"/>
                  </a:cubicBezTo>
                  <a:cubicBezTo>
                    <a:pt x="4737" y="1993"/>
                    <a:pt x="4301" y="1637"/>
                    <a:pt x="3984" y="1382"/>
                  </a:cubicBezTo>
                  <a:cubicBezTo>
                    <a:pt x="3156" y="717"/>
                    <a:pt x="2148" y="315"/>
                    <a:pt x="1147" y="21"/>
                  </a:cubicBezTo>
                  <a:cubicBezTo>
                    <a:pt x="1102" y="7"/>
                    <a:pt x="1060" y="1"/>
                    <a:pt x="1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2645497" y="409334"/>
              <a:ext cx="365025" cy="710316"/>
            </a:xfrm>
            <a:custGeom>
              <a:avLst/>
              <a:gdLst/>
              <a:ahLst/>
              <a:cxnLst/>
              <a:rect l="l" t="t" r="r" b="b"/>
              <a:pathLst>
                <a:path w="6844" h="13318" extrusionOk="0">
                  <a:moveTo>
                    <a:pt x="6323" y="1"/>
                  </a:moveTo>
                  <a:cubicBezTo>
                    <a:pt x="6185" y="1"/>
                    <a:pt x="6048" y="69"/>
                    <a:pt x="5976" y="233"/>
                  </a:cubicBezTo>
                  <a:cubicBezTo>
                    <a:pt x="4000" y="4689"/>
                    <a:pt x="2414" y="8460"/>
                    <a:pt x="156" y="12784"/>
                  </a:cubicBezTo>
                  <a:cubicBezTo>
                    <a:pt x="1" y="13082"/>
                    <a:pt x="263" y="13318"/>
                    <a:pt x="528" y="13318"/>
                  </a:cubicBezTo>
                  <a:cubicBezTo>
                    <a:pt x="668" y="13318"/>
                    <a:pt x="809" y="13252"/>
                    <a:pt x="890" y="13096"/>
                  </a:cubicBezTo>
                  <a:cubicBezTo>
                    <a:pt x="3146" y="8772"/>
                    <a:pt x="4732" y="5001"/>
                    <a:pt x="6708" y="546"/>
                  </a:cubicBezTo>
                  <a:cubicBezTo>
                    <a:pt x="6844" y="239"/>
                    <a:pt x="6581" y="1"/>
                    <a:pt x="6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2536801" y="450508"/>
              <a:ext cx="516496" cy="512283"/>
            </a:xfrm>
            <a:custGeom>
              <a:avLst/>
              <a:gdLst/>
              <a:ahLst/>
              <a:cxnLst/>
              <a:rect l="l" t="t" r="r" b="b"/>
              <a:pathLst>
                <a:path w="9684" h="9605" extrusionOk="0">
                  <a:moveTo>
                    <a:pt x="4815" y="0"/>
                  </a:moveTo>
                  <a:cubicBezTo>
                    <a:pt x="4769" y="0"/>
                    <a:pt x="4725" y="1"/>
                    <a:pt x="4681" y="3"/>
                  </a:cubicBezTo>
                  <a:cubicBezTo>
                    <a:pt x="4133" y="24"/>
                    <a:pt x="3674" y="161"/>
                    <a:pt x="3026" y="363"/>
                  </a:cubicBezTo>
                  <a:cubicBezTo>
                    <a:pt x="2620" y="488"/>
                    <a:pt x="2258" y="749"/>
                    <a:pt x="1914" y="990"/>
                  </a:cubicBezTo>
                  <a:cubicBezTo>
                    <a:pt x="1746" y="1107"/>
                    <a:pt x="1537" y="1355"/>
                    <a:pt x="1455" y="1436"/>
                  </a:cubicBezTo>
                  <a:cubicBezTo>
                    <a:pt x="1301" y="1591"/>
                    <a:pt x="1133" y="1720"/>
                    <a:pt x="1007" y="1894"/>
                  </a:cubicBezTo>
                  <a:cubicBezTo>
                    <a:pt x="702" y="2319"/>
                    <a:pt x="468" y="2727"/>
                    <a:pt x="305" y="3175"/>
                  </a:cubicBezTo>
                  <a:cubicBezTo>
                    <a:pt x="201" y="3462"/>
                    <a:pt x="125" y="3765"/>
                    <a:pt x="75" y="4100"/>
                  </a:cubicBezTo>
                  <a:cubicBezTo>
                    <a:pt x="66" y="4169"/>
                    <a:pt x="57" y="4238"/>
                    <a:pt x="52" y="4307"/>
                  </a:cubicBezTo>
                  <a:cubicBezTo>
                    <a:pt x="1" y="4819"/>
                    <a:pt x="36" y="5346"/>
                    <a:pt x="153" y="5851"/>
                  </a:cubicBezTo>
                  <a:cubicBezTo>
                    <a:pt x="211" y="6109"/>
                    <a:pt x="293" y="6361"/>
                    <a:pt x="394" y="6604"/>
                  </a:cubicBezTo>
                  <a:cubicBezTo>
                    <a:pt x="713" y="7369"/>
                    <a:pt x="1209" y="7995"/>
                    <a:pt x="1861" y="8504"/>
                  </a:cubicBezTo>
                  <a:cubicBezTo>
                    <a:pt x="2085" y="8693"/>
                    <a:pt x="2324" y="8849"/>
                    <a:pt x="2579" y="8971"/>
                  </a:cubicBezTo>
                  <a:cubicBezTo>
                    <a:pt x="2749" y="9072"/>
                    <a:pt x="2926" y="9163"/>
                    <a:pt x="3111" y="9244"/>
                  </a:cubicBezTo>
                  <a:cubicBezTo>
                    <a:pt x="3454" y="9340"/>
                    <a:pt x="3800" y="9437"/>
                    <a:pt x="4142" y="9533"/>
                  </a:cubicBezTo>
                  <a:cubicBezTo>
                    <a:pt x="4174" y="9542"/>
                    <a:pt x="4206" y="9551"/>
                    <a:pt x="4238" y="9560"/>
                  </a:cubicBezTo>
                  <a:cubicBezTo>
                    <a:pt x="4455" y="9590"/>
                    <a:pt x="4670" y="9605"/>
                    <a:pt x="4884" y="9605"/>
                  </a:cubicBezTo>
                  <a:cubicBezTo>
                    <a:pt x="5477" y="9605"/>
                    <a:pt x="6055" y="9489"/>
                    <a:pt x="6619" y="9258"/>
                  </a:cubicBezTo>
                  <a:cubicBezTo>
                    <a:pt x="6756" y="9219"/>
                    <a:pt x="6972" y="9085"/>
                    <a:pt x="7096" y="9003"/>
                  </a:cubicBezTo>
                  <a:cubicBezTo>
                    <a:pt x="7146" y="8970"/>
                    <a:pt x="7181" y="8945"/>
                    <a:pt x="7190" y="8939"/>
                  </a:cubicBezTo>
                  <a:cubicBezTo>
                    <a:pt x="7364" y="8840"/>
                    <a:pt x="7583" y="8743"/>
                    <a:pt x="7752" y="8606"/>
                  </a:cubicBezTo>
                  <a:lnTo>
                    <a:pt x="8569" y="7791"/>
                  </a:lnTo>
                  <a:cubicBezTo>
                    <a:pt x="8579" y="7781"/>
                    <a:pt x="8590" y="7770"/>
                    <a:pt x="8601" y="7758"/>
                  </a:cubicBezTo>
                  <a:cubicBezTo>
                    <a:pt x="8608" y="7749"/>
                    <a:pt x="8615" y="7738"/>
                    <a:pt x="8620" y="7729"/>
                  </a:cubicBezTo>
                  <a:cubicBezTo>
                    <a:pt x="8755" y="7506"/>
                    <a:pt x="8889" y="7283"/>
                    <a:pt x="9021" y="7058"/>
                  </a:cubicBezTo>
                  <a:cubicBezTo>
                    <a:pt x="9084" y="6946"/>
                    <a:pt x="9148" y="6836"/>
                    <a:pt x="9212" y="6724"/>
                  </a:cubicBezTo>
                  <a:cubicBezTo>
                    <a:pt x="9518" y="6076"/>
                    <a:pt x="9683" y="5135"/>
                    <a:pt x="9607" y="4382"/>
                  </a:cubicBezTo>
                  <a:cubicBezTo>
                    <a:pt x="9598" y="4298"/>
                    <a:pt x="9586" y="4217"/>
                    <a:pt x="9572" y="4139"/>
                  </a:cubicBezTo>
                  <a:cubicBezTo>
                    <a:pt x="9403" y="3232"/>
                    <a:pt x="9198" y="2602"/>
                    <a:pt x="8629" y="1864"/>
                  </a:cubicBezTo>
                  <a:cubicBezTo>
                    <a:pt x="8124" y="1210"/>
                    <a:pt x="7495" y="735"/>
                    <a:pt x="6743" y="400"/>
                  </a:cubicBezTo>
                  <a:cubicBezTo>
                    <a:pt x="6354" y="224"/>
                    <a:pt x="5928" y="113"/>
                    <a:pt x="5505" y="52"/>
                  </a:cubicBezTo>
                  <a:cubicBezTo>
                    <a:pt x="5250" y="17"/>
                    <a:pt x="5025" y="0"/>
                    <a:pt x="4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2863741" y="683314"/>
              <a:ext cx="189553" cy="143631"/>
            </a:xfrm>
            <a:custGeom>
              <a:avLst/>
              <a:gdLst/>
              <a:ahLst/>
              <a:cxnLst/>
              <a:rect l="l" t="t" r="r" b="b"/>
              <a:pathLst>
                <a:path w="3554" h="2693" extrusionOk="0">
                  <a:moveTo>
                    <a:pt x="3255" y="1"/>
                  </a:moveTo>
                  <a:cubicBezTo>
                    <a:pt x="3083" y="1"/>
                    <a:pt x="2910" y="31"/>
                    <a:pt x="2742" y="96"/>
                  </a:cubicBezTo>
                  <a:cubicBezTo>
                    <a:pt x="2380" y="236"/>
                    <a:pt x="2146" y="515"/>
                    <a:pt x="1746" y="564"/>
                  </a:cubicBezTo>
                  <a:cubicBezTo>
                    <a:pt x="1241" y="626"/>
                    <a:pt x="0" y="617"/>
                    <a:pt x="241" y="1470"/>
                  </a:cubicBezTo>
                  <a:cubicBezTo>
                    <a:pt x="445" y="2191"/>
                    <a:pt x="1499" y="1893"/>
                    <a:pt x="1990" y="2189"/>
                  </a:cubicBezTo>
                  <a:cubicBezTo>
                    <a:pt x="2295" y="2372"/>
                    <a:pt x="2527" y="2623"/>
                    <a:pt x="2891" y="2693"/>
                  </a:cubicBezTo>
                  <a:cubicBezTo>
                    <a:pt x="2954" y="2581"/>
                    <a:pt x="3018" y="2471"/>
                    <a:pt x="3082" y="2359"/>
                  </a:cubicBezTo>
                  <a:cubicBezTo>
                    <a:pt x="3388" y="1711"/>
                    <a:pt x="3553" y="770"/>
                    <a:pt x="3477" y="17"/>
                  </a:cubicBezTo>
                  <a:cubicBezTo>
                    <a:pt x="3403" y="6"/>
                    <a:pt x="3329" y="1"/>
                    <a:pt x="3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2553068" y="450615"/>
              <a:ext cx="265342" cy="229767"/>
            </a:xfrm>
            <a:custGeom>
              <a:avLst/>
              <a:gdLst/>
              <a:ahLst/>
              <a:cxnLst/>
              <a:rect l="l" t="t" r="r" b="b"/>
              <a:pathLst>
                <a:path w="4975" h="4308" extrusionOk="0">
                  <a:moveTo>
                    <a:pt x="4376" y="1"/>
                  </a:moveTo>
                  <a:cubicBezTo>
                    <a:pt x="3828" y="22"/>
                    <a:pt x="3369" y="159"/>
                    <a:pt x="2721" y="361"/>
                  </a:cubicBezTo>
                  <a:cubicBezTo>
                    <a:pt x="2315" y="486"/>
                    <a:pt x="1953" y="747"/>
                    <a:pt x="1609" y="988"/>
                  </a:cubicBezTo>
                  <a:cubicBezTo>
                    <a:pt x="1441" y="1105"/>
                    <a:pt x="1232" y="1353"/>
                    <a:pt x="1150" y="1434"/>
                  </a:cubicBezTo>
                  <a:cubicBezTo>
                    <a:pt x="996" y="1589"/>
                    <a:pt x="828" y="1718"/>
                    <a:pt x="702" y="1892"/>
                  </a:cubicBezTo>
                  <a:cubicBezTo>
                    <a:pt x="397" y="2317"/>
                    <a:pt x="163" y="2725"/>
                    <a:pt x="0" y="3173"/>
                  </a:cubicBezTo>
                  <a:cubicBezTo>
                    <a:pt x="78" y="3504"/>
                    <a:pt x="240" y="3804"/>
                    <a:pt x="505" y="4023"/>
                  </a:cubicBezTo>
                  <a:cubicBezTo>
                    <a:pt x="727" y="4206"/>
                    <a:pt x="997" y="4307"/>
                    <a:pt x="1270" y="4307"/>
                  </a:cubicBezTo>
                  <a:cubicBezTo>
                    <a:pt x="1446" y="4307"/>
                    <a:pt x="1623" y="4265"/>
                    <a:pt x="1788" y="4176"/>
                  </a:cubicBezTo>
                  <a:cubicBezTo>
                    <a:pt x="2236" y="3935"/>
                    <a:pt x="2454" y="3436"/>
                    <a:pt x="2996" y="3436"/>
                  </a:cubicBezTo>
                  <a:cubicBezTo>
                    <a:pt x="3020" y="3436"/>
                    <a:pt x="3044" y="3437"/>
                    <a:pt x="3070" y="3439"/>
                  </a:cubicBezTo>
                  <a:cubicBezTo>
                    <a:pt x="3314" y="3458"/>
                    <a:pt x="3559" y="3499"/>
                    <a:pt x="3800" y="3499"/>
                  </a:cubicBezTo>
                  <a:cubicBezTo>
                    <a:pt x="4025" y="3499"/>
                    <a:pt x="4246" y="3463"/>
                    <a:pt x="4457" y="3338"/>
                  </a:cubicBezTo>
                  <a:cubicBezTo>
                    <a:pt x="4886" y="3086"/>
                    <a:pt x="4975" y="2599"/>
                    <a:pt x="4877" y="2142"/>
                  </a:cubicBezTo>
                  <a:cubicBezTo>
                    <a:pt x="4805" y="1812"/>
                    <a:pt x="4626" y="1559"/>
                    <a:pt x="4503" y="1252"/>
                  </a:cubicBezTo>
                  <a:cubicBezTo>
                    <a:pt x="4393" y="975"/>
                    <a:pt x="4624" y="752"/>
                    <a:pt x="4565" y="460"/>
                  </a:cubicBezTo>
                  <a:cubicBezTo>
                    <a:pt x="4533" y="300"/>
                    <a:pt x="4466" y="143"/>
                    <a:pt x="4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2682351" y="774142"/>
              <a:ext cx="232967" cy="188646"/>
            </a:xfrm>
            <a:custGeom>
              <a:avLst/>
              <a:gdLst/>
              <a:ahLst/>
              <a:cxnLst/>
              <a:rect l="l" t="t" r="r" b="b"/>
              <a:pathLst>
                <a:path w="4368" h="3537" extrusionOk="0">
                  <a:moveTo>
                    <a:pt x="951" y="1"/>
                  </a:moveTo>
                  <a:cubicBezTo>
                    <a:pt x="716" y="1"/>
                    <a:pt x="489" y="81"/>
                    <a:pt x="328" y="291"/>
                  </a:cubicBezTo>
                  <a:cubicBezTo>
                    <a:pt x="1" y="718"/>
                    <a:pt x="270" y="1227"/>
                    <a:pt x="562" y="1580"/>
                  </a:cubicBezTo>
                  <a:cubicBezTo>
                    <a:pt x="747" y="1801"/>
                    <a:pt x="871" y="2005"/>
                    <a:pt x="950" y="2283"/>
                  </a:cubicBezTo>
                  <a:cubicBezTo>
                    <a:pt x="1032" y="2563"/>
                    <a:pt x="1080" y="2856"/>
                    <a:pt x="1202" y="3123"/>
                  </a:cubicBezTo>
                  <a:cubicBezTo>
                    <a:pt x="1261" y="3247"/>
                    <a:pt x="1330" y="3362"/>
                    <a:pt x="1413" y="3465"/>
                  </a:cubicBezTo>
                  <a:cubicBezTo>
                    <a:pt x="1445" y="3474"/>
                    <a:pt x="1477" y="3483"/>
                    <a:pt x="1509" y="3492"/>
                  </a:cubicBezTo>
                  <a:cubicBezTo>
                    <a:pt x="1726" y="3522"/>
                    <a:pt x="1941" y="3537"/>
                    <a:pt x="2155" y="3537"/>
                  </a:cubicBezTo>
                  <a:cubicBezTo>
                    <a:pt x="2748" y="3537"/>
                    <a:pt x="3326" y="3421"/>
                    <a:pt x="3890" y="3190"/>
                  </a:cubicBezTo>
                  <a:cubicBezTo>
                    <a:pt x="4027" y="3151"/>
                    <a:pt x="4243" y="3017"/>
                    <a:pt x="4367" y="2935"/>
                  </a:cubicBezTo>
                  <a:cubicBezTo>
                    <a:pt x="4277" y="2558"/>
                    <a:pt x="4239" y="2163"/>
                    <a:pt x="4016" y="1830"/>
                  </a:cubicBezTo>
                  <a:cubicBezTo>
                    <a:pt x="3873" y="1615"/>
                    <a:pt x="3676" y="1461"/>
                    <a:pt x="3433" y="1372"/>
                  </a:cubicBezTo>
                  <a:cubicBezTo>
                    <a:pt x="3196" y="1284"/>
                    <a:pt x="2946" y="1273"/>
                    <a:pt x="2742" y="1112"/>
                  </a:cubicBezTo>
                  <a:cubicBezTo>
                    <a:pt x="2528" y="943"/>
                    <a:pt x="2375" y="706"/>
                    <a:pt x="2161" y="536"/>
                  </a:cubicBezTo>
                  <a:cubicBezTo>
                    <a:pt x="1975" y="387"/>
                    <a:pt x="1764" y="259"/>
                    <a:pt x="1551" y="153"/>
                  </a:cubicBezTo>
                  <a:cubicBezTo>
                    <a:pt x="1369" y="62"/>
                    <a:pt x="1157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2840754" y="540163"/>
              <a:ext cx="123844" cy="114457"/>
            </a:xfrm>
            <a:custGeom>
              <a:avLst/>
              <a:gdLst/>
              <a:ahLst/>
              <a:cxnLst/>
              <a:rect l="l" t="t" r="r" b="b"/>
              <a:pathLst>
                <a:path w="2322" h="2146" extrusionOk="0">
                  <a:moveTo>
                    <a:pt x="388" y="0"/>
                  </a:moveTo>
                  <a:cubicBezTo>
                    <a:pt x="328" y="0"/>
                    <a:pt x="266" y="13"/>
                    <a:pt x="203" y="46"/>
                  </a:cubicBezTo>
                  <a:cubicBezTo>
                    <a:pt x="57" y="122"/>
                    <a:pt x="1" y="236"/>
                    <a:pt x="1" y="395"/>
                  </a:cubicBezTo>
                  <a:cubicBezTo>
                    <a:pt x="1" y="576"/>
                    <a:pt x="158" y="757"/>
                    <a:pt x="249" y="900"/>
                  </a:cubicBezTo>
                  <a:cubicBezTo>
                    <a:pt x="385" y="1120"/>
                    <a:pt x="522" y="1343"/>
                    <a:pt x="669" y="1559"/>
                  </a:cubicBezTo>
                  <a:cubicBezTo>
                    <a:pt x="893" y="1888"/>
                    <a:pt x="1184" y="2131"/>
                    <a:pt x="1583" y="2131"/>
                  </a:cubicBezTo>
                  <a:cubicBezTo>
                    <a:pt x="1618" y="2131"/>
                    <a:pt x="1654" y="2129"/>
                    <a:pt x="1691" y="2125"/>
                  </a:cubicBezTo>
                  <a:cubicBezTo>
                    <a:pt x="1709" y="2123"/>
                    <a:pt x="1725" y="2121"/>
                    <a:pt x="1741" y="2116"/>
                  </a:cubicBezTo>
                  <a:cubicBezTo>
                    <a:pt x="1786" y="2136"/>
                    <a:pt x="1835" y="2145"/>
                    <a:pt x="1884" y="2145"/>
                  </a:cubicBezTo>
                  <a:cubicBezTo>
                    <a:pt x="2105" y="2145"/>
                    <a:pt x="2322" y="1953"/>
                    <a:pt x="2193" y="1705"/>
                  </a:cubicBezTo>
                  <a:cubicBezTo>
                    <a:pt x="1962" y="1264"/>
                    <a:pt x="2039" y="599"/>
                    <a:pt x="1571" y="314"/>
                  </a:cubicBezTo>
                  <a:cubicBezTo>
                    <a:pt x="1363" y="188"/>
                    <a:pt x="1137" y="188"/>
                    <a:pt x="908" y="142"/>
                  </a:cubicBezTo>
                  <a:cubicBezTo>
                    <a:pt x="727" y="105"/>
                    <a:pt x="561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2536801" y="680220"/>
              <a:ext cx="87683" cy="94616"/>
            </a:xfrm>
            <a:custGeom>
              <a:avLst/>
              <a:gdLst/>
              <a:ahLst/>
              <a:cxnLst/>
              <a:rect l="l" t="t" r="r" b="b"/>
              <a:pathLst>
                <a:path w="1644" h="1774" extrusionOk="0">
                  <a:moveTo>
                    <a:pt x="52" y="0"/>
                  </a:moveTo>
                  <a:lnTo>
                    <a:pt x="52" y="0"/>
                  </a:lnTo>
                  <a:cubicBezTo>
                    <a:pt x="1" y="512"/>
                    <a:pt x="36" y="1039"/>
                    <a:pt x="153" y="1544"/>
                  </a:cubicBezTo>
                  <a:cubicBezTo>
                    <a:pt x="250" y="1574"/>
                    <a:pt x="350" y="1597"/>
                    <a:pt x="451" y="1620"/>
                  </a:cubicBezTo>
                  <a:cubicBezTo>
                    <a:pt x="656" y="1666"/>
                    <a:pt x="873" y="1774"/>
                    <a:pt x="1086" y="1774"/>
                  </a:cubicBezTo>
                  <a:cubicBezTo>
                    <a:pt x="1144" y="1774"/>
                    <a:pt x="1201" y="1766"/>
                    <a:pt x="1257" y="1748"/>
                  </a:cubicBezTo>
                  <a:cubicBezTo>
                    <a:pt x="1475" y="1678"/>
                    <a:pt x="1643" y="1468"/>
                    <a:pt x="1611" y="1232"/>
                  </a:cubicBezTo>
                  <a:cubicBezTo>
                    <a:pt x="1580" y="977"/>
                    <a:pt x="1337" y="819"/>
                    <a:pt x="1121" y="729"/>
                  </a:cubicBezTo>
                  <a:cubicBezTo>
                    <a:pt x="853" y="619"/>
                    <a:pt x="600" y="555"/>
                    <a:pt x="373" y="360"/>
                  </a:cubicBezTo>
                  <a:cubicBezTo>
                    <a:pt x="250" y="254"/>
                    <a:pt x="144" y="131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2556215" y="410134"/>
              <a:ext cx="561724" cy="612659"/>
            </a:xfrm>
            <a:custGeom>
              <a:avLst/>
              <a:gdLst/>
              <a:ahLst/>
              <a:cxnLst/>
              <a:rect l="l" t="t" r="r" b="b"/>
              <a:pathLst>
                <a:path w="10532" h="11487" extrusionOk="0">
                  <a:moveTo>
                    <a:pt x="6776" y="1"/>
                  </a:moveTo>
                  <a:cubicBezTo>
                    <a:pt x="6462" y="1"/>
                    <a:pt x="6215" y="427"/>
                    <a:pt x="6535" y="643"/>
                  </a:cubicBezTo>
                  <a:cubicBezTo>
                    <a:pt x="7590" y="1353"/>
                    <a:pt x="8559" y="2071"/>
                    <a:pt x="9075" y="3271"/>
                  </a:cubicBezTo>
                  <a:cubicBezTo>
                    <a:pt x="9601" y="4492"/>
                    <a:pt x="9876" y="6011"/>
                    <a:pt x="9426" y="7297"/>
                  </a:cubicBezTo>
                  <a:cubicBezTo>
                    <a:pt x="9103" y="8211"/>
                    <a:pt x="8646" y="8993"/>
                    <a:pt x="7863" y="9574"/>
                  </a:cubicBezTo>
                  <a:cubicBezTo>
                    <a:pt x="7386" y="9927"/>
                    <a:pt x="6860" y="10207"/>
                    <a:pt x="6321" y="10450"/>
                  </a:cubicBezTo>
                  <a:cubicBezTo>
                    <a:pt x="5825" y="10674"/>
                    <a:pt x="5300" y="10758"/>
                    <a:pt x="4763" y="10758"/>
                  </a:cubicBezTo>
                  <a:cubicBezTo>
                    <a:pt x="4671" y="10758"/>
                    <a:pt x="4579" y="10756"/>
                    <a:pt x="4487" y="10751"/>
                  </a:cubicBezTo>
                  <a:cubicBezTo>
                    <a:pt x="3810" y="10715"/>
                    <a:pt x="3099" y="10622"/>
                    <a:pt x="2477" y="10336"/>
                  </a:cubicBezTo>
                  <a:cubicBezTo>
                    <a:pt x="1813" y="10030"/>
                    <a:pt x="1247" y="9549"/>
                    <a:pt x="718" y="9051"/>
                  </a:cubicBezTo>
                  <a:cubicBezTo>
                    <a:pt x="647" y="8985"/>
                    <a:pt x="572" y="8957"/>
                    <a:pt x="501" y="8957"/>
                  </a:cubicBezTo>
                  <a:cubicBezTo>
                    <a:pt x="226" y="8957"/>
                    <a:pt x="1" y="9375"/>
                    <a:pt x="271" y="9629"/>
                  </a:cubicBezTo>
                  <a:cubicBezTo>
                    <a:pt x="796" y="10122"/>
                    <a:pt x="1356" y="10581"/>
                    <a:pt x="1999" y="10912"/>
                  </a:cubicBezTo>
                  <a:cubicBezTo>
                    <a:pt x="2603" y="11226"/>
                    <a:pt x="3266" y="11362"/>
                    <a:pt x="3939" y="11437"/>
                  </a:cubicBezTo>
                  <a:cubicBezTo>
                    <a:pt x="4215" y="11467"/>
                    <a:pt x="4496" y="11486"/>
                    <a:pt x="4776" y="11486"/>
                  </a:cubicBezTo>
                  <a:cubicBezTo>
                    <a:pt x="5223" y="11486"/>
                    <a:pt x="5669" y="11438"/>
                    <a:pt x="6098" y="11314"/>
                  </a:cubicBezTo>
                  <a:cubicBezTo>
                    <a:pt x="6750" y="11127"/>
                    <a:pt x="7388" y="10762"/>
                    <a:pt x="7957" y="10395"/>
                  </a:cubicBezTo>
                  <a:cubicBezTo>
                    <a:pt x="8894" y="9790"/>
                    <a:pt x="9516" y="9000"/>
                    <a:pt x="9945" y="7974"/>
                  </a:cubicBezTo>
                  <a:cubicBezTo>
                    <a:pt x="10531" y="6571"/>
                    <a:pt x="10455" y="5036"/>
                    <a:pt x="9984" y="3608"/>
                  </a:cubicBezTo>
                  <a:cubicBezTo>
                    <a:pt x="9736" y="2854"/>
                    <a:pt x="9381" y="2126"/>
                    <a:pt x="8836" y="1545"/>
                  </a:cubicBezTo>
                  <a:cubicBezTo>
                    <a:pt x="8291" y="964"/>
                    <a:pt x="7641" y="508"/>
                    <a:pt x="6984" y="67"/>
                  </a:cubicBezTo>
                  <a:cubicBezTo>
                    <a:pt x="6915" y="21"/>
                    <a:pt x="6844" y="1"/>
                    <a:pt x="6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2718672" y="864598"/>
              <a:ext cx="276862" cy="100216"/>
            </a:xfrm>
            <a:custGeom>
              <a:avLst/>
              <a:gdLst/>
              <a:ahLst/>
              <a:cxnLst/>
              <a:rect l="l" t="t" r="r" b="b"/>
              <a:pathLst>
                <a:path w="5191" h="1879" extrusionOk="0">
                  <a:moveTo>
                    <a:pt x="5037" y="1"/>
                  </a:moveTo>
                  <a:cubicBezTo>
                    <a:pt x="4991" y="1"/>
                    <a:pt x="4949" y="27"/>
                    <a:pt x="4919" y="66"/>
                  </a:cubicBezTo>
                  <a:cubicBezTo>
                    <a:pt x="4111" y="1154"/>
                    <a:pt x="2718" y="1576"/>
                    <a:pt x="1418" y="1613"/>
                  </a:cubicBezTo>
                  <a:cubicBezTo>
                    <a:pt x="1348" y="1615"/>
                    <a:pt x="1278" y="1616"/>
                    <a:pt x="1208" y="1616"/>
                  </a:cubicBezTo>
                  <a:cubicBezTo>
                    <a:pt x="849" y="1616"/>
                    <a:pt x="491" y="1594"/>
                    <a:pt x="133" y="1556"/>
                  </a:cubicBezTo>
                  <a:cubicBezTo>
                    <a:pt x="130" y="1556"/>
                    <a:pt x="127" y="1556"/>
                    <a:pt x="123" y="1556"/>
                  </a:cubicBezTo>
                  <a:cubicBezTo>
                    <a:pt x="57" y="1556"/>
                    <a:pt x="0" y="1625"/>
                    <a:pt x="0" y="1689"/>
                  </a:cubicBezTo>
                  <a:cubicBezTo>
                    <a:pt x="0" y="1767"/>
                    <a:pt x="62" y="1815"/>
                    <a:pt x="133" y="1822"/>
                  </a:cubicBezTo>
                  <a:cubicBezTo>
                    <a:pt x="475" y="1858"/>
                    <a:pt x="824" y="1879"/>
                    <a:pt x="1173" y="1879"/>
                  </a:cubicBezTo>
                  <a:cubicBezTo>
                    <a:pt x="2298" y="1879"/>
                    <a:pt x="3427" y="1659"/>
                    <a:pt x="4352" y="986"/>
                  </a:cubicBezTo>
                  <a:cubicBezTo>
                    <a:pt x="4657" y="763"/>
                    <a:pt x="4923" y="502"/>
                    <a:pt x="5148" y="201"/>
                  </a:cubicBezTo>
                  <a:cubicBezTo>
                    <a:pt x="5191" y="142"/>
                    <a:pt x="5157" y="52"/>
                    <a:pt x="5100" y="18"/>
                  </a:cubicBezTo>
                  <a:cubicBezTo>
                    <a:pt x="5079" y="6"/>
                    <a:pt x="5058" y="1"/>
                    <a:pt x="5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3005825" y="743048"/>
              <a:ext cx="46615" cy="97070"/>
            </a:xfrm>
            <a:custGeom>
              <a:avLst/>
              <a:gdLst/>
              <a:ahLst/>
              <a:cxnLst/>
              <a:rect l="l" t="t" r="r" b="b"/>
              <a:pathLst>
                <a:path w="874" h="1820" extrusionOk="0">
                  <a:moveTo>
                    <a:pt x="732" y="1"/>
                  </a:moveTo>
                  <a:cubicBezTo>
                    <a:pt x="652" y="1"/>
                    <a:pt x="608" y="63"/>
                    <a:pt x="599" y="134"/>
                  </a:cubicBezTo>
                  <a:cubicBezTo>
                    <a:pt x="535" y="662"/>
                    <a:pt x="289" y="1149"/>
                    <a:pt x="53" y="1619"/>
                  </a:cubicBezTo>
                  <a:cubicBezTo>
                    <a:pt x="1" y="1723"/>
                    <a:pt x="92" y="1820"/>
                    <a:pt x="179" y="1820"/>
                  </a:cubicBezTo>
                  <a:cubicBezTo>
                    <a:pt x="219" y="1820"/>
                    <a:pt x="258" y="1800"/>
                    <a:pt x="281" y="1752"/>
                  </a:cubicBezTo>
                  <a:cubicBezTo>
                    <a:pt x="540" y="1236"/>
                    <a:pt x="794" y="713"/>
                    <a:pt x="864" y="134"/>
                  </a:cubicBezTo>
                  <a:cubicBezTo>
                    <a:pt x="873" y="63"/>
                    <a:pt x="797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2535841" y="491256"/>
              <a:ext cx="122937" cy="175792"/>
            </a:xfrm>
            <a:custGeom>
              <a:avLst/>
              <a:gdLst/>
              <a:ahLst/>
              <a:cxnLst/>
              <a:rect l="l" t="t" r="r" b="b"/>
              <a:pathLst>
                <a:path w="2305" h="3296" extrusionOk="0">
                  <a:moveTo>
                    <a:pt x="2113" y="0"/>
                  </a:moveTo>
                  <a:cubicBezTo>
                    <a:pt x="2092" y="0"/>
                    <a:pt x="2069" y="6"/>
                    <a:pt x="2046" y="20"/>
                  </a:cubicBezTo>
                  <a:cubicBezTo>
                    <a:pt x="1181" y="538"/>
                    <a:pt x="524" y="1369"/>
                    <a:pt x="199" y="2321"/>
                  </a:cubicBezTo>
                  <a:cubicBezTo>
                    <a:pt x="107" y="2595"/>
                    <a:pt x="45" y="2875"/>
                    <a:pt x="10" y="3162"/>
                  </a:cubicBezTo>
                  <a:cubicBezTo>
                    <a:pt x="1" y="3233"/>
                    <a:pt x="77" y="3295"/>
                    <a:pt x="143" y="3295"/>
                  </a:cubicBezTo>
                  <a:cubicBezTo>
                    <a:pt x="222" y="3295"/>
                    <a:pt x="267" y="3233"/>
                    <a:pt x="276" y="3162"/>
                  </a:cubicBezTo>
                  <a:cubicBezTo>
                    <a:pt x="391" y="2232"/>
                    <a:pt x="859" y="1356"/>
                    <a:pt x="1546" y="724"/>
                  </a:cubicBezTo>
                  <a:cubicBezTo>
                    <a:pt x="1741" y="543"/>
                    <a:pt x="1954" y="385"/>
                    <a:pt x="2181" y="249"/>
                  </a:cubicBezTo>
                  <a:cubicBezTo>
                    <a:pt x="2305" y="176"/>
                    <a:pt x="2228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2976864" y="444748"/>
              <a:ext cx="109390" cy="135471"/>
            </a:xfrm>
            <a:custGeom>
              <a:avLst/>
              <a:gdLst/>
              <a:ahLst/>
              <a:cxnLst/>
              <a:rect l="l" t="t" r="r" b="b"/>
              <a:pathLst>
                <a:path w="2051" h="2540" extrusionOk="0">
                  <a:moveTo>
                    <a:pt x="189" y="0"/>
                  </a:moveTo>
                  <a:cubicBezTo>
                    <a:pt x="91" y="0"/>
                    <a:pt x="1" y="133"/>
                    <a:pt x="89" y="230"/>
                  </a:cubicBezTo>
                  <a:cubicBezTo>
                    <a:pt x="720" y="921"/>
                    <a:pt x="1356" y="1624"/>
                    <a:pt x="1771" y="2471"/>
                  </a:cubicBezTo>
                  <a:cubicBezTo>
                    <a:pt x="1794" y="2519"/>
                    <a:pt x="1832" y="2539"/>
                    <a:pt x="1872" y="2539"/>
                  </a:cubicBezTo>
                  <a:cubicBezTo>
                    <a:pt x="1959" y="2539"/>
                    <a:pt x="2051" y="2443"/>
                    <a:pt x="1999" y="2338"/>
                  </a:cubicBezTo>
                  <a:cubicBezTo>
                    <a:pt x="1576" y="1470"/>
                    <a:pt x="922" y="749"/>
                    <a:pt x="277" y="42"/>
                  </a:cubicBezTo>
                  <a:cubicBezTo>
                    <a:pt x="250" y="12"/>
                    <a:pt x="219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3081026" y="599472"/>
              <a:ext cx="21761" cy="37655"/>
            </a:xfrm>
            <a:custGeom>
              <a:avLst/>
              <a:gdLst/>
              <a:ahLst/>
              <a:cxnLst/>
              <a:rect l="l" t="t" r="r" b="b"/>
              <a:pathLst>
                <a:path w="408" h="706" extrusionOk="0">
                  <a:moveTo>
                    <a:pt x="151" y="1"/>
                  </a:moveTo>
                  <a:cubicBezTo>
                    <a:pt x="139" y="1"/>
                    <a:pt x="128" y="2"/>
                    <a:pt x="115" y="6"/>
                  </a:cubicBezTo>
                  <a:cubicBezTo>
                    <a:pt x="52" y="27"/>
                    <a:pt x="0" y="100"/>
                    <a:pt x="23" y="171"/>
                  </a:cubicBezTo>
                  <a:cubicBezTo>
                    <a:pt x="73" y="313"/>
                    <a:pt x="110" y="460"/>
                    <a:pt x="139" y="607"/>
                  </a:cubicBezTo>
                  <a:cubicBezTo>
                    <a:pt x="144" y="639"/>
                    <a:pt x="172" y="671"/>
                    <a:pt x="199" y="687"/>
                  </a:cubicBezTo>
                  <a:cubicBezTo>
                    <a:pt x="218" y="699"/>
                    <a:pt x="244" y="706"/>
                    <a:pt x="268" y="706"/>
                  </a:cubicBezTo>
                  <a:cubicBezTo>
                    <a:pt x="280" y="706"/>
                    <a:pt x="291" y="704"/>
                    <a:pt x="302" y="701"/>
                  </a:cubicBezTo>
                  <a:cubicBezTo>
                    <a:pt x="374" y="676"/>
                    <a:pt x="408" y="610"/>
                    <a:pt x="394" y="538"/>
                  </a:cubicBezTo>
                  <a:cubicBezTo>
                    <a:pt x="367" y="389"/>
                    <a:pt x="328" y="242"/>
                    <a:pt x="280" y="100"/>
                  </a:cubicBezTo>
                  <a:cubicBezTo>
                    <a:pt x="261" y="45"/>
                    <a:pt x="210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2613229" y="960173"/>
              <a:ext cx="113817" cy="54562"/>
            </a:xfrm>
            <a:custGeom>
              <a:avLst/>
              <a:gdLst/>
              <a:ahLst/>
              <a:cxnLst/>
              <a:rect l="l" t="t" r="r" b="b"/>
              <a:pathLst>
                <a:path w="2134" h="1023" extrusionOk="0">
                  <a:moveTo>
                    <a:pt x="193" y="0"/>
                  </a:moveTo>
                  <a:cubicBezTo>
                    <a:pt x="78" y="0"/>
                    <a:pt x="1" y="175"/>
                    <a:pt x="125" y="248"/>
                  </a:cubicBezTo>
                  <a:cubicBezTo>
                    <a:pt x="685" y="581"/>
                    <a:pt x="1288" y="838"/>
                    <a:pt x="1913" y="1017"/>
                  </a:cubicBezTo>
                  <a:cubicBezTo>
                    <a:pt x="1927" y="1021"/>
                    <a:pt x="1940" y="1023"/>
                    <a:pt x="1952" y="1023"/>
                  </a:cubicBezTo>
                  <a:cubicBezTo>
                    <a:pt x="2088" y="1023"/>
                    <a:pt x="2134" y="804"/>
                    <a:pt x="1984" y="760"/>
                  </a:cubicBezTo>
                  <a:cubicBezTo>
                    <a:pt x="1378" y="589"/>
                    <a:pt x="800" y="340"/>
                    <a:pt x="260" y="20"/>
                  </a:cubicBezTo>
                  <a:cubicBezTo>
                    <a:pt x="237" y="6"/>
                    <a:pt x="215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2625709" y="1135324"/>
              <a:ext cx="174832" cy="52855"/>
            </a:xfrm>
            <a:custGeom>
              <a:avLst/>
              <a:gdLst/>
              <a:ahLst/>
              <a:cxnLst/>
              <a:rect l="l" t="t" r="r" b="b"/>
              <a:pathLst>
                <a:path w="3278" h="991" extrusionOk="0">
                  <a:moveTo>
                    <a:pt x="3109" y="1"/>
                  </a:moveTo>
                  <a:cubicBezTo>
                    <a:pt x="3030" y="1"/>
                    <a:pt x="2946" y="66"/>
                    <a:pt x="2968" y="166"/>
                  </a:cubicBezTo>
                  <a:cubicBezTo>
                    <a:pt x="3014" y="379"/>
                    <a:pt x="2842" y="581"/>
                    <a:pt x="2657" y="661"/>
                  </a:cubicBezTo>
                  <a:cubicBezTo>
                    <a:pt x="2544" y="710"/>
                    <a:pt x="2422" y="728"/>
                    <a:pt x="2298" y="728"/>
                  </a:cubicBezTo>
                  <a:cubicBezTo>
                    <a:pt x="2150" y="728"/>
                    <a:pt x="1999" y="702"/>
                    <a:pt x="1860" y="675"/>
                  </a:cubicBezTo>
                  <a:cubicBezTo>
                    <a:pt x="1298" y="565"/>
                    <a:pt x="760" y="368"/>
                    <a:pt x="262" y="90"/>
                  </a:cubicBezTo>
                  <a:cubicBezTo>
                    <a:pt x="239" y="78"/>
                    <a:pt x="217" y="72"/>
                    <a:pt x="196" y="72"/>
                  </a:cubicBezTo>
                  <a:cubicBezTo>
                    <a:pt x="78" y="72"/>
                    <a:pt x="0" y="250"/>
                    <a:pt x="127" y="321"/>
                  </a:cubicBezTo>
                  <a:cubicBezTo>
                    <a:pt x="579" y="572"/>
                    <a:pt x="1064" y="764"/>
                    <a:pt x="1568" y="882"/>
                  </a:cubicBezTo>
                  <a:cubicBezTo>
                    <a:pt x="1794" y="936"/>
                    <a:pt x="2048" y="991"/>
                    <a:pt x="2293" y="991"/>
                  </a:cubicBezTo>
                  <a:cubicBezTo>
                    <a:pt x="2546" y="991"/>
                    <a:pt x="2791" y="933"/>
                    <a:pt x="2989" y="758"/>
                  </a:cubicBezTo>
                  <a:cubicBezTo>
                    <a:pt x="3177" y="592"/>
                    <a:pt x="3278" y="344"/>
                    <a:pt x="3225" y="96"/>
                  </a:cubicBezTo>
                  <a:cubicBezTo>
                    <a:pt x="3210" y="29"/>
                    <a:pt x="3160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2541548" y="1054202"/>
              <a:ext cx="32748" cy="49175"/>
            </a:xfrm>
            <a:custGeom>
              <a:avLst/>
              <a:gdLst/>
              <a:ahLst/>
              <a:cxnLst/>
              <a:rect l="l" t="t" r="r" b="b"/>
              <a:pathLst>
                <a:path w="614" h="922" extrusionOk="0">
                  <a:moveTo>
                    <a:pt x="317" y="188"/>
                  </a:moveTo>
                  <a:cubicBezTo>
                    <a:pt x="318" y="188"/>
                    <a:pt x="318" y="189"/>
                    <a:pt x="318" y="190"/>
                  </a:cubicBezTo>
                  <a:lnTo>
                    <a:pt x="318" y="190"/>
                  </a:lnTo>
                  <a:cubicBezTo>
                    <a:pt x="318" y="189"/>
                    <a:pt x="318" y="189"/>
                    <a:pt x="317" y="188"/>
                  </a:cubicBezTo>
                  <a:close/>
                  <a:moveTo>
                    <a:pt x="198" y="0"/>
                  </a:moveTo>
                  <a:cubicBezTo>
                    <a:pt x="139" y="0"/>
                    <a:pt x="79" y="35"/>
                    <a:pt x="68" y="96"/>
                  </a:cubicBezTo>
                  <a:cubicBezTo>
                    <a:pt x="0" y="404"/>
                    <a:pt x="133" y="729"/>
                    <a:pt x="395" y="902"/>
                  </a:cubicBezTo>
                  <a:cubicBezTo>
                    <a:pt x="415" y="915"/>
                    <a:pt x="437" y="921"/>
                    <a:pt x="460" y="921"/>
                  </a:cubicBezTo>
                  <a:cubicBezTo>
                    <a:pt x="508" y="921"/>
                    <a:pt x="556" y="896"/>
                    <a:pt x="578" y="855"/>
                  </a:cubicBezTo>
                  <a:cubicBezTo>
                    <a:pt x="613" y="789"/>
                    <a:pt x="592" y="715"/>
                    <a:pt x="530" y="674"/>
                  </a:cubicBezTo>
                  <a:cubicBezTo>
                    <a:pt x="523" y="668"/>
                    <a:pt x="518" y="665"/>
                    <a:pt x="511" y="660"/>
                  </a:cubicBezTo>
                  <a:cubicBezTo>
                    <a:pt x="505" y="653"/>
                    <a:pt x="486" y="638"/>
                    <a:pt x="479" y="633"/>
                  </a:cubicBezTo>
                  <a:cubicBezTo>
                    <a:pt x="459" y="614"/>
                    <a:pt x="440" y="592"/>
                    <a:pt x="422" y="573"/>
                  </a:cubicBezTo>
                  <a:cubicBezTo>
                    <a:pt x="417" y="566"/>
                    <a:pt x="413" y="560"/>
                    <a:pt x="408" y="553"/>
                  </a:cubicBezTo>
                  <a:cubicBezTo>
                    <a:pt x="401" y="543"/>
                    <a:pt x="394" y="530"/>
                    <a:pt x="387" y="518"/>
                  </a:cubicBezTo>
                  <a:cubicBezTo>
                    <a:pt x="379" y="505"/>
                    <a:pt x="372" y="493"/>
                    <a:pt x="365" y="481"/>
                  </a:cubicBezTo>
                  <a:cubicBezTo>
                    <a:pt x="362" y="474"/>
                    <a:pt x="358" y="466"/>
                    <a:pt x="355" y="459"/>
                  </a:cubicBezTo>
                  <a:cubicBezTo>
                    <a:pt x="346" y="433"/>
                    <a:pt x="337" y="408"/>
                    <a:pt x="330" y="381"/>
                  </a:cubicBezTo>
                  <a:cubicBezTo>
                    <a:pt x="326" y="367"/>
                    <a:pt x="323" y="353"/>
                    <a:pt x="321" y="339"/>
                  </a:cubicBezTo>
                  <a:cubicBezTo>
                    <a:pt x="319" y="334"/>
                    <a:pt x="317" y="326"/>
                    <a:pt x="317" y="321"/>
                  </a:cubicBezTo>
                  <a:cubicBezTo>
                    <a:pt x="317" y="319"/>
                    <a:pt x="317" y="319"/>
                    <a:pt x="317" y="319"/>
                  </a:cubicBezTo>
                  <a:cubicBezTo>
                    <a:pt x="316" y="291"/>
                    <a:pt x="314" y="263"/>
                    <a:pt x="314" y="234"/>
                  </a:cubicBezTo>
                  <a:cubicBezTo>
                    <a:pt x="316" y="222"/>
                    <a:pt x="317" y="208"/>
                    <a:pt x="317" y="195"/>
                  </a:cubicBezTo>
                  <a:lnTo>
                    <a:pt x="317" y="195"/>
                  </a:lnTo>
                  <a:cubicBezTo>
                    <a:pt x="317" y="199"/>
                    <a:pt x="317" y="203"/>
                    <a:pt x="317" y="203"/>
                  </a:cubicBezTo>
                  <a:cubicBezTo>
                    <a:pt x="317" y="203"/>
                    <a:pt x="317" y="201"/>
                    <a:pt x="317" y="195"/>
                  </a:cubicBezTo>
                  <a:lnTo>
                    <a:pt x="317" y="195"/>
                  </a:lnTo>
                  <a:cubicBezTo>
                    <a:pt x="317" y="195"/>
                    <a:pt x="317" y="195"/>
                    <a:pt x="317" y="195"/>
                  </a:cubicBezTo>
                  <a:cubicBezTo>
                    <a:pt x="317" y="194"/>
                    <a:pt x="317" y="194"/>
                    <a:pt x="317" y="194"/>
                  </a:cubicBezTo>
                  <a:cubicBezTo>
                    <a:pt x="317" y="193"/>
                    <a:pt x="318" y="193"/>
                    <a:pt x="318" y="192"/>
                  </a:cubicBezTo>
                  <a:lnTo>
                    <a:pt x="318" y="192"/>
                  </a:lnTo>
                  <a:cubicBezTo>
                    <a:pt x="318" y="191"/>
                    <a:pt x="318" y="191"/>
                    <a:pt x="318" y="190"/>
                  </a:cubicBezTo>
                  <a:lnTo>
                    <a:pt x="318" y="190"/>
                  </a:lnTo>
                  <a:cubicBezTo>
                    <a:pt x="320" y="182"/>
                    <a:pt x="321" y="175"/>
                    <a:pt x="323" y="167"/>
                  </a:cubicBezTo>
                  <a:cubicBezTo>
                    <a:pt x="337" y="100"/>
                    <a:pt x="303" y="20"/>
                    <a:pt x="231" y="4"/>
                  </a:cubicBezTo>
                  <a:cubicBezTo>
                    <a:pt x="220" y="1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2558455" y="1064496"/>
              <a:ext cx="53" cy="160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80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2890089" y="430828"/>
              <a:ext cx="37228" cy="30508"/>
            </a:xfrm>
            <a:custGeom>
              <a:avLst/>
              <a:gdLst/>
              <a:ahLst/>
              <a:cxnLst/>
              <a:rect l="l" t="t" r="r" b="b"/>
              <a:pathLst>
                <a:path w="698" h="572" extrusionOk="0">
                  <a:moveTo>
                    <a:pt x="139" y="0"/>
                  </a:moveTo>
                  <a:cubicBezTo>
                    <a:pt x="127" y="0"/>
                    <a:pt x="115" y="2"/>
                    <a:pt x="105" y="5"/>
                  </a:cubicBezTo>
                  <a:cubicBezTo>
                    <a:pt x="73" y="14"/>
                    <a:pt x="40" y="37"/>
                    <a:pt x="25" y="67"/>
                  </a:cubicBezTo>
                  <a:cubicBezTo>
                    <a:pt x="10" y="97"/>
                    <a:pt x="1" y="134"/>
                    <a:pt x="11" y="168"/>
                  </a:cubicBezTo>
                  <a:cubicBezTo>
                    <a:pt x="24" y="203"/>
                    <a:pt x="43" y="227"/>
                    <a:pt x="73" y="248"/>
                  </a:cubicBezTo>
                  <a:cubicBezTo>
                    <a:pt x="212" y="351"/>
                    <a:pt x="352" y="452"/>
                    <a:pt x="492" y="554"/>
                  </a:cubicBezTo>
                  <a:cubicBezTo>
                    <a:pt x="507" y="567"/>
                    <a:pt x="531" y="572"/>
                    <a:pt x="554" y="572"/>
                  </a:cubicBezTo>
                  <a:cubicBezTo>
                    <a:pt x="568" y="572"/>
                    <a:pt x="581" y="570"/>
                    <a:pt x="593" y="567"/>
                  </a:cubicBezTo>
                  <a:cubicBezTo>
                    <a:pt x="624" y="560"/>
                    <a:pt x="658" y="535"/>
                    <a:pt x="672" y="507"/>
                  </a:cubicBezTo>
                  <a:cubicBezTo>
                    <a:pt x="688" y="476"/>
                    <a:pt x="697" y="439"/>
                    <a:pt x="686" y="404"/>
                  </a:cubicBezTo>
                  <a:cubicBezTo>
                    <a:pt x="674" y="370"/>
                    <a:pt x="655" y="347"/>
                    <a:pt x="624" y="324"/>
                  </a:cubicBezTo>
                  <a:cubicBezTo>
                    <a:pt x="486" y="223"/>
                    <a:pt x="346" y="120"/>
                    <a:pt x="206" y="19"/>
                  </a:cubicBezTo>
                  <a:cubicBezTo>
                    <a:pt x="190" y="6"/>
                    <a:pt x="163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2567415" y="1141351"/>
              <a:ext cx="45335" cy="30988"/>
            </a:xfrm>
            <a:custGeom>
              <a:avLst/>
              <a:gdLst/>
              <a:ahLst/>
              <a:cxnLst/>
              <a:rect l="l" t="t" r="r" b="b"/>
              <a:pathLst>
                <a:path w="850" h="581" extrusionOk="0">
                  <a:moveTo>
                    <a:pt x="151" y="0"/>
                  </a:moveTo>
                  <a:cubicBezTo>
                    <a:pt x="119" y="0"/>
                    <a:pt x="80" y="14"/>
                    <a:pt x="57" y="39"/>
                  </a:cubicBezTo>
                  <a:cubicBezTo>
                    <a:pt x="13" y="87"/>
                    <a:pt x="1" y="179"/>
                    <a:pt x="57" y="227"/>
                  </a:cubicBezTo>
                  <a:cubicBezTo>
                    <a:pt x="242" y="376"/>
                    <a:pt x="446" y="493"/>
                    <a:pt x="669" y="574"/>
                  </a:cubicBezTo>
                  <a:cubicBezTo>
                    <a:pt x="680" y="579"/>
                    <a:pt x="692" y="581"/>
                    <a:pt x="704" y="581"/>
                  </a:cubicBezTo>
                  <a:cubicBezTo>
                    <a:pt x="761" y="581"/>
                    <a:pt x="819" y="536"/>
                    <a:pt x="832" y="482"/>
                  </a:cubicBezTo>
                  <a:cubicBezTo>
                    <a:pt x="850" y="408"/>
                    <a:pt x="809" y="346"/>
                    <a:pt x="740" y="319"/>
                  </a:cubicBezTo>
                  <a:cubicBezTo>
                    <a:pt x="715" y="310"/>
                    <a:pt x="690" y="303"/>
                    <a:pt x="667" y="291"/>
                  </a:cubicBezTo>
                  <a:lnTo>
                    <a:pt x="667" y="291"/>
                  </a:lnTo>
                  <a:cubicBezTo>
                    <a:pt x="677" y="296"/>
                    <a:pt x="680" y="298"/>
                    <a:pt x="680" y="298"/>
                  </a:cubicBezTo>
                  <a:cubicBezTo>
                    <a:pt x="679" y="298"/>
                    <a:pt x="660" y="288"/>
                    <a:pt x="655" y="286"/>
                  </a:cubicBezTo>
                  <a:cubicBezTo>
                    <a:pt x="642" y="280"/>
                    <a:pt x="630" y="275"/>
                    <a:pt x="619" y="270"/>
                  </a:cubicBezTo>
                  <a:cubicBezTo>
                    <a:pt x="573" y="247"/>
                    <a:pt x="527" y="224"/>
                    <a:pt x="481" y="199"/>
                  </a:cubicBezTo>
                  <a:cubicBezTo>
                    <a:pt x="437" y="172"/>
                    <a:pt x="392" y="146"/>
                    <a:pt x="350" y="115"/>
                  </a:cubicBezTo>
                  <a:cubicBezTo>
                    <a:pt x="329" y="101"/>
                    <a:pt x="307" y="87"/>
                    <a:pt x="288" y="71"/>
                  </a:cubicBezTo>
                  <a:cubicBezTo>
                    <a:pt x="284" y="69"/>
                    <a:pt x="263" y="55"/>
                    <a:pt x="264" y="55"/>
                  </a:cubicBezTo>
                  <a:lnTo>
                    <a:pt x="264" y="55"/>
                  </a:lnTo>
                  <a:cubicBezTo>
                    <a:pt x="264" y="55"/>
                    <a:pt x="267" y="57"/>
                    <a:pt x="275" y="62"/>
                  </a:cubicBezTo>
                  <a:cubicBezTo>
                    <a:pt x="265" y="55"/>
                    <a:pt x="256" y="46"/>
                    <a:pt x="245" y="39"/>
                  </a:cubicBezTo>
                  <a:cubicBezTo>
                    <a:pt x="217" y="16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2" name="Google Shape;2202;p37"/>
          <p:cNvSpPr/>
          <p:nvPr/>
        </p:nvSpPr>
        <p:spPr>
          <a:xfrm>
            <a:off x="6228953" y="10788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3" name="Google Shape;2203;p37"/>
          <p:cNvSpPr/>
          <p:nvPr/>
        </p:nvSpPr>
        <p:spPr>
          <a:xfrm>
            <a:off x="7242053" y="10108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37"/>
          <p:cNvSpPr/>
          <p:nvPr/>
        </p:nvSpPr>
        <p:spPr>
          <a:xfrm>
            <a:off x="8043791" y="39626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5" name="Google Shape;2205;p37"/>
          <p:cNvGrpSpPr/>
          <p:nvPr/>
        </p:nvGrpSpPr>
        <p:grpSpPr>
          <a:xfrm>
            <a:off x="70092" y="2606354"/>
            <a:ext cx="1189455" cy="1221626"/>
            <a:chOff x="1742490" y="367839"/>
            <a:chExt cx="629242" cy="646260"/>
          </a:xfrm>
        </p:grpSpPr>
        <p:sp>
          <p:nvSpPr>
            <p:cNvPr id="2206" name="Google Shape;2206;p37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7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7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7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7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7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7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7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0" name="Google Shape;2220;p37"/>
          <p:cNvSpPr txBox="1">
            <a:spLocks noGrp="1"/>
          </p:cNvSpPr>
          <p:nvPr>
            <p:ph type="title" idx="7"/>
          </p:nvPr>
        </p:nvSpPr>
        <p:spPr>
          <a:xfrm>
            <a:off x="1276907" y="1496825"/>
            <a:ext cx="669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th-TH" dirty="0"/>
              <a:t>3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A9DD9-0838-12E5-6547-CEA598A6A693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1821287" y="1416752"/>
            <a:ext cx="4455214" cy="572700"/>
          </a:xfrm>
        </p:spPr>
        <p:txBody>
          <a:bodyPr/>
          <a:lstStyle/>
          <a:p>
            <a:r>
              <a:rPr lang="th-TH" b="0" dirty="0">
                <a:latin typeface="happy Med" pitchFamily="2" charset="-34"/>
                <a:cs typeface="happy Med" pitchFamily="2" charset="-34"/>
              </a:rPr>
              <a:t>กดคลิกขวาแล้วแยกไฟล์ลงเครื่อง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255DC-2B5A-D30E-CFF1-3431414A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127" y="1920284"/>
            <a:ext cx="2725213" cy="25130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F1509E-BCFF-2C78-DD0C-BF513AC6C06B}"/>
              </a:ext>
            </a:extLst>
          </p:cNvPr>
          <p:cNvSpPr/>
          <p:nvPr/>
        </p:nvSpPr>
        <p:spPr>
          <a:xfrm>
            <a:off x="3181619" y="3954220"/>
            <a:ext cx="1175228" cy="2408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117891-2913-41C6-E394-ED70D2F6C1D7}"/>
              </a:ext>
            </a:extLst>
          </p:cNvPr>
          <p:cNvSpPr txBox="1"/>
          <p:nvPr/>
        </p:nvSpPr>
        <p:spPr>
          <a:xfrm>
            <a:off x="4373651" y="3871359"/>
            <a:ext cx="25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solidFill>
                  <a:srgbClr val="FF0000"/>
                </a:solidFill>
                <a:latin typeface="happy Med" pitchFamily="2" charset="-34"/>
                <a:cs typeface="happy Med" pitchFamily="2" charset="-3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983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3" grpId="0"/>
      <p:bldP spid="2220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37"/>
          <p:cNvSpPr/>
          <p:nvPr/>
        </p:nvSpPr>
        <p:spPr>
          <a:xfrm>
            <a:off x="924896" y="1367142"/>
            <a:ext cx="630605" cy="581343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37"/>
          <p:cNvSpPr txBox="1">
            <a:spLocks noGrp="1"/>
          </p:cNvSpPr>
          <p:nvPr>
            <p:ph type="title"/>
          </p:nvPr>
        </p:nvSpPr>
        <p:spPr>
          <a:xfrm>
            <a:off x="1329600" y="448056"/>
            <a:ext cx="70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b="0" dirty="0">
                <a:highlight>
                  <a:schemeClr val="dk2"/>
                </a:highlight>
                <a:latin typeface="happy Med" pitchFamily="2" charset="-34"/>
                <a:cs typeface="happy Med" pitchFamily="2" charset="-34"/>
              </a:rPr>
              <a:t>วิธีการใช้งานโปรแกรม</a:t>
            </a:r>
            <a:endParaRPr b="0" dirty="0">
              <a:highlight>
                <a:schemeClr val="dk2"/>
              </a:highlight>
              <a:latin typeface="happy Med" pitchFamily="2" charset="-34"/>
              <a:cs typeface="happy Med" pitchFamily="2" charset="-34"/>
            </a:endParaRPr>
          </a:p>
        </p:txBody>
      </p:sp>
      <p:grpSp>
        <p:nvGrpSpPr>
          <p:cNvPr id="2180" name="Google Shape;2180;p37"/>
          <p:cNvGrpSpPr/>
          <p:nvPr/>
        </p:nvGrpSpPr>
        <p:grpSpPr>
          <a:xfrm>
            <a:off x="6545078" y="1483838"/>
            <a:ext cx="1927424" cy="2612329"/>
            <a:chOff x="2522614" y="409334"/>
            <a:chExt cx="595325" cy="806847"/>
          </a:xfrm>
        </p:grpSpPr>
        <p:sp>
          <p:nvSpPr>
            <p:cNvPr id="2181" name="Google Shape;2181;p37"/>
            <p:cNvSpPr/>
            <p:nvPr/>
          </p:nvSpPr>
          <p:spPr>
            <a:xfrm>
              <a:off x="2522614" y="1034575"/>
              <a:ext cx="273609" cy="181606"/>
            </a:xfrm>
            <a:custGeom>
              <a:avLst/>
              <a:gdLst/>
              <a:ahLst/>
              <a:cxnLst/>
              <a:rect l="l" t="t" r="r" b="b"/>
              <a:pathLst>
                <a:path w="5130" h="3405" extrusionOk="0">
                  <a:moveTo>
                    <a:pt x="701" y="1"/>
                  </a:moveTo>
                  <a:cubicBezTo>
                    <a:pt x="579" y="1"/>
                    <a:pt x="456" y="57"/>
                    <a:pt x="375" y="193"/>
                  </a:cubicBezTo>
                  <a:cubicBezTo>
                    <a:pt x="79" y="682"/>
                    <a:pt x="1" y="1192"/>
                    <a:pt x="410" y="1644"/>
                  </a:cubicBezTo>
                  <a:cubicBezTo>
                    <a:pt x="800" y="2077"/>
                    <a:pt x="1378" y="2429"/>
                    <a:pt x="1879" y="2716"/>
                  </a:cubicBezTo>
                  <a:cubicBezTo>
                    <a:pt x="2405" y="3019"/>
                    <a:pt x="2985" y="3260"/>
                    <a:pt x="3587" y="3356"/>
                  </a:cubicBezTo>
                  <a:cubicBezTo>
                    <a:pt x="3744" y="3380"/>
                    <a:pt x="3913" y="3404"/>
                    <a:pt x="4080" y="3404"/>
                  </a:cubicBezTo>
                  <a:cubicBezTo>
                    <a:pt x="4223" y="3404"/>
                    <a:pt x="4364" y="3386"/>
                    <a:pt x="4493" y="3335"/>
                  </a:cubicBezTo>
                  <a:cubicBezTo>
                    <a:pt x="4798" y="3213"/>
                    <a:pt x="4883" y="2901"/>
                    <a:pt x="4998" y="2623"/>
                  </a:cubicBezTo>
                  <a:cubicBezTo>
                    <a:pt x="5130" y="2303"/>
                    <a:pt x="4850" y="2015"/>
                    <a:pt x="4598" y="2015"/>
                  </a:cubicBezTo>
                  <a:cubicBezTo>
                    <a:pt x="4480" y="2015"/>
                    <a:pt x="4369" y="2077"/>
                    <a:pt x="4307" y="2227"/>
                  </a:cubicBezTo>
                  <a:cubicBezTo>
                    <a:pt x="4233" y="2405"/>
                    <a:pt x="4233" y="2594"/>
                    <a:pt x="4031" y="2605"/>
                  </a:cubicBezTo>
                  <a:cubicBezTo>
                    <a:pt x="4013" y="2606"/>
                    <a:pt x="3995" y="2606"/>
                    <a:pt x="3976" y="2606"/>
                  </a:cubicBezTo>
                  <a:cubicBezTo>
                    <a:pt x="3782" y="2606"/>
                    <a:pt x="3574" y="2549"/>
                    <a:pt x="3391" y="2500"/>
                  </a:cubicBezTo>
                  <a:cubicBezTo>
                    <a:pt x="2996" y="2396"/>
                    <a:pt x="2627" y="2227"/>
                    <a:pt x="2273" y="2025"/>
                  </a:cubicBezTo>
                  <a:cubicBezTo>
                    <a:pt x="1932" y="1830"/>
                    <a:pt x="1608" y="1607"/>
                    <a:pt x="1300" y="1366"/>
                  </a:cubicBezTo>
                  <a:cubicBezTo>
                    <a:pt x="1186" y="1278"/>
                    <a:pt x="998" y="1164"/>
                    <a:pt x="935" y="1029"/>
                  </a:cubicBezTo>
                  <a:cubicBezTo>
                    <a:pt x="862" y="875"/>
                    <a:pt x="986" y="719"/>
                    <a:pt x="1066" y="586"/>
                  </a:cubicBezTo>
                  <a:cubicBezTo>
                    <a:pt x="1250" y="283"/>
                    <a:pt x="975" y="1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2536907" y="1026362"/>
              <a:ext cx="257075" cy="157605"/>
            </a:xfrm>
            <a:custGeom>
              <a:avLst/>
              <a:gdLst/>
              <a:ahLst/>
              <a:cxnLst/>
              <a:rect l="l" t="t" r="r" b="b"/>
              <a:pathLst>
                <a:path w="4820" h="2955" extrusionOk="0">
                  <a:moveTo>
                    <a:pt x="1021" y="1"/>
                  </a:moveTo>
                  <a:cubicBezTo>
                    <a:pt x="987" y="1"/>
                    <a:pt x="955" y="6"/>
                    <a:pt x="927" y="14"/>
                  </a:cubicBezTo>
                  <a:cubicBezTo>
                    <a:pt x="888" y="11"/>
                    <a:pt x="849" y="9"/>
                    <a:pt x="810" y="9"/>
                  </a:cubicBezTo>
                  <a:cubicBezTo>
                    <a:pt x="684" y="9"/>
                    <a:pt x="564" y="28"/>
                    <a:pt x="456" y="72"/>
                  </a:cubicBezTo>
                  <a:cubicBezTo>
                    <a:pt x="39" y="242"/>
                    <a:pt x="0" y="696"/>
                    <a:pt x="277" y="1066"/>
                  </a:cubicBezTo>
                  <a:cubicBezTo>
                    <a:pt x="541" y="1419"/>
                    <a:pt x="948" y="1703"/>
                    <a:pt x="1326" y="1940"/>
                  </a:cubicBezTo>
                  <a:cubicBezTo>
                    <a:pt x="1721" y="2188"/>
                    <a:pt x="2146" y="2383"/>
                    <a:pt x="2581" y="2548"/>
                  </a:cubicBezTo>
                  <a:cubicBezTo>
                    <a:pt x="3032" y="2720"/>
                    <a:pt x="3511" y="2904"/>
                    <a:pt x="3984" y="2948"/>
                  </a:cubicBezTo>
                  <a:cubicBezTo>
                    <a:pt x="4027" y="2952"/>
                    <a:pt x="4070" y="2954"/>
                    <a:pt x="4112" y="2954"/>
                  </a:cubicBezTo>
                  <a:cubicBezTo>
                    <a:pt x="4485" y="2954"/>
                    <a:pt x="4819" y="2796"/>
                    <a:pt x="4778" y="2388"/>
                  </a:cubicBezTo>
                  <a:cubicBezTo>
                    <a:pt x="4737" y="1993"/>
                    <a:pt x="4301" y="1637"/>
                    <a:pt x="3984" y="1382"/>
                  </a:cubicBezTo>
                  <a:cubicBezTo>
                    <a:pt x="3156" y="717"/>
                    <a:pt x="2148" y="315"/>
                    <a:pt x="1147" y="21"/>
                  </a:cubicBezTo>
                  <a:cubicBezTo>
                    <a:pt x="1102" y="7"/>
                    <a:pt x="1060" y="1"/>
                    <a:pt x="1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2645497" y="409334"/>
              <a:ext cx="365025" cy="710316"/>
            </a:xfrm>
            <a:custGeom>
              <a:avLst/>
              <a:gdLst/>
              <a:ahLst/>
              <a:cxnLst/>
              <a:rect l="l" t="t" r="r" b="b"/>
              <a:pathLst>
                <a:path w="6844" h="13318" extrusionOk="0">
                  <a:moveTo>
                    <a:pt x="6323" y="1"/>
                  </a:moveTo>
                  <a:cubicBezTo>
                    <a:pt x="6185" y="1"/>
                    <a:pt x="6048" y="69"/>
                    <a:pt x="5976" y="233"/>
                  </a:cubicBezTo>
                  <a:cubicBezTo>
                    <a:pt x="4000" y="4689"/>
                    <a:pt x="2414" y="8460"/>
                    <a:pt x="156" y="12784"/>
                  </a:cubicBezTo>
                  <a:cubicBezTo>
                    <a:pt x="1" y="13082"/>
                    <a:pt x="263" y="13318"/>
                    <a:pt x="528" y="13318"/>
                  </a:cubicBezTo>
                  <a:cubicBezTo>
                    <a:pt x="668" y="13318"/>
                    <a:pt x="809" y="13252"/>
                    <a:pt x="890" y="13096"/>
                  </a:cubicBezTo>
                  <a:cubicBezTo>
                    <a:pt x="3146" y="8772"/>
                    <a:pt x="4732" y="5001"/>
                    <a:pt x="6708" y="546"/>
                  </a:cubicBezTo>
                  <a:cubicBezTo>
                    <a:pt x="6844" y="239"/>
                    <a:pt x="6581" y="1"/>
                    <a:pt x="6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2536801" y="450508"/>
              <a:ext cx="516496" cy="512283"/>
            </a:xfrm>
            <a:custGeom>
              <a:avLst/>
              <a:gdLst/>
              <a:ahLst/>
              <a:cxnLst/>
              <a:rect l="l" t="t" r="r" b="b"/>
              <a:pathLst>
                <a:path w="9684" h="9605" extrusionOk="0">
                  <a:moveTo>
                    <a:pt x="4815" y="0"/>
                  </a:moveTo>
                  <a:cubicBezTo>
                    <a:pt x="4769" y="0"/>
                    <a:pt x="4725" y="1"/>
                    <a:pt x="4681" y="3"/>
                  </a:cubicBezTo>
                  <a:cubicBezTo>
                    <a:pt x="4133" y="24"/>
                    <a:pt x="3674" y="161"/>
                    <a:pt x="3026" y="363"/>
                  </a:cubicBezTo>
                  <a:cubicBezTo>
                    <a:pt x="2620" y="488"/>
                    <a:pt x="2258" y="749"/>
                    <a:pt x="1914" y="990"/>
                  </a:cubicBezTo>
                  <a:cubicBezTo>
                    <a:pt x="1746" y="1107"/>
                    <a:pt x="1537" y="1355"/>
                    <a:pt x="1455" y="1436"/>
                  </a:cubicBezTo>
                  <a:cubicBezTo>
                    <a:pt x="1301" y="1591"/>
                    <a:pt x="1133" y="1720"/>
                    <a:pt x="1007" y="1894"/>
                  </a:cubicBezTo>
                  <a:cubicBezTo>
                    <a:pt x="702" y="2319"/>
                    <a:pt x="468" y="2727"/>
                    <a:pt x="305" y="3175"/>
                  </a:cubicBezTo>
                  <a:cubicBezTo>
                    <a:pt x="201" y="3462"/>
                    <a:pt x="125" y="3765"/>
                    <a:pt x="75" y="4100"/>
                  </a:cubicBezTo>
                  <a:cubicBezTo>
                    <a:pt x="66" y="4169"/>
                    <a:pt x="57" y="4238"/>
                    <a:pt x="52" y="4307"/>
                  </a:cubicBezTo>
                  <a:cubicBezTo>
                    <a:pt x="1" y="4819"/>
                    <a:pt x="36" y="5346"/>
                    <a:pt x="153" y="5851"/>
                  </a:cubicBezTo>
                  <a:cubicBezTo>
                    <a:pt x="211" y="6109"/>
                    <a:pt x="293" y="6361"/>
                    <a:pt x="394" y="6604"/>
                  </a:cubicBezTo>
                  <a:cubicBezTo>
                    <a:pt x="713" y="7369"/>
                    <a:pt x="1209" y="7995"/>
                    <a:pt x="1861" y="8504"/>
                  </a:cubicBezTo>
                  <a:cubicBezTo>
                    <a:pt x="2085" y="8693"/>
                    <a:pt x="2324" y="8849"/>
                    <a:pt x="2579" y="8971"/>
                  </a:cubicBezTo>
                  <a:cubicBezTo>
                    <a:pt x="2749" y="9072"/>
                    <a:pt x="2926" y="9163"/>
                    <a:pt x="3111" y="9244"/>
                  </a:cubicBezTo>
                  <a:cubicBezTo>
                    <a:pt x="3454" y="9340"/>
                    <a:pt x="3800" y="9437"/>
                    <a:pt x="4142" y="9533"/>
                  </a:cubicBezTo>
                  <a:cubicBezTo>
                    <a:pt x="4174" y="9542"/>
                    <a:pt x="4206" y="9551"/>
                    <a:pt x="4238" y="9560"/>
                  </a:cubicBezTo>
                  <a:cubicBezTo>
                    <a:pt x="4455" y="9590"/>
                    <a:pt x="4670" y="9605"/>
                    <a:pt x="4884" y="9605"/>
                  </a:cubicBezTo>
                  <a:cubicBezTo>
                    <a:pt x="5477" y="9605"/>
                    <a:pt x="6055" y="9489"/>
                    <a:pt x="6619" y="9258"/>
                  </a:cubicBezTo>
                  <a:cubicBezTo>
                    <a:pt x="6756" y="9219"/>
                    <a:pt x="6972" y="9085"/>
                    <a:pt x="7096" y="9003"/>
                  </a:cubicBezTo>
                  <a:cubicBezTo>
                    <a:pt x="7146" y="8970"/>
                    <a:pt x="7181" y="8945"/>
                    <a:pt x="7190" y="8939"/>
                  </a:cubicBezTo>
                  <a:cubicBezTo>
                    <a:pt x="7364" y="8840"/>
                    <a:pt x="7583" y="8743"/>
                    <a:pt x="7752" y="8606"/>
                  </a:cubicBezTo>
                  <a:lnTo>
                    <a:pt x="8569" y="7791"/>
                  </a:lnTo>
                  <a:cubicBezTo>
                    <a:pt x="8579" y="7781"/>
                    <a:pt x="8590" y="7770"/>
                    <a:pt x="8601" y="7758"/>
                  </a:cubicBezTo>
                  <a:cubicBezTo>
                    <a:pt x="8608" y="7749"/>
                    <a:pt x="8615" y="7738"/>
                    <a:pt x="8620" y="7729"/>
                  </a:cubicBezTo>
                  <a:cubicBezTo>
                    <a:pt x="8755" y="7506"/>
                    <a:pt x="8889" y="7283"/>
                    <a:pt x="9021" y="7058"/>
                  </a:cubicBezTo>
                  <a:cubicBezTo>
                    <a:pt x="9084" y="6946"/>
                    <a:pt x="9148" y="6836"/>
                    <a:pt x="9212" y="6724"/>
                  </a:cubicBezTo>
                  <a:cubicBezTo>
                    <a:pt x="9518" y="6076"/>
                    <a:pt x="9683" y="5135"/>
                    <a:pt x="9607" y="4382"/>
                  </a:cubicBezTo>
                  <a:cubicBezTo>
                    <a:pt x="9598" y="4298"/>
                    <a:pt x="9586" y="4217"/>
                    <a:pt x="9572" y="4139"/>
                  </a:cubicBezTo>
                  <a:cubicBezTo>
                    <a:pt x="9403" y="3232"/>
                    <a:pt x="9198" y="2602"/>
                    <a:pt x="8629" y="1864"/>
                  </a:cubicBezTo>
                  <a:cubicBezTo>
                    <a:pt x="8124" y="1210"/>
                    <a:pt x="7495" y="735"/>
                    <a:pt x="6743" y="400"/>
                  </a:cubicBezTo>
                  <a:cubicBezTo>
                    <a:pt x="6354" y="224"/>
                    <a:pt x="5928" y="113"/>
                    <a:pt x="5505" y="52"/>
                  </a:cubicBezTo>
                  <a:cubicBezTo>
                    <a:pt x="5250" y="17"/>
                    <a:pt x="5025" y="0"/>
                    <a:pt x="4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2863741" y="683314"/>
              <a:ext cx="189553" cy="143631"/>
            </a:xfrm>
            <a:custGeom>
              <a:avLst/>
              <a:gdLst/>
              <a:ahLst/>
              <a:cxnLst/>
              <a:rect l="l" t="t" r="r" b="b"/>
              <a:pathLst>
                <a:path w="3554" h="2693" extrusionOk="0">
                  <a:moveTo>
                    <a:pt x="3255" y="1"/>
                  </a:moveTo>
                  <a:cubicBezTo>
                    <a:pt x="3083" y="1"/>
                    <a:pt x="2910" y="31"/>
                    <a:pt x="2742" y="96"/>
                  </a:cubicBezTo>
                  <a:cubicBezTo>
                    <a:pt x="2380" y="236"/>
                    <a:pt x="2146" y="515"/>
                    <a:pt x="1746" y="564"/>
                  </a:cubicBezTo>
                  <a:cubicBezTo>
                    <a:pt x="1241" y="626"/>
                    <a:pt x="0" y="617"/>
                    <a:pt x="241" y="1470"/>
                  </a:cubicBezTo>
                  <a:cubicBezTo>
                    <a:pt x="445" y="2191"/>
                    <a:pt x="1499" y="1893"/>
                    <a:pt x="1990" y="2189"/>
                  </a:cubicBezTo>
                  <a:cubicBezTo>
                    <a:pt x="2295" y="2372"/>
                    <a:pt x="2527" y="2623"/>
                    <a:pt x="2891" y="2693"/>
                  </a:cubicBezTo>
                  <a:cubicBezTo>
                    <a:pt x="2954" y="2581"/>
                    <a:pt x="3018" y="2471"/>
                    <a:pt x="3082" y="2359"/>
                  </a:cubicBezTo>
                  <a:cubicBezTo>
                    <a:pt x="3388" y="1711"/>
                    <a:pt x="3553" y="770"/>
                    <a:pt x="3477" y="17"/>
                  </a:cubicBezTo>
                  <a:cubicBezTo>
                    <a:pt x="3403" y="6"/>
                    <a:pt x="3329" y="1"/>
                    <a:pt x="3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2553068" y="450615"/>
              <a:ext cx="265342" cy="229767"/>
            </a:xfrm>
            <a:custGeom>
              <a:avLst/>
              <a:gdLst/>
              <a:ahLst/>
              <a:cxnLst/>
              <a:rect l="l" t="t" r="r" b="b"/>
              <a:pathLst>
                <a:path w="4975" h="4308" extrusionOk="0">
                  <a:moveTo>
                    <a:pt x="4376" y="1"/>
                  </a:moveTo>
                  <a:cubicBezTo>
                    <a:pt x="3828" y="22"/>
                    <a:pt x="3369" y="159"/>
                    <a:pt x="2721" y="361"/>
                  </a:cubicBezTo>
                  <a:cubicBezTo>
                    <a:pt x="2315" y="486"/>
                    <a:pt x="1953" y="747"/>
                    <a:pt x="1609" y="988"/>
                  </a:cubicBezTo>
                  <a:cubicBezTo>
                    <a:pt x="1441" y="1105"/>
                    <a:pt x="1232" y="1353"/>
                    <a:pt x="1150" y="1434"/>
                  </a:cubicBezTo>
                  <a:cubicBezTo>
                    <a:pt x="996" y="1589"/>
                    <a:pt x="828" y="1718"/>
                    <a:pt x="702" y="1892"/>
                  </a:cubicBezTo>
                  <a:cubicBezTo>
                    <a:pt x="397" y="2317"/>
                    <a:pt x="163" y="2725"/>
                    <a:pt x="0" y="3173"/>
                  </a:cubicBezTo>
                  <a:cubicBezTo>
                    <a:pt x="78" y="3504"/>
                    <a:pt x="240" y="3804"/>
                    <a:pt x="505" y="4023"/>
                  </a:cubicBezTo>
                  <a:cubicBezTo>
                    <a:pt x="727" y="4206"/>
                    <a:pt x="997" y="4307"/>
                    <a:pt x="1270" y="4307"/>
                  </a:cubicBezTo>
                  <a:cubicBezTo>
                    <a:pt x="1446" y="4307"/>
                    <a:pt x="1623" y="4265"/>
                    <a:pt x="1788" y="4176"/>
                  </a:cubicBezTo>
                  <a:cubicBezTo>
                    <a:pt x="2236" y="3935"/>
                    <a:pt x="2454" y="3436"/>
                    <a:pt x="2996" y="3436"/>
                  </a:cubicBezTo>
                  <a:cubicBezTo>
                    <a:pt x="3020" y="3436"/>
                    <a:pt x="3044" y="3437"/>
                    <a:pt x="3070" y="3439"/>
                  </a:cubicBezTo>
                  <a:cubicBezTo>
                    <a:pt x="3314" y="3458"/>
                    <a:pt x="3559" y="3499"/>
                    <a:pt x="3800" y="3499"/>
                  </a:cubicBezTo>
                  <a:cubicBezTo>
                    <a:pt x="4025" y="3499"/>
                    <a:pt x="4246" y="3463"/>
                    <a:pt x="4457" y="3338"/>
                  </a:cubicBezTo>
                  <a:cubicBezTo>
                    <a:pt x="4886" y="3086"/>
                    <a:pt x="4975" y="2599"/>
                    <a:pt x="4877" y="2142"/>
                  </a:cubicBezTo>
                  <a:cubicBezTo>
                    <a:pt x="4805" y="1812"/>
                    <a:pt x="4626" y="1559"/>
                    <a:pt x="4503" y="1252"/>
                  </a:cubicBezTo>
                  <a:cubicBezTo>
                    <a:pt x="4393" y="975"/>
                    <a:pt x="4624" y="752"/>
                    <a:pt x="4565" y="460"/>
                  </a:cubicBezTo>
                  <a:cubicBezTo>
                    <a:pt x="4533" y="300"/>
                    <a:pt x="4466" y="143"/>
                    <a:pt x="4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2682351" y="774142"/>
              <a:ext cx="232967" cy="188646"/>
            </a:xfrm>
            <a:custGeom>
              <a:avLst/>
              <a:gdLst/>
              <a:ahLst/>
              <a:cxnLst/>
              <a:rect l="l" t="t" r="r" b="b"/>
              <a:pathLst>
                <a:path w="4368" h="3537" extrusionOk="0">
                  <a:moveTo>
                    <a:pt x="951" y="1"/>
                  </a:moveTo>
                  <a:cubicBezTo>
                    <a:pt x="716" y="1"/>
                    <a:pt x="489" y="81"/>
                    <a:pt x="328" y="291"/>
                  </a:cubicBezTo>
                  <a:cubicBezTo>
                    <a:pt x="1" y="718"/>
                    <a:pt x="270" y="1227"/>
                    <a:pt x="562" y="1580"/>
                  </a:cubicBezTo>
                  <a:cubicBezTo>
                    <a:pt x="747" y="1801"/>
                    <a:pt x="871" y="2005"/>
                    <a:pt x="950" y="2283"/>
                  </a:cubicBezTo>
                  <a:cubicBezTo>
                    <a:pt x="1032" y="2563"/>
                    <a:pt x="1080" y="2856"/>
                    <a:pt x="1202" y="3123"/>
                  </a:cubicBezTo>
                  <a:cubicBezTo>
                    <a:pt x="1261" y="3247"/>
                    <a:pt x="1330" y="3362"/>
                    <a:pt x="1413" y="3465"/>
                  </a:cubicBezTo>
                  <a:cubicBezTo>
                    <a:pt x="1445" y="3474"/>
                    <a:pt x="1477" y="3483"/>
                    <a:pt x="1509" y="3492"/>
                  </a:cubicBezTo>
                  <a:cubicBezTo>
                    <a:pt x="1726" y="3522"/>
                    <a:pt x="1941" y="3537"/>
                    <a:pt x="2155" y="3537"/>
                  </a:cubicBezTo>
                  <a:cubicBezTo>
                    <a:pt x="2748" y="3537"/>
                    <a:pt x="3326" y="3421"/>
                    <a:pt x="3890" y="3190"/>
                  </a:cubicBezTo>
                  <a:cubicBezTo>
                    <a:pt x="4027" y="3151"/>
                    <a:pt x="4243" y="3017"/>
                    <a:pt x="4367" y="2935"/>
                  </a:cubicBezTo>
                  <a:cubicBezTo>
                    <a:pt x="4277" y="2558"/>
                    <a:pt x="4239" y="2163"/>
                    <a:pt x="4016" y="1830"/>
                  </a:cubicBezTo>
                  <a:cubicBezTo>
                    <a:pt x="3873" y="1615"/>
                    <a:pt x="3676" y="1461"/>
                    <a:pt x="3433" y="1372"/>
                  </a:cubicBezTo>
                  <a:cubicBezTo>
                    <a:pt x="3196" y="1284"/>
                    <a:pt x="2946" y="1273"/>
                    <a:pt x="2742" y="1112"/>
                  </a:cubicBezTo>
                  <a:cubicBezTo>
                    <a:pt x="2528" y="943"/>
                    <a:pt x="2375" y="706"/>
                    <a:pt x="2161" y="536"/>
                  </a:cubicBezTo>
                  <a:cubicBezTo>
                    <a:pt x="1975" y="387"/>
                    <a:pt x="1764" y="259"/>
                    <a:pt x="1551" y="153"/>
                  </a:cubicBezTo>
                  <a:cubicBezTo>
                    <a:pt x="1369" y="62"/>
                    <a:pt x="1157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2840754" y="540163"/>
              <a:ext cx="123844" cy="114457"/>
            </a:xfrm>
            <a:custGeom>
              <a:avLst/>
              <a:gdLst/>
              <a:ahLst/>
              <a:cxnLst/>
              <a:rect l="l" t="t" r="r" b="b"/>
              <a:pathLst>
                <a:path w="2322" h="2146" extrusionOk="0">
                  <a:moveTo>
                    <a:pt x="388" y="0"/>
                  </a:moveTo>
                  <a:cubicBezTo>
                    <a:pt x="328" y="0"/>
                    <a:pt x="266" y="13"/>
                    <a:pt x="203" y="46"/>
                  </a:cubicBezTo>
                  <a:cubicBezTo>
                    <a:pt x="57" y="122"/>
                    <a:pt x="1" y="236"/>
                    <a:pt x="1" y="395"/>
                  </a:cubicBezTo>
                  <a:cubicBezTo>
                    <a:pt x="1" y="576"/>
                    <a:pt x="158" y="757"/>
                    <a:pt x="249" y="900"/>
                  </a:cubicBezTo>
                  <a:cubicBezTo>
                    <a:pt x="385" y="1120"/>
                    <a:pt x="522" y="1343"/>
                    <a:pt x="669" y="1559"/>
                  </a:cubicBezTo>
                  <a:cubicBezTo>
                    <a:pt x="893" y="1888"/>
                    <a:pt x="1184" y="2131"/>
                    <a:pt x="1583" y="2131"/>
                  </a:cubicBezTo>
                  <a:cubicBezTo>
                    <a:pt x="1618" y="2131"/>
                    <a:pt x="1654" y="2129"/>
                    <a:pt x="1691" y="2125"/>
                  </a:cubicBezTo>
                  <a:cubicBezTo>
                    <a:pt x="1709" y="2123"/>
                    <a:pt x="1725" y="2121"/>
                    <a:pt x="1741" y="2116"/>
                  </a:cubicBezTo>
                  <a:cubicBezTo>
                    <a:pt x="1786" y="2136"/>
                    <a:pt x="1835" y="2145"/>
                    <a:pt x="1884" y="2145"/>
                  </a:cubicBezTo>
                  <a:cubicBezTo>
                    <a:pt x="2105" y="2145"/>
                    <a:pt x="2322" y="1953"/>
                    <a:pt x="2193" y="1705"/>
                  </a:cubicBezTo>
                  <a:cubicBezTo>
                    <a:pt x="1962" y="1264"/>
                    <a:pt x="2039" y="599"/>
                    <a:pt x="1571" y="314"/>
                  </a:cubicBezTo>
                  <a:cubicBezTo>
                    <a:pt x="1363" y="188"/>
                    <a:pt x="1137" y="188"/>
                    <a:pt x="908" y="142"/>
                  </a:cubicBezTo>
                  <a:cubicBezTo>
                    <a:pt x="727" y="105"/>
                    <a:pt x="561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2536801" y="680220"/>
              <a:ext cx="87683" cy="94616"/>
            </a:xfrm>
            <a:custGeom>
              <a:avLst/>
              <a:gdLst/>
              <a:ahLst/>
              <a:cxnLst/>
              <a:rect l="l" t="t" r="r" b="b"/>
              <a:pathLst>
                <a:path w="1644" h="1774" extrusionOk="0">
                  <a:moveTo>
                    <a:pt x="52" y="0"/>
                  </a:moveTo>
                  <a:lnTo>
                    <a:pt x="52" y="0"/>
                  </a:lnTo>
                  <a:cubicBezTo>
                    <a:pt x="1" y="512"/>
                    <a:pt x="36" y="1039"/>
                    <a:pt x="153" y="1544"/>
                  </a:cubicBezTo>
                  <a:cubicBezTo>
                    <a:pt x="250" y="1574"/>
                    <a:pt x="350" y="1597"/>
                    <a:pt x="451" y="1620"/>
                  </a:cubicBezTo>
                  <a:cubicBezTo>
                    <a:pt x="656" y="1666"/>
                    <a:pt x="873" y="1774"/>
                    <a:pt x="1086" y="1774"/>
                  </a:cubicBezTo>
                  <a:cubicBezTo>
                    <a:pt x="1144" y="1774"/>
                    <a:pt x="1201" y="1766"/>
                    <a:pt x="1257" y="1748"/>
                  </a:cubicBezTo>
                  <a:cubicBezTo>
                    <a:pt x="1475" y="1678"/>
                    <a:pt x="1643" y="1468"/>
                    <a:pt x="1611" y="1232"/>
                  </a:cubicBezTo>
                  <a:cubicBezTo>
                    <a:pt x="1580" y="977"/>
                    <a:pt x="1337" y="819"/>
                    <a:pt x="1121" y="729"/>
                  </a:cubicBezTo>
                  <a:cubicBezTo>
                    <a:pt x="853" y="619"/>
                    <a:pt x="600" y="555"/>
                    <a:pt x="373" y="360"/>
                  </a:cubicBezTo>
                  <a:cubicBezTo>
                    <a:pt x="250" y="254"/>
                    <a:pt x="144" y="131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2556215" y="410134"/>
              <a:ext cx="561724" cy="612659"/>
            </a:xfrm>
            <a:custGeom>
              <a:avLst/>
              <a:gdLst/>
              <a:ahLst/>
              <a:cxnLst/>
              <a:rect l="l" t="t" r="r" b="b"/>
              <a:pathLst>
                <a:path w="10532" h="11487" extrusionOk="0">
                  <a:moveTo>
                    <a:pt x="6776" y="1"/>
                  </a:moveTo>
                  <a:cubicBezTo>
                    <a:pt x="6462" y="1"/>
                    <a:pt x="6215" y="427"/>
                    <a:pt x="6535" y="643"/>
                  </a:cubicBezTo>
                  <a:cubicBezTo>
                    <a:pt x="7590" y="1353"/>
                    <a:pt x="8559" y="2071"/>
                    <a:pt x="9075" y="3271"/>
                  </a:cubicBezTo>
                  <a:cubicBezTo>
                    <a:pt x="9601" y="4492"/>
                    <a:pt x="9876" y="6011"/>
                    <a:pt x="9426" y="7297"/>
                  </a:cubicBezTo>
                  <a:cubicBezTo>
                    <a:pt x="9103" y="8211"/>
                    <a:pt x="8646" y="8993"/>
                    <a:pt x="7863" y="9574"/>
                  </a:cubicBezTo>
                  <a:cubicBezTo>
                    <a:pt x="7386" y="9927"/>
                    <a:pt x="6860" y="10207"/>
                    <a:pt x="6321" y="10450"/>
                  </a:cubicBezTo>
                  <a:cubicBezTo>
                    <a:pt x="5825" y="10674"/>
                    <a:pt x="5300" y="10758"/>
                    <a:pt x="4763" y="10758"/>
                  </a:cubicBezTo>
                  <a:cubicBezTo>
                    <a:pt x="4671" y="10758"/>
                    <a:pt x="4579" y="10756"/>
                    <a:pt x="4487" y="10751"/>
                  </a:cubicBezTo>
                  <a:cubicBezTo>
                    <a:pt x="3810" y="10715"/>
                    <a:pt x="3099" y="10622"/>
                    <a:pt x="2477" y="10336"/>
                  </a:cubicBezTo>
                  <a:cubicBezTo>
                    <a:pt x="1813" y="10030"/>
                    <a:pt x="1247" y="9549"/>
                    <a:pt x="718" y="9051"/>
                  </a:cubicBezTo>
                  <a:cubicBezTo>
                    <a:pt x="647" y="8985"/>
                    <a:pt x="572" y="8957"/>
                    <a:pt x="501" y="8957"/>
                  </a:cubicBezTo>
                  <a:cubicBezTo>
                    <a:pt x="226" y="8957"/>
                    <a:pt x="1" y="9375"/>
                    <a:pt x="271" y="9629"/>
                  </a:cubicBezTo>
                  <a:cubicBezTo>
                    <a:pt x="796" y="10122"/>
                    <a:pt x="1356" y="10581"/>
                    <a:pt x="1999" y="10912"/>
                  </a:cubicBezTo>
                  <a:cubicBezTo>
                    <a:pt x="2603" y="11226"/>
                    <a:pt x="3266" y="11362"/>
                    <a:pt x="3939" y="11437"/>
                  </a:cubicBezTo>
                  <a:cubicBezTo>
                    <a:pt x="4215" y="11467"/>
                    <a:pt x="4496" y="11486"/>
                    <a:pt x="4776" y="11486"/>
                  </a:cubicBezTo>
                  <a:cubicBezTo>
                    <a:pt x="5223" y="11486"/>
                    <a:pt x="5669" y="11438"/>
                    <a:pt x="6098" y="11314"/>
                  </a:cubicBezTo>
                  <a:cubicBezTo>
                    <a:pt x="6750" y="11127"/>
                    <a:pt x="7388" y="10762"/>
                    <a:pt x="7957" y="10395"/>
                  </a:cubicBezTo>
                  <a:cubicBezTo>
                    <a:pt x="8894" y="9790"/>
                    <a:pt x="9516" y="9000"/>
                    <a:pt x="9945" y="7974"/>
                  </a:cubicBezTo>
                  <a:cubicBezTo>
                    <a:pt x="10531" y="6571"/>
                    <a:pt x="10455" y="5036"/>
                    <a:pt x="9984" y="3608"/>
                  </a:cubicBezTo>
                  <a:cubicBezTo>
                    <a:pt x="9736" y="2854"/>
                    <a:pt x="9381" y="2126"/>
                    <a:pt x="8836" y="1545"/>
                  </a:cubicBezTo>
                  <a:cubicBezTo>
                    <a:pt x="8291" y="964"/>
                    <a:pt x="7641" y="508"/>
                    <a:pt x="6984" y="67"/>
                  </a:cubicBezTo>
                  <a:cubicBezTo>
                    <a:pt x="6915" y="21"/>
                    <a:pt x="6844" y="1"/>
                    <a:pt x="6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2718672" y="864598"/>
              <a:ext cx="276862" cy="100216"/>
            </a:xfrm>
            <a:custGeom>
              <a:avLst/>
              <a:gdLst/>
              <a:ahLst/>
              <a:cxnLst/>
              <a:rect l="l" t="t" r="r" b="b"/>
              <a:pathLst>
                <a:path w="5191" h="1879" extrusionOk="0">
                  <a:moveTo>
                    <a:pt x="5037" y="1"/>
                  </a:moveTo>
                  <a:cubicBezTo>
                    <a:pt x="4991" y="1"/>
                    <a:pt x="4949" y="27"/>
                    <a:pt x="4919" y="66"/>
                  </a:cubicBezTo>
                  <a:cubicBezTo>
                    <a:pt x="4111" y="1154"/>
                    <a:pt x="2718" y="1576"/>
                    <a:pt x="1418" y="1613"/>
                  </a:cubicBezTo>
                  <a:cubicBezTo>
                    <a:pt x="1348" y="1615"/>
                    <a:pt x="1278" y="1616"/>
                    <a:pt x="1208" y="1616"/>
                  </a:cubicBezTo>
                  <a:cubicBezTo>
                    <a:pt x="849" y="1616"/>
                    <a:pt x="491" y="1594"/>
                    <a:pt x="133" y="1556"/>
                  </a:cubicBezTo>
                  <a:cubicBezTo>
                    <a:pt x="130" y="1556"/>
                    <a:pt x="127" y="1556"/>
                    <a:pt x="123" y="1556"/>
                  </a:cubicBezTo>
                  <a:cubicBezTo>
                    <a:pt x="57" y="1556"/>
                    <a:pt x="0" y="1625"/>
                    <a:pt x="0" y="1689"/>
                  </a:cubicBezTo>
                  <a:cubicBezTo>
                    <a:pt x="0" y="1767"/>
                    <a:pt x="62" y="1815"/>
                    <a:pt x="133" y="1822"/>
                  </a:cubicBezTo>
                  <a:cubicBezTo>
                    <a:pt x="475" y="1858"/>
                    <a:pt x="824" y="1879"/>
                    <a:pt x="1173" y="1879"/>
                  </a:cubicBezTo>
                  <a:cubicBezTo>
                    <a:pt x="2298" y="1879"/>
                    <a:pt x="3427" y="1659"/>
                    <a:pt x="4352" y="986"/>
                  </a:cubicBezTo>
                  <a:cubicBezTo>
                    <a:pt x="4657" y="763"/>
                    <a:pt x="4923" y="502"/>
                    <a:pt x="5148" y="201"/>
                  </a:cubicBezTo>
                  <a:cubicBezTo>
                    <a:pt x="5191" y="142"/>
                    <a:pt x="5157" y="52"/>
                    <a:pt x="5100" y="18"/>
                  </a:cubicBezTo>
                  <a:cubicBezTo>
                    <a:pt x="5079" y="6"/>
                    <a:pt x="5058" y="1"/>
                    <a:pt x="5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3005825" y="743048"/>
              <a:ext cx="46615" cy="97070"/>
            </a:xfrm>
            <a:custGeom>
              <a:avLst/>
              <a:gdLst/>
              <a:ahLst/>
              <a:cxnLst/>
              <a:rect l="l" t="t" r="r" b="b"/>
              <a:pathLst>
                <a:path w="874" h="1820" extrusionOk="0">
                  <a:moveTo>
                    <a:pt x="732" y="1"/>
                  </a:moveTo>
                  <a:cubicBezTo>
                    <a:pt x="652" y="1"/>
                    <a:pt x="608" y="63"/>
                    <a:pt x="599" y="134"/>
                  </a:cubicBezTo>
                  <a:cubicBezTo>
                    <a:pt x="535" y="662"/>
                    <a:pt x="289" y="1149"/>
                    <a:pt x="53" y="1619"/>
                  </a:cubicBezTo>
                  <a:cubicBezTo>
                    <a:pt x="1" y="1723"/>
                    <a:pt x="92" y="1820"/>
                    <a:pt x="179" y="1820"/>
                  </a:cubicBezTo>
                  <a:cubicBezTo>
                    <a:pt x="219" y="1820"/>
                    <a:pt x="258" y="1800"/>
                    <a:pt x="281" y="1752"/>
                  </a:cubicBezTo>
                  <a:cubicBezTo>
                    <a:pt x="540" y="1236"/>
                    <a:pt x="794" y="713"/>
                    <a:pt x="864" y="134"/>
                  </a:cubicBezTo>
                  <a:cubicBezTo>
                    <a:pt x="873" y="63"/>
                    <a:pt x="797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2535841" y="491256"/>
              <a:ext cx="122937" cy="175792"/>
            </a:xfrm>
            <a:custGeom>
              <a:avLst/>
              <a:gdLst/>
              <a:ahLst/>
              <a:cxnLst/>
              <a:rect l="l" t="t" r="r" b="b"/>
              <a:pathLst>
                <a:path w="2305" h="3296" extrusionOk="0">
                  <a:moveTo>
                    <a:pt x="2113" y="0"/>
                  </a:moveTo>
                  <a:cubicBezTo>
                    <a:pt x="2092" y="0"/>
                    <a:pt x="2069" y="6"/>
                    <a:pt x="2046" y="20"/>
                  </a:cubicBezTo>
                  <a:cubicBezTo>
                    <a:pt x="1181" y="538"/>
                    <a:pt x="524" y="1369"/>
                    <a:pt x="199" y="2321"/>
                  </a:cubicBezTo>
                  <a:cubicBezTo>
                    <a:pt x="107" y="2595"/>
                    <a:pt x="45" y="2875"/>
                    <a:pt x="10" y="3162"/>
                  </a:cubicBezTo>
                  <a:cubicBezTo>
                    <a:pt x="1" y="3233"/>
                    <a:pt x="77" y="3295"/>
                    <a:pt x="143" y="3295"/>
                  </a:cubicBezTo>
                  <a:cubicBezTo>
                    <a:pt x="222" y="3295"/>
                    <a:pt x="267" y="3233"/>
                    <a:pt x="276" y="3162"/>
                  </a:cubicBezTo>
                  <a:cubicBezTo>
                    <a:pt x="391" y="2232"/>
                    <a:pt x="859" y="1356"/>
                    <a:pt x="1546" y="724"/>
                  </a:cubicBezTo>
                  <a:cubicBezTo>
                    <a:pt x="1741" y="543"/>
                    <a:pt x="1954" y="385"/>
                    <a:pt x="2181" y="249"/>
                  </a:cubicBezTo>
                  <a:cubicBezTo>
                    <a:pt x="2305" y="176"/>
                    <a:pt x="2228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2976864" y="444748"/>
              <a:ext cx="109390" cy="135471"/>
            </a:xfrm>
            <a:custGeom>
              <a:avLst/>
              <a:gdLst/>
              <a:ahLst/>
              <a:cxnLst/>
              <a:rect l="l" t="t" r="r" b="b"/>
              <a:pathLst>
                <a:path w="2051" h="2540" extrusionOk="0">
                  <a:moveTo>
                    <a:pt x="189" y="0"/>
                  </a:moveTo>
                  <a:cubicBezTo>
                    <a:pt x="91" y="0"/>
                    <a:pt x="1" y="133"/>
                    <a:pt x="89" y="230"/>
                  </a:cubicBezTo>
                  <a:cubicBezTo>
                    <a:pt x="720" y="921"/>
                    <a:pt x="1356" y="1624"/>
                    <a:pt x="1771" y="2471"/>
                  </a:cubicBezTo>
                  <a:cubicBezTo>
                    <a:pt x="1794" y="2519"/>
                    <a:pt x="1832" y="2539"/>
                    <a:pt x="1872" y="2539"/>
                  </a:cubicBezTo>
                  <a:cubicBezTo>
                    <a:pt x="1959" y="2539"/>
                    <a:pt x="2051" y="2443"/>
                    <a:pt x="1999" y="2338"/>
                  </a:cubicBezTo>
                  <a:cubicBezTo>
                    <a:pt x="1576" y="1470"/>
                    <a:pt x="922" y="749"/>
                    <a:pt x="277" y="42"/>
                  </a:cubicBezTo>
                  <a:cubicBezTo>
                    <a:pt x="250" y="12"/>
                    <a:pt x="219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3081026" y="599472"/>
              <a:ext cx="21761" cy="37655"/>
            </a:xfrm>
            <a:custGeom>
              <a:avLst/>
              <a:gdLst/>
              <a:ahLst/>
              <a:cxnLst/>
              <a:rect l="l" t="t" r="r" b="b"/>
              <a:pathLst>
                <a:path w="408" h="706" extrusionOk="0">
                  <a:moveTo>
                    <a:pt x="151" y="1"/>
                  </a:moveTo>
                  <a:cubicBezTo>
                    <a:pt x="139" y="1"/>
                    <a:pt x="128" y="2"/>
                    <a:pt x="115" y="6"/>
                  </a:cubicBezTo>
                  <a:cubicBezTo>
                    <a:pt x="52" y="27"/>
                    <a:pt x="0" y="100"/>
                    <a:pt x="23" y="171"/>
                  </a:cubicBezTo>
                  <a:cubicBezTo>
                    <a:pt x="73" y="313"/>
                    <a:pt x="110" y="460"/>
                    <a:pt x="139" y="607"/>
                  </a:cubicBezTo>
                  <a:cubicBezTo>
                    <a:pt x="144" y="639"/>
                    <a:pt x="172" y="671"/>
                    <a:pt x="199" y="687"/>
                  </a:cubicBezTo>
                  <a:cubicBezTo>
                    <a:pt x="218" y="699"/>
                    <a:pt x="244" y="706"/>
                    <a:pt x="268" y="706"/>
                  </a:cubicBezTo>
                  <a:cubicBezTo>
                    <a:pt x="280" y="706"/>
                    <a:pt x="291" y="704"/>
                    <a:pt x="302" y="701"/>
                  </a:cubicBezTo>
                  <a:cubicBezTo>
                    <a:pt x="374" y="676"/>
                    <a:pt x="408" y="610"/>
                    <a:pt x="394" y="538"/>
                  </a:cubicBezTo>
                  <a:cubicBezTo>
                    <a:pt x="367" y="389"/>
                    <a:pt x="328" y="242"/>
                    <a:pt x="280" y="100"/>
                  </a:cubicBezTo>
                  <a:cubicBezTo>
                    <a:pt x="261" y="45"/>
                    <a:pt x="210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2613229" y="960173"/>
              <a:ext cx="113817" cy="54562"/>
            </a:xfrm>
            <a:custGeom>
              <a:avLst/>
              <a:gdLst/>
              <a:ahLst/>
              <a:cxnLst/>
              <a:rect l="l" t="t" r="r" b="b"/>
              <a:pathLst>
                <a:path w="2134" h="1023" extrusionOk="0">
                  <a:moveTo>
                    <a:pt x="193" y="0"/>
                  </a:moveTo>
                  <a:cubicBezTo>
                    <a:pt x="78" y="0"/>
                    <a:pt x="1" y="175"/>
                    <a:pt x="125" y="248"/>
                  </a:cubicBezTo>
                  <a:cubicBezTo>
                    <a:pt x="685" y="581"/>
                    <a:pt x="1288" y="838"/>
                    <a:pt x="1913" y="1017"/>
                  </a:cubicBezTo>
                  <a:cubicBezTo>
                    <a:pt x="1927" y="1021"/>
                    <a:pt x="1940" y="1023"/>
                    <a:pt x="1952" y="1023"/>
                  </a:cubicBezTo>
                  <a:cubicBezTo>
                    <a:pt x="2088" y="1023"/>
                    <a:pt x="2134" y="804"/>
                    <a:pt x="1984" y="760"/>
                  </a:cubicBezTo>
                  <a:cubicBezTo>
                    <a:pt x="1378" y="589"/>
                    <a:pt x="800" y="340"/>
                    <a:pt x="260" y="20"/>
                  </a:cubicBezTo>
                  <a:cubicBezTo>
                    <a:pt x="237" y="6"/>
                    <a:pt x="215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2625709" y="1135324"/>
              <a:ext cx="174832" cy="52855"/>
            </a:xfrm>
            <a:custGeom>
              <a:avLst/>
              <a:gdLst/>
              <a:ahLst/>
              <a:cxnLst/>
              <a:rect l="l" t="t" r="r" b="b"/>
              <a:pathLst>
                <a:path w="3278" h="991" extrusionOk="0">
                  <a:moveTo>
                    <a:pt x="3109" y="1"/>
                  </a:moveTo>
                  <a:cubicBezTo>
                    <a:pt x="3030" y="1"/>
                    <a:pt x="2946" y="66"/>
                    <a:pt x="2968" y="166"/>
                  </a:cubicBezTo>
                  <a:cubicBezTo>
                    <a:pt x="3014" y="379"/>
                    <a:pt x="2842" y="581"/>
                    <a:pt x="2657" y="661"/>
                  </a:cubicBezTo>
                  <a:cubicBezTo>
                    <a:pt x="2544" y="710"/>
                    <a:pt x="2422" y="728"/>
                    <a:pt x="2298" y="728"/>
                  </a:cubicBezTo>
                  <a:cubicBezTo>
                    <a:pt x="2150" y="728"/>
                    <a:pt x="1999" y="702"/>
                    <a:pt x="1860" y="675"/>
                  </a:cubicBezTo>
                  <a:cubicBezTo>
                    <a:pt x="1298" y="565"/>
                    <a:pt x="760" y="368"/>
                    <a:pt x="262" y="90"/>
                  </a:cubicBezTo>
                  <a:cubicBezTo>
                    <a:pt x="239" y="78"/>
                    <a:pt x="217" y="72"/>
                    <a:pt x="196" y="72"/>
                  </a:cubicBezTo>
                  <a:cubicBezTo>
                    <a:pt x="78" y="72"/>
                    <a:pt x="0" y="250"/>
                    <a:pt x="127" y="321"/>
                  </a:cubicBezTo>
                  <a:cubicBezTo>
                    <a:pt x="579" y="572"/>
                    <a:pt x="1064" y="764"/>
                    <a:pt x="1568" y="882"/>
                  </a:cubicBezTo>
                  <a:cubicBezTo>
                    <a:pt x="1794" y="936"/>
                    <a:pt x="2048" y="991"/>
                    <a:pt x="2293" y="991"/>
                  </a:cubicBezTo>
                  <a:cubicBezTo>
                    <a:pt x="2546" y="991"/>
                    <a:pt x="2791" y="933"/>
                    <a:pt x="2989" y="758"/>
                  </a:cubicBezTo>
                  <a:cubicBezTo>
                    <a:pt x="3177" y="592"/>
                    <a:pt x="3278" y="344"/>
                    <a:pt x="3225" y="96"/>
                  </a:cubicBezTo>
                  <a:cubicBezTo>
                    <a:pt x="3210" y="29"/>
                    <a:pt x="3160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2541548" y="1054202"/>
              <a:ext cx="32748" cy="49175"/>
            </a:xfrm>
            <a:custGeom>
              <a:avLst/>
              <a:gdLst/>
              <a:ahLst/>
              <a:cxnLst/>
              <a:rect l="l" t="t" r="r" b="b"/>
              <a:pathLst>
                <a:path w="614" h="922" extrusionOk="0">
                  <a:moveTo>
                    <a:pt x="317" y="188"/>
                  </a:moveTo>
                  <a:cubicBezTo>
                    <a:pt x="318" y="188"/>
                    <a:pt x="318" y="189"/>
                    <a:pt x="318" y="190"/>
                  </a:cubicBezTo>
                  <a:lnTo>
                    <a:pt x="318" y="190"/>
                  </a:lnTo>
                  <a:cubicBezTo>
                    <a:pt x="318" y="189"/>
                    <a:pt x="318" y="189"/>
                    <a:pt x="317" y="188"/>
                  </a:cubicBezTo>
                  <a:close/>
                  <a:moveTo>
                    <a:pt x="198" y="0"/>
                  </a:moveTo>
                  <a:cubicBezTo>
                    <a:pt x="139" y="0"/>
                    <a:pt x="79" y="35"/>
                    <a:pt x="68" y="96"/>
                  </a:cubicBezTo>
                  <a:cubicBezTo>
                    <a:pt x="0" y="404"/>
                    <a:pt x="133" y="729"/>
                    <a:pt x="395" y="902"/>
                  </a:cubicBezTo>
                  <a:cubicBezTo>
                    <a:pt x="415" y="915"/>
                    <a:pt x="437" y="921"/>
                    <a:pt x="460" y="921"/>
                  </a:cubicBezTo>
                  <a:cubicBezTo>
                    <a:pt x="508" y="921"/>
                    <a:pt x="556" y="896"/>
                    <a:pt x="578" y="855"/>
                  </a:cubicBezTo>
                  <a:cubicBezTo>
                    <a:pt x="613" y="789"/>
                    <a:pt x="592" y="715"/>
                    <a:pt x="530" y="674"/>
                  </a:cubicBezTo>
                  <a:cubicBezTo>
                    <a:pt x="523" y="668"/>
                    <a:pt x="518" y="665"/>
                    <a:pt x="511" y="660"/>
                  </a:cubicBezTo>
                  <a:cubicBezTo>
                    <a:pt x="505" y="653"/>
                    <a:pt x="486" y="638"/>
                    <a:pt x="479" y="633"/>
                  </a:cubicBezTo>
                  <a:cubicBezTo>
                    <a:pt x="459" y="614"/>
                    <a:pt x="440" y="592"/>
                    <a:pt x="422" y="573"/>
                  </a:cubicBezTo>
                  <a:cubicBezTo>
                    <a:pt x="417" y="566"/>
                    <a:pt x="413" y="560"/>
                    <a:pt x="408" y="553"/>
                  </a:cubicBezTo>
                  <a:cubicBezTo>
                    <a:pt x="401" y="543"/>
                    <a:pt x="394" y="530"/>
                    <a:pt x="387" y="518"/>
                  </a:cubicBezTo>
                  <a:cubicBezTo>
                    <a:pt x="379" y="505"/>
                    <a:pt x="372" y="493"/>
                    <a:pt x="365" y="481"/>
                  </a:cubicBezTo>
                  <a:cubicBezTo>
                    <a:pt x="362" y="474"/>
                    <a:pt x="358" y="466"/>
                    <a:pt x="355" y="459"/>
                  </a:cubicBezTo>
                  <a:cubicBezTo>
                    <a:pt x="346" y="433"/>
                    <a:pt x="337" y="408"/>
                    <a:pt x="330" y="381"/>
                  </a:cubicBezTo>
                  <a:cubicBezTo>
                    <a:pt x="326" y="367"/>
                    <a:pt x="323" y="353"/>
                    <a:pt x="321" y="339"/>
                  </a:cubicBezTo>
                  <a:cubicBezTo>
                    <a:pt x="319" y="334"/>
                    <a:pt x="317" y="326"/>
                    <a:pt x="317" y="321"/>
                  </a:cubicBezTo>
                  <a:cubicBezTo>
                    <a:pt x="317" y="319"/>
                    <a:pt x="317" y="319"/>
                    <a:pt x="317" y="319"/>
                  </a:cubicBezTo>
                  <a:cubicBezTo>
                    <a:pt x="316" y="291"/>
                    <a:pt x="314" y="263"/>
                    <a:pt x="314" y="234"/>
                  </a:cubicBezTo>
                  <a:cubicBezTo>
                    <a:pt x="316" y="222"/>
                    <a:pt x="317" y="208"/>
                    <a:pt x="317" y="195"/>
                  </a:cubicBezTo>
                  <a:lnTo>
                    <a:pt x="317" y="195"/>
                  </a:lnTo>
                  <a:cubicBezTo>
                    <a:pt x="317" y="199"/>
                    <a:pt x="317" y="203"/>
                    <a:pt x="317" y="203"/>
                  </a:cubicBezTo>
                  <a:cubicBezTo>
                    <a:pt x="317" y="203"/>
                    <a:pt x="317" y="201"/>
                    <a:pt x="317" y="195"/>
                  </a:cubicBezTo>
                  <a:lnTo>
                    <a:pt x="317" y="195"/>
                  </a:lnTo>
                  <a:cubicBezTo>
                    <a:pt x="317" y="195"/>
                    <a:pt x="317" y="195"/>
                    <a:pt x="317" y="195"/>
                  </a:cubicBezTo>
                  <a:cubicBezTo>
                    <a:pt x="317" y="194"/>
                    <a:pt x="317" y="194"/>
                    <a:pt x="317" y="194"/>
                  </a:cubicBezTo>
                  <a:cubicBezTo>
                    <a:pt x="317" y="193"/>
                    <a:pt x="318" y="193"/>
                    <a:pt x="318" y="192"/>
                  </a:cubicBezTo>
                  <a:lnTo>
                    <a:pt x="318" y="192"/>
                  </a:lnTo>
                  <a:cubicBezTo>
                    <a:pt x="318" y="191"/>
                    <a:pt x="318" y="191"/>
                    <a:pt x="318" y="190"/>
                  </a:cubicBezTo>
                  <a:lnTo>
                    <a:pt x="318" y="190"/>
                  </a:lnTo>
                  <a:cubicBezTo>
                    <a:pt x="320" y="182"/>
                    <a:pt x="321" y="175"/>
                    <a:pt x="323" y="167"/>
                  </a:cubicBezTo>
                  <a:cubicBezTo>
                    <a:pt x="337" y="100"/>
                    <a:pt x="303" y="20"/>
                    <a:pt x="231" y="4"/>
                  </a:cubicBezTo>
                  <a:cubicBezTo>
                    <a:pt x="220" y="1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2558455" y="1064496"/>
              <a:ext cx="53" cy="160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80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2890089" y="430828"/>
              <a:ext cx="37228" cy="30508"/>
            </a:xfrm>
            <a:custGeom>
              <a:avLst/>
              <a:gdLst/>
              <a:ahLst/>
              <a:cxnLst/>
              <a:rect l="l" t="t" r="r" b="b"/>
              <a:pathLst>
                <a:path w="698" h="572" extrusionOk="0">
                  <a:moveTo>
                    <a:pt x="139" y="0"/>
                  </a:moveTo>
                  <a:cubicBezTo>
                    <a:pt x="127" y="0"/>
                    <a:pt x="115" y="2"/>
                    <a:pt x="105" y="5"/>
                  </a:cubicBezTo>
                  <a:cubicBezTo>
                    <a:pt x="73" y="14"/>
                    <a:pt x="40" y="37"/>
                    <a:pt x="25" y="67"/>
                  </a:cubicBezTo>
                  <a:cubicBezTo>
                    <a:pt x="10" y="97"/>
                    <a:pt x="1" y="134"/>
                    <a:pt x="11" y="168"/>
                  </a:cubicBezTo>
                  <a:cubicBezTo>
                    <a:pt x="24" y="203"/>
                    <a:pt x="43" y="227"/>
                    <a:pt x="73" y="248"/>
                  </a:cubicBezTo>
                  <a:cubicBezTo>
                    <a:pt x="212" y="351"/>
                    <a:pt x="352" y="452"/>
                    <a:pt x="492" y="554"/>
                  </a:cubicBezTo>
                  <a:cubicBezTo>
                    <a:pt x="507" y="567"/>
                    <a:pt x="531" y="572"/>
                    <a:pt x="554" y="572"/>
                  </a:cubicBezTo>
                  <a:cubicBezTo>
                    <a:pt x="568" y="572"/>
                    <a:pt x="581" y="570"/>
                    <a:pt x="593" y="567"/>
                  </a:cubicBezTo>
                  <a:cubicBezTo>
                    <a:pt x="624" y="560"/>
                    <a:pt x="658" y="535"/>
                    <a:pt x="672" y="507"/>
                  </a:cubicBezTo>
                  <a:cubicBezTo>
                    <a:pt x="688" y="476"/>
                    <a:pt x="697" y="439"/>
                    <a:pt x="686" y="404"/>
                  </a:cubicBezTo>
                  <a:cubicBezTo>
                    <a:pt x="674" y="370"/>
                    <a:pt x="655" y="347"/>
                    <a:pt x="624" y="324"/>
                  </a:cubicBezTo>
                  <a:cubicBezTo>
                    <a:pt x="486" y="223"/>
                    <a:pt x="346" y="120"/>
                    <a:pt x="206" y="19"/>
                  </a:cubicBezTo>
                  <a:cubicBezTo>
                    <a:pt x="190" y="6"/>
                    <a:pt x="163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2567415" y="1141351"/>
              <a:ext cx="45335" cy="30988"/>
            </a:xfrm>
            <a:custGeom>
              <a:avLst/>
              <a:gdLst/>
              <a:ahLst/>
              <a:cxnLst/>
              <a:rect l="l" t="t" r="r" b="b"/>
              <a:pathLst>
                <a:path w="850" h="581" extrusionOk="0">
                  <a:moveTo>
                    <a:pt x="151" y="0"/>
                  </a:moveTo>
                  <a:cubicBezTo>
                    <a:pt x="119" y="0"/>
                    <a:pt x="80" y="14"/>
                    <a:pt x="57" y="39"/>
                  </a:cubicBezTo>
                  <a:cubicBezTo>
                    <a:pt x="13" y="87"/>
                    <a:pt x="1" y="179"/>
                    <a:pt x="57" y="227"/>
                  </a:cubicBezTo>
                  <a:cubicBezTo>
                    <a:pt x="242" y="376"/>
                    <a:pt x="446" y="493"/>
                    <a:pt x="669" y="574"/>
                  </a:cubicBezTo>
                  <a:cubicBezTo>
                    <a:pt x="680" y="579"/>
                    <a:pt x="692" y="581"/>
                    <a:pt x="704" y="581"/>
                  </a:cubicBezTo>
                  <a:cubicBezTo>
                    <a:pt x="761" y="581"/>
                    <a:pt x="819" y="536"/>
                    <a:pt x="832" y="482"/>
                  </a:cubicBezTo>
                  <a:cubicBezTo>
                    <a:pt x="850" y="408"/>
                    <a:pt x="809" y="346"/>
                    <a:pt x="740" y="319"/>
                  </a:cubicBezTo>
                  <a:cubicBezTo>
                    <a:pt x="715" y="310"/>
                    <a:pt x="690" y="303"/>
                    <a:pt x="667" y="291"/>
                  </a:cubicBezTo>
                  <a:lnTo>
                    <a:pt x="667" y="291"/>
                  </a:lnTo>
                  <a:cubicBezTo>
                    <a:pt x="677" y="296"/>
                    <a:pt x="680" y="298"/>
                    <a:pt x="680" y="298"/>
                  </a:cubicBezTo>
                  <a:cubicBezTo>
                    <a:pt x="679" y="298"/>
                    <a:pt x="660" y="288"/>
                    <a:pt x="655" y="286"/>
                  </a:cubicBezTo>
                  <a:cubicBezTo>
                    <a:pt x="642" y="280"/>
                    <a:pt x="630" y="275"/>
                    <a:pt x="619" y="270"/>
                  </a:cubicBezTo>
                  <a:cubicBezTo>
                    <a:pt x="573" y="247"/>
                    <a:pt x="527" y="224"/>
                    <a:pt x="481" y="199"/>
                  </a:cubicBezTo>
                  <a:cubicBezTo>
                    <a:pt x="437" y="172"/>
                    <a:pt x="392" y="146"/>
                    <a:pt x="350" y="115"/>
                  </a:cubicBezTo>
                  <a:cubicBezTo>
                    <a:pt x="329" y="101"/>
                    <a:pt x="307" y="87"/>
                    <a:pt x="288" y="71"/>
                  </a:cubicBezTo>
                  <a:cubicBezTo>
                    <a:pt x="284" y="69"/>
                    <a:pt x="263" y="55"/>
                    <a:pt x="264" y="55"/>
                  </a:cubicBezTo>
                  <a:lnTo>
                    <a:pt x="264" y="55"/>
                  </a:lnTo>
                  <a:cubicBezTo>
                    <a:pt x="264" y="55"/>
                    <a:pt x="267" y="57"/>
                    <a:pt x="275" y="62"/>
                  </a:cubicBezTo>
                  <a:cubicBezTo>
                    <a:pt x="265" y="55"/>
                    <a:pt x="256" y="46"/>
                    <a:pt x="245" y="39"/>
                  </a:cubicBezTo>
                  <a:cubicBezTo>
                    <a:pt x="217" y="16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2" name="Google Shape;2202;p37"/>
          <p:cNvSpPr/>
          <p:nvPr/>
        </p:nvSpPr>
        <p:spPr>
          <a:xfrm>
            <a:off x="6228953" y="10788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3" name="Google Shape;2203;p37"/>
          <p:cNvSpPr/>
          <p:nvPr/>
        </p:nvSpPr>
        <p:spPr>
          <a:xfrm>
            <a:off x="7242053" y="10108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37"/>
          <p:cNvSpPr/>
          <p:nvPr/>
        </p:nvSpPr>
        <p:spPr>
          <a:xfrm>
            <a:off x="8043791" y="39626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5" name="Google Shape;2205;p37"/>
          <p:cNvGrpSpPr/>
          <p:nvPr/>
        </p:nvGrpSpPr>
        <p:grpSpPr>
          <a:xfrm>
            <a:off x="70092" y="2606354"/>
            <a:ext cx="1189455" cy="1221626"/>
            <a:chOff x="1742490" y="367839"/>
            <a:chExt cx="629242" cy="646260"/>
          </a:xfrm>
        </p:grpSpPr>
        <p:sp>
          <p:nvSpPr>
            <p:cNvPr id="2206" name="Google Shape;2206;p37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7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7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7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7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7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7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7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0" name="Google Shape;2220;p37"/>
          <p:cNvSpPr txBox="1">
            <a:spLocks noGrp="1"/>
          </p:cNvSpPr>
          <p:nvPr>
            <p:ph type="title" idx="7"/>
          </p:nvPr>
        </p:nvSpPr>
        <p:spPr>
          <a:xfrm>
            <a:off x="924897" y="1432407"/>
            <a:ext cx="669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th-TH" dirty="0"/>
              <a:t>1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A9DD9-0838-12E5-6547-CEA598A6A693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1408591" y="1165726"/>
            <a:ext cx="5577332" cy="1034606"/>
          </a:xfrm>
        </p:spPr>
        <p:txBody>
          <a:bodyPr/>
          <a:lstStyle/>
          <a:p>
            <a:r>
              <a:rPr lang="th-TH" b="0" dirty="0">
                <a:latin typeface="happy Med" pitchFamily="2" charset="-34"/>
                <a:cs typeface="happy Med" pitchFamily="2" charset="-34"/>
              </a:rPr>
              <a:t>กดไปที่โฟลเดอร์ </a:t>
            </a:r>
            <a:r>
              <a:rPr lang="en-US" b="0" dirty="0">
                <a:latin typeface="happy Med" pitchFamily="2" charset="-34"/>
                <a:cs typeface="happy Med" pitchFamily="2" charset="-34"/>
              </a:rPr>
              <a:t>Project </a:t>
            </a:r>
            <a:r>
              <a:rPr lang="th-TH" b="0" dirty="0">
                <a:latin typeface="happy Med" pitchFamily="2" charset="-34"/>
                <a:cs typeface="happy Med" pitchFamily="2" charset="-34"/>
              </a:rPr>
              <a:t>เลือกโฟลเดอร์ </a:t>
            </a:r>
            <a:r>
              <a:rPr lang="en-US" b="0" dirty="0" err="1">
                <a:latin typeface="happy Med" pitchFamily="2" charset="-34"/>
                <a:cs typeface="happy Med" pitchFamily="2" charset="-34"/>
              </a:rPr>
              <a:t>src</a:t>
            </a:r>
            <a:r>
              <a:rPr lang="en-US" b="0" dirty="0">
                <a:latin typeface="happy Med" pitchFamily="2" charset="-34"/>
                <a:cs typeface="happy Med" pitchFamily="2" charset="-34"/>
              </a:rPr>
              <a:t> </a:t>
            </a:r>
            <a:r>
              <a:rPr lang="th-TH" b="0" dirty="0">
                <a:latin typeface="happy Med" pitchFamily="2" charset="-34"/>
                <a:cs typeface="happy Med" pitchFamily="2" charset="-34"/>
              </a:rPr>
              <a:t>จากนั้นกดเปิด </a:t>
            </a:r>
            <a:r>
              <a:rPr lang="en-US" b="0" dirty="0">
                <a:latin typeface="happy Med" pitchFamily="2" charset="-34"/>
                <a:cs typeface="happy Med" pitchFamily="2" charset="-34"/>
              </a:rPr>
              <a:t>Project.jar</a:t>
            </a:r>
            <a:endParaRPr lang="th-TH" b="0" dirty="0">
              <a:latin typeface="happy Med" pitchFamily="2" charset="-34"/>
              <a:cs typeface="happy Med" pitchFamily="2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2F7F0-48F9-0C9D-E52B-AAC288C7D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53" y="2092503"/>
            <a:ext cx="1380178" cy="2661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F1509E-BCFF-2C78-DD0C-BF513AC6C06B}"/>
              </a:ext>
            </a:extLst>
          </p:cNvPr>
          <p:cNvSpPr/>
          <p:nvPr/>
        </p:nvSpPr>
        <p:spPr>
          <a:xfrm>
            <a:off x="2479457" y="4203760"/>
            <a:ext cx="1175228" cy="2408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117891-2913-41C6-E394-ED70D2F6C1D7}"/>
              </a:ext>
            </a:extLst>
          </p:cNvPr>
          <p:cNvSpPr txBox="1"/>
          <p:nvPr/>
        </p:nvSpPr>
        <p:spPr>
          <a:xfrm>
            <a:off x="3654685" y="4096167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solidFill>
                  <a:srgbClr val="FF0000"/>
                </a:solidFill>
                <a:latin typeface="happy Med" pitchFamily="2" charset="-34"/>
                <a:cs typeface="happy Med" pitchFamily="2" charset="-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121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3" grpId="0"/>
      <p:bldP spid="2220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37"/>
          <p:cNvSpPr/>
          <p:nvPr/>
        </p:nvSpPr>
        <p:spPr>
          <a:xfrm>
            <a:off x="924884" y="1200325"/>
            <a:ext cx="630605" cy="581343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37"/>
          <p:cNvSpPr txBox="1">
            <a:spLocks noGrp="1"/>
          </p:cNvSpPr>
          <p:nvPr>
            <p:ph type="title"/>
          </p:nvPr>
        </p:nvSpPr>
        <p:spPr>
          <a:xfrm>
            <a:off x="1329600" y="448056"/>
            <a:ext cx="70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b="0" dirty="0">
                <a:highlight>
                  <a:schemeClr val="dk2"/>
                </a:highlight>
                <a:latin typeface="happy Med" pitchFamily="2" charset="-34"/>
                <a:cs typeface="happy Med" pitchFamily="2" charset="-34"/>
              </a:rPr>
              <a:t>วิธีการใช้งานโปรแกรม</a:t>
            </a:r>
            <a:endParaRPr b="0" dirty="0">
              <a:highlight>
                <a:schemeClr val="dk2"/>
              </a:highlight>
              <a:latin typeface="happy Med" pitchFamily="2" charset="-34"/>
              <a:cs typeface="happy Med" pitchFamily="2" charset="-34"/>
            </a:endParaRPr>
          </a:p>
        </p:txBody>
      </p:sp>
      <p:grpSp>
        <p:nvGrpSpPr>
          <p:cNvPr id="2180" name="Google Shape;2180;p37"/>
          <p:cNvGrpSpPr/>
          <p:nvPr/>
        </p:nvGrpSpPr>
        <p:grpSpPr>
          <a:xfrm>
            <a:off x="6545078" y="1483838"/>
            <a:ext cx="1927424" cy="2612329"/>
            <a:chOff x="2522614" y="409334"/>
            <a:chExt cx="595325" cy="806847"/>
          </a:xfrm>
        </p:grpSpPr>
        <p:sp>
          <p:nvSpPr>
            <p:cNvPr id="2181" name="Google Shape;2181;p37"/>
            <p:cNvSpPr/>
            <p:nvPr/>
          </p:nvSpPr>
          <p:spPr>
            <a:xfrm>
              <a:off x="2522614" y="1034575"/>
              <a:ext cx="273609" cy="181606"/>
            </a:xfrm>
            <a:custGeom>
              <a:avLst/>
              <a:gdLst/>
              <a:ahLst/>
              <a:cxnLst/>
              <a:rect l="l" t="t" r="r" b="b"/>
              <a:pathLst>
                <a:path w="5130" h="3405" extrusionOk="0">
                  <a:moveTo>
                    <a:pt x="701" y="1"/>
                  </a:moveTo>
                  <a:cubicBezTo>
                    <a:pt x="579" y="1"/>
                    <a:pt x="456" y="57"/>
                    <a:pt x="375" y="193"/>
                  </a:cubicBezTo>
                  <a:cubicBezTo>
                    <a:pt x="79" y="682"/>
                    <a:pt x="1" y="1192"/>
                    <a:pt x="410" y="1644"/>
                  </a:cubicBezTo>
                  <a:cubicBezTo>
                    <a:pt x="800" y="2077"/>
                    <a:pt x="1378" y="2429"/>
                    <a:pt x="1879" y="2716"/>
                  </a:cubicBezTo>
                  <a:cubicBezTo>
                    <a:pt x="2405" y="3019"/>
                    <a:pt x="2985" y="3260"/>
                    <a:pt x="3587" y="3356"/>
                  </a:cubicBezTo>
                  <a:cubicBezTo>
                    <a:pt x="3744" y="3380"/>
                    <a:pt x="3913" y="3404"/>
                    <a:pt x="4080" y="3404"/>
                  </a:cubicBezTo>
                  <a:cubicBezTo>
                    <a:pt x="4223" y="3404"/>
                    <a:pt x="4364" y="3386"/>
                    <a:pt x="4493" y="3335"/>
                  </a:cubicBezTo>
                  <a:cubicBezTo>
                    <a:pt x="4798" y="3213"/>
                    <a:pt x="4883" y="2901"/>
                    <a:pt x="4998" y="2623"/>
                  </a:cubicBezTo>
                  <a:cubicBezTo>
                    <a:pt x="5130" y="2303"/>
                    <a:pt x="4850" y="2015"/>
                    <a:pt x="4598" y="2015"/>
                  </a:cubicBezTo>
                  <a:cubicBezTo>
                    <a:pt x="4480" y="2015"/>
                    <a:pt x="4369" y="2077"/>
                    <a:pt x="4307" y="2227"/>
                  </a:cubicBezTo>
                  <a:cubicBezTo>
                    <a:pt x="4233" y="2405"/>
                    <a:pt x="4233" y="2594"/>
                    <a:pt x="4031" y="2605"/>
                  </a:cubicBezTo>
                  <a:cubicBezTo>
                    <a:pt x="4013" y="2606"/>
                    <a:pt x="3995" y="2606"/>
                    <a:pt x="3976" y="2606"/>
                  </a:cubicBezTo>
                  <a:cubicBezTo>
                    <a:pt x="3782" y="2606"/>
                    <a:pt x="3574" y="2549"/>
                    <a:pt x="3391" y="2500"/>
                  </a:cubicBezTo>
                  <a:cubicBezTo>
                    <a:pt x="2996" y="2396"/>
                    <a:pt x="2627" y="2227"/>
                    <a:pt x="2273" y="2025"/>
                  </a:cubicBezTo>
                  <a:cubicBezTo>
                    <a:pt x="1932" y="1830"/>
                    <a:pt x="1608" y="1607"/>
                    <a:pt x="1300" y="1366"/>
                  </a:cubicBezTo>
                  <a:cubicBezTo>
                    <a:pt x="1186" y="1278"/>
                    <a:pt x="998" y="1164"/>
                    <a:pt x="935" y="1029"/>
                  </a:cubicBezTo>
                  <a:cubicBezTo>
                    <a:pt x="862" y="875"/>
                    <a:pt x="986" y="719"/>
                    <a:pt x="1066" y="586"/>
                  </a:cubicBezTo>
                  <a:cubicBezTo>
                    <a:pt x="1250" y="283"/>
                    <a:pt x="975" y="1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2536907" y="1026362"/>
              <a:ext cx="257075" cy="157605"/>
            </a:xfrm>
            <a:custGeom>
              <a:avLst/>
              <a:gdLst/>
              <a:ahLst/>
              <a:cxnLst/>
              <a:rect l="l" t="t" r="r" b="b"/>
              <a:pathLst>
                <a:path w="4820" h="2955" extrusionOk="0">
                  <a:moveTo>
                    <a:pt x="1021" y="1"/>
                  </a:moveTo>
                  <a:cubicBezTo>
                    <a:pt x="987" y="1"/>
                    <a:pt x="955" y="6"/>
                    <a:pt x="927" y="14"/>
                  </a:cubicBezTo>
                  <a:cubicBezTo>
                    <a:pt x="888" y="11"/>
                    <a:pt x="849" y="9"/>
                    <a:pt x="810" y="9"/>
                  </a:cubicBezTo>
                  <a:cubicBezTo>
                    <a:pt x="684" y="9"/>
                    <a:pt x="564" y="28"/>
                    <a:pt x="456" y="72"/>
                  </a:cubicBezTo>
                  <a:cubicBezTo>
                    <a:pt x="39" y="242"/>
                    <a:pt x="0" y="696"/>
                    <a:pt x="277" y="1066"/>
                  </a:cubicBezTo>
                  <a:cubicBezTo>
                    <a:pt x="541" y="1419"/>
                    <a:pt x="948" y="1703"/>
                    <a:pt x="1326" y="1940"/>
                  </a:cubicBezTo>
                  <a:cubicBezTo>
                    <a:pt x="1721" y="2188"/>
                    <a:pt x="2146" y="2383"/>
                    <a:pt x="2581" y="2548"/>
                  </a:cubicBezTo>
                  <a:cubicBezTo>
                    <a:pt x="3032" y="2720"/>
                    <a:pt x="3511" y="2904"/>
                    <a:pt x="3984" y="2948"/>
                  </a:cubicBezTo>
                  <a:cubicBezTo>
                    <a:pt x="4027" y="2952"/>
                    <a:pt x="4070" y="2954"/>
                    <a:pt x="4112" y="2954"/>
                  </a:cubicBezTo>
                  <a:cubicBezTo>
                    <a:pt x="4485" y="2954"/>
                    <a:pt x="4819" y="2796"/>
                    <a:pt x="4778" y="2388"/>
                  </a:cubicBezTo>
                  <a:cubicBezTo>
                    <a:pt x="4737" y="1993"/>
                    <a:pt x="4301" y="1637"/>
                    <a:pt x="3984" y="1382"/>
                  </a:cubicBezTo>
                  <a:cubicBezTo>
                    <a:pt x="3156" y="717"/>
                    <a:pt x="2148" y="315"/>
                    <a:pt x="1147" y="21"/>
                  </a:cubicBezTo>
                  <a:cubicBezTo>
                    <a:pt x="1102" y="7"/>
                    <a:pt x="1060" y="1"/>
                    <a:pt x="1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2645497" y="409334"/>
              <a:ext cx="365025" cy="710316"/>
            </a:xfrm>
            <a:custGeom>
              <a:avLst/>
              <a:gdLst/>
              <a:ahLst/>
              <a:cxnLst/>
              <a:rect l="l" t="t" r="r" b="b"/>
              <a:pathLst>
                <a:path w="6844" h="13318" extrusionOk="0">
                  <a:moveTo>
                    <a:pt x="6323" y="1"/>
                  </a:moveTo>
                  <a:cubicBezTo>
                    <a:pt x="6185" y="1"/>
                    <a:pt x="6048" y="69"/>
                    <a:pt x="5976" y="233"/>
                  </a:cubicBezTo>
                  <a:cubicBezTo>
                    <a:pt x="4000" y="4689"/>
                    <a:pt x="2414" y="8460"/>
                    <a:pt x="156" y="12784"/>
                  </a:cubicBezTo>
                  <a:cubicBezTo>
                    <a:pt x="1" y="13082"/>
                    <a:pt x="263" y="13318"/>
                    <a:pt x="528" y="13318"/>
                  </a:cubicBezTo>
                  <a:cubicBezTo>
                    <a:pt x="668" y="13318"/>
                    <a:pt x="809" y="13252"/>
                    <a:pt x="890" y="13096"/>
                  </a:cubicBezTo>
                  <a:cubicBezTo>
                    <a:pt x="3146" y="8772"/>
                    <a:pt x="4732" y="5001"/>
                    <a:pt x="6708" y="546"/>
                  </a:cubicBezTo>
                  <a:cubicBezTo>
                    <a:pt x="6844" y="239"/>
                    <a:pt x="6581" y="1"/>
                    <a:pt x="6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2536801" y="450508"/>
              <a:ext cx="516496" cy="512283"/>
            </a:xfrm>
            <a:custGeom>
              <a:avLst/>
              <a:gdLst/>
              <a:ahLst/>
              <a:cxnLst/>
              <a:rect l="l" t="t" r="r" b="b"/>
              <a:pathLst>
                <a:path w="9684" h="9605" extrusionOk="0">
                  <a:moveTo>
                    <a:pt x="4815" y="0"/>
                  </a:moveTo>
                  <a:cubicBezTo>
                    <a:pt x="4769" y="0"/>
                    <a:pt x="4725" y="1"/>
                    <a:pt x="4681" y="3"/>
                  </a:cubicBezTo>
                  <a:cubicBezTo>
                    <a:pt x="4133" y="24"/>
                    <a:pt x="3674" y="161"/>
                    <a:pt x="3026" y="363"/>
                  </a:cubicBezTo>
                  <a:cubicBezTo>
                    <a:pt x="2620" y="488"/>
                    <a:pt x="2258" y="749"/>
                    <a:pt x="1914" y="990"/>
                  </a:cubicBezTo>
                  <a:cubicBezTo>
                    <a:pt x="1746" y="1107"/>
                    <a:pt x="1537" y="1355"/>
                    <a:pt x="1455" y="1436"/>
                  </a:cubicBezTo>
                  <a:cubicBezTo>
                    <a:pt x="1301" y="1591"/>
                    <a:pt x="1133" y="1720"/>
                    <a:pt x="1007" y="1894"/>
                  </a:cubicBezTo>
                  <a:cubicBezTo>
                    <a:pt x="702" y="2319"/>
                    <a:pt x="468" y="2727"/>
                    <a:pt x="305" y="3175"/>
                  </a:cubicBezTo>
                  <a:cubicBezTo>
                    <a:pt x="201" y="3462"/>
                    <a:pt x="125" y="3765"/>
                    <a:pt x="75" y="4100"/>
                  </a:cubicBezTo>
                  <a:cubicBezTo>
                    <a:pt x="66" y="4169"/>
                    <a:pt x="57" y="4238"/>
                    <a:pt x="52" y="4307"/>
                  </a:cubicBezTo>
                  <a:cubicBezTo>
                    <a:pt x="1" y="4819"/>
                    <a:pt x="36" y="5346"/>
                    <a:pt x="153" y="5851"/>
                  </a:cubicBezTo>
                  <a:cubicBezTo>
                    <a:pt x="211" y="6109"/>
                    <a:pt x="293" y="6361"/>
                    <a:pt x="394" y="6604"/>
                  </a:cubicBezTo>
                  <a:cubicBezTo>
                    <a:pt x="713" y="7369"/>
                    <a:pt x="1209" y="7995"/>
                    <a:pt x="1861" y="8504"/>
                  </a:cubicBezTo>
                  <a:cubicBezTo>
                    <a:pt x="2085" y="8693"/>
                    <a:pt x="2324" y="8849"/>
                    <a:pt x="2579" y="8971"/>
                  </a:cubicBezTo>
                  <a:cubicBezTo>
                    <a:pt x="2749" y="9072"/>
                    <a:pt x="2926" y="9163"/>
                    <a:pt x="3111" y="9244"/>
                  </a:cubicBezTo>
                  <a:cubicBezTo>
                    <a:pt x="3454" y="9340"/>
                    <a:pt x="3800" y="9437"/>
                    <a:pt x="4142" y="9533"/>
                  </a:cubicBezTo>
                  <a:cubicBezTo>
                    <a:pt x="4174" y="9542"/>
                    <a:pt x="4206" y="9551"/>
                    <a:pt x="4238" y="9560"/>
                  </a:cubicBezTo>
                  <a:cubicBezTo>
                    <a:pt x="4455" y="9590"/>
                    <a:pt x="4670" y="9605"/>
                    <a:pt x="4884" y="9605"/>
                  </a:cubicBezTo>
                  <a:cubicBezTo>
                    <a:pt x="5477" y="9605"/>
                    <a:pt x="6055" y="9489"/>
                    <a:pt x="6619" y="9258"/>
                  </a:cubicBezTo>
                  <a:cubicBezTo>
                    <a:pt x="6756" y="9219"/>
                    <a:pt x="6972" y="9085"/>
                    <a:pt x="7096" y="9003"/>
                  </a:cubicBezTo>
                  <a:cubicBezTo>
                    <a:pt x="7146" y="8970"/>
                    <a:pt x="7181" y="8945"/>
                    <a:pt x="7190" y="8939"/>
                  </a:cubicBezTo>
                  <a:cubicBezTo>
                    <a:pt x="7364" y="8840"/>
                    <a:pt x="7583" y="8743"/>
                    <a:pt x="7752" y="8606"/>
                  </a:cubicBezTo>
                  <a:lnTo>
                    <a:pt x="8569" y="7791"/>
                  </a:lnTo>
                  <a:cubicBezTo>
                    <a:pt x="8579" y="7781"/>
                    <a:pt x="8590" y="7770"/>
                    <a:pt x="8601" y="7758"/>
                  </a:cubicBezTo>
                  <a:cubicBezTo>
                    <a:pt x="8608" y="7749"/>
                    <a:pt x="8615" y="7738"/>
                    <a:pt x="8620" y="7729"/>
                  </a:cubicBezTo>
                  <a:cubicBezTo>
                    <a:pt x="8755" y="7506"/>
                    <a:pt x="8889" y="7283"/>
                    <a:pt x="9021" y="7058"/>
                  </a:cubicBezTo>
                  <a:cubicBezTo>
                    <a:pt x="9084" y="6946"/>
                    <a:pt x="9148" y="6836"/>
                    <a:pt x="9212" y="6724"/>
                  </a:cubicBezTo>
                  <a:cubicBezTo>
                    <a:pt x="9518" y="6076"/>
                    <a:pt x="9683" y="5135"/>
                    <a:pt x="9607" y="4382"/>
                  </a:cubicBezTo>
                  <a:cubicBezTo>
                    <a:pt x="9598" y="4298"/>
                    <a:pt x="9586" y="4217"/>
                    <a:pt x="9572" y="4139"/>
                  </a:cubicBezTo>
                  <a:cubicBezTo>
                    <a:pt x="9403" y="3232"/>
                    <a:pt x="9198" y="2602"/>
                    <a:pt x="8629" y="1864"/>
                  </a:cubicBezTo>
                  <a:cubicBezTo>
                    <a:pt x="8124" y="1210"/>
                    <a:pt x="7495" y="735"/>
                    <a:pt x="6743" y="400"/>
                  </a:cubicBezTo>
                  <a:cubicBezTo>
                    <a:pt x="6354" y="224"/>
                    <a:pt x="5928" y="113"/>
                    <a:pt x="5505" y="52"/>
                  </a:cubicBezTo>
                  <a:cubicBezTo>
                    <a:pt x="5250" y="17"/>
                    <a:pt x="5025" y="0"/>
                    <a:pt x="4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2863741" y="683314"/>
              <a:ext cx="189553" cy="143631"/>
            </a:xfrm>
            <a:custGeom>
              <a:avLst/>
              <a:gdLst/>
              <a:ahLst/>
              <a:cxnLst/>
              <a:rect l="l" t="t" r="r" b="b"/>
              <a:pathLst>
                <a:path w="3554" h="2693" extrusionOk="0">
                  <a:moveTo>
                    <a:pt x="3255" y="1"/>
                  </a:moveTo>
                  <a:cubicBezTo>
                    <a:pt x="3083" y="1"/>
                    <a:pt x="2910" y="31"/>
                    <a:pt x="2742" y="96"/>
                  </a:cubicBezTo>
                  <a:cubicBezTo>
                    <a:pt x="2380" y="236"/>
                    <a:pt x="2146" y="515"/>
                    <a:pt x="1746" y="564"/>
                  </a:cubicBezTo>
                  <a:cubicBezTo>
                    <a:pt x="1241" y="626"/>
                    <a:pt x="0" y="617"/>
                    <a:pt x="241" y="1470"/>
                  </a:cubicBezTo>
                  <a:cubicBezTo>
                    <a:pt x="445" y="2191"/>
                    <a:pt x="1499" y="1893"/>
                    <a:pt x="1990" y="2189"/>
                  </a:cubicBezTo>
                  <a:cubicBezTo>
                    <a:pt x="2295" y="2372"/>
                    <a:pt x="2527" y="2623"/>
                    <a:pt x="2891" y="2693"/>
                  </a:cubicBezTo>
                  <a:cubicBezTo>
                    <a:pt x="2954" y="2581"/>
                    <a:pt x="3018" y="2471"/>
                    <a:pt x="3082" y="2359"/>
                  </a:cubicBezTo>
                  <a:cubicBezTo>
                    <a:pt x="3388" y="1711"/>
                    <a:pt x="3553" y="770"/>
                    <a:pt x="3477" y="17"/>
                  </a:cubicBezTo>
                  <a:cubicBezTo>
                    <a:pt x="3403" y="6"/>
                    <a:pt x="3329" y="1"/>
                    <a:pt x="3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2553068" y="450615"/>
              <a:ext cx="265342" cy="229767"/>
            </a:xfrm>
            <a:custGeom>
              <a:avLst/>
              <a:gdLst/>
              <a:ahLst/>
              <a:cxnLst/>
              <a:rect l="l" t="t" r="r" b="b"/>
              <a:pathLst>
                <a:path w="4975" h="4308" extrusionOk="0">
                  <a:moveTo>
                    <a:pt x="4376" y="1"/>
                  </a:moveTo>
                  <a:cubicBezTo>
                    <a:pt x="3828" y="22"/>
                    <a:pt x="3369" y="159"/>
                    <a:pt x="2721" y="361"/>
                  </a:cubicBezTo>
                  <a:cubicBezTo>
                    <a:pt x="2315" y="486"/>
                    <a:pt x="1953" y="747"/>
                    <a:pt x="1609" y="988"/>
                  </a:cubicBezTo>
                  <a:cubicBezTo>
                    <a:pt x="1441" y="1105"/>
                    <a:pt x="1232" y="1353"/>
                    <a:pt x="1150" y="1434"/>
                  </a:cubicBezTo>
                  <a:cubicBezTo>
                    <a:pt x="996" y="1589"/>
                    <a:pt x="828" y="1718"/>
                    <a:pt x="702" y="1892"/>
                  </a:cubicBezTo>
                  <a:cubicBezTo>
                    <a:pt x="397" y="2317"/>
                    <a:pt x="163" y="2725"/>
                    <a:pt x="0" y="3173"/>
                  </a:cubicBezTo>
                  <a:cubicBezTo>
                    <a:pt x="78" y="3504"/>
                    <a:pt x="240" y="3804"/>
                    <a:pt x="505" y="4023"/>
                  </a:cubicBezTo>
                  <a:cubicBezTo>
                    <a:pt x="727" y="4206"/>
                    <a:pt x="997" y="4307"/>
                    <a:pt x="1270" y="4307"/>
                  </a:cubicBezTo>
                  <a:cubicBezTo>
                    <a:pt x="1446" y="4307"/>
                    <a:pt x="1623" y="4265"/>
                    <a:pt x="1788" y="4176"/>
                  </a:cubicBezTo>
                  <a:cubicBezTo>
                    <a:pt x="2236" y="3935"/>
                    <a:pt x="2454" y="3436"/>
                    <a:pt x="2996" y="3436"/>
                  </a:cubicBezTo>
                  <a:cubicBezTo>
                    <a:pt x="3020" y="3436"/>
                    <a:pt x="3044" y="3437"/>
                    <a:pt x="3070" y="3439"/>
                  </a:cubicBezTo>
                  <a:cubicBezTo>
                    <a:pt x="3314" y="3458"/>
                    <a:pt x="3559" y="3499"/>
                    <a:pt x="3800" y="3499"/>
                  </a:cubicBezTo>
                  <a:cubicBezTo>
                    <a:pt x="4025" y="3499"/>
                    <a:pt x="4246" y="3463"/>
                    <a:pt x="4457" y="3338"/>
                  </a:cubicBezTo>
                  <a:cubicBezTo>
                    <a:pt x="4886" y="3086"/>
                    <a:pt x="4975" y="2599"/>
                    <a:pt x="4877" y="2142"/>
                  </a:cubicBezTo>
                  <a:cubicBezTo>
                    <a:pt x="4805" y="1812"/>
                    <a:pt x="4626" y="1559"/>
                    <a:pt x="4503" y="1252"/>
                  </a:cubicBezTo>
                  <a:cubicBezTo>
                    <a:pt x="4393" y="975"/>
                    <a:pt x="4624" y="752"/>
                    <a:pt x="4565" y="460"/>
                  </a:cubicBezTo>
                  <a:cubicBezTo>
                    <a:pt x="4533" y="300"/>
                    <a:pt x="4466" y="143"/>
                    <a:pt x="4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2682351" y="774142"/>
              <a:ext cx="232967" cy="188646"/>
            </a:xfrm>
            <a:custGeom>
              <a:avLst/>
              <a:gdLst/>
              <a:ahLst/>
              <a:cxnLst/>
              <a:rect l="l" t="t" r="r" b="b"/>
              <a:pathLst>
                <a:path w="4368" h="3537" extrusionOk="0">
                  <a:moveTo>
                    <a:pt x="951" y="1"/>
                  </a:moveTo>
                  <a:cubicBezTo>
                    <a:pt x="716" y="1"/>
                    <a:pt x="489" y="81"/>
                    <a:pt x="328" y="291"/>
                  </a:cubicBezTo>
                  <a:cubicBezTo>
                    <a:pt x="1" y="718"/>
                    <a:pt x="270" y="1227"/>
                    <a:pt x="562" y="1580"/>
                  </a:cubicBezTo>
                  <a:cubicBezTo>
                    <a:pt x="747" y="1801"/>
                    <a:pt x="871" y="2005"/>
                    <a:pt x="950" y="2283"/>
                  </a:cubicBezTo>
                  <a:cubicBezTo>
                    <a:pt x="1032" y="2563"/>
                    <a:pt x="1080" y="2856"/>
                    <a:pt x="1202" y="3123"/>
                  </a:cubicBezTo>
                  <a:cubicBezTo>
                    <a:pt x="1261" y="3247"/>
                    <a:pt x="1330" y="3362"/>
                    <a:pt x="1413" y="3465"/>
                  </a:cubicBezTo>
                  <a:cubicBezTo>
                    <a:pt x="1445" y="3474"/>
                    <a:pt x="1477" y="3483"/>
                    <a:pt x="1509" y="3492"/>
                  </a:cubicBezTo>
                  <a:cubicBezTo>
                    <a:pt x="1726" y="3522"/>
                    <a:pt x="1941" y="3537"/>
                    <a:pt x="2155" y="3537"/>
                  </a:cubicBezTo>
                  <a:cubicBezTo>
                    <a:pt x="2748" y="3537"/>
                    <a:pt x="3326" y="3421"/>
                    <a:pt x="3890" y="3190"/>
                  </a:cubicBezTo>
                  <a:cubicBezTo>
                    <a:pt x="4027" y="3151"/>
                    <a:pt x="4243" y="3017"/>
                    <a:pt x="4367" y="2935"/>
                  </a:cubicBezTo>
                  <a:cubicBezTo>
                    <a:pt x="4277" y="2558"/>
                    <a:pt x="4239" y="2163"/>
                    <a:pt x="4016" y="1830"/>
                  </a:cubicBezTo>
                  <a:cubicBezTo>
                    <a:pt x="3873" y="1615"/>
                    <a:pt x="3676" y="1461"/>
                    <a:pt x="3433" y="1372"/>
                  </a:cubicBezTo>
                  <a:cubicBezTo>
                    <a:pt x="3196" y="1284"/>
                    <a:pt x="2946" y="1273"/>
                    <a:pt x="2742" y="1112"/>
                  </a:cubicBezTo>
                  <a:cubicBezTo>
                    <a:pt x="2528" y="943"/>
                    <a:pt x="2375" y="706"/>
                    <a:pt x="2161" y="536"/>
                  </a:cubicBezTo>
                  <a:cubicBezTo>
                    <a:pt x="1975" y="387"/>
                    <a:pt x="1764" y="259"/>
                    <a:pt x="1551" y="153"/>
                  </a:cubicBezTo>
                  <a:cubicBezTo>
                    <a:pt x="1369" y="62"/>
                    <a:pt x="1157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2840754" y="540163"/>
              <a:ext cx="123844" cy="114457"/>
            </a:xfrm>
            <a:custGeom>
              <a:avLst/>
              <a:gdLst/>
              <a:ahLst/>
              <a:cxnLst/>
              <a:rect l="l" t="t" r="r" b="b"/>
              <a:pathLst>
                <a:path w="2322" h="2146" extrusionOk="0">
                  <a:moveTo>
                    <a:pt x="388" y="0"/>
                  </a:moveTo>
                  <a:cubicBezTo>
                    <a:pt x="328" y="0"/>
                    <a:pt x="266" y="13"/>
                    <a:pt x="203" y="46"/>
                  </a:cubicBezTo>
                  <a:cubicBezTo>
                    <a:pt x="57" y="122"/>
                    <a:pt x="1" y="236"/>
                    <a:pt x="1" y="395"/>
                  </a:cubicBezTo>
                  <a:cubicBezTo>
                    <a:pt x="1" y="576"/>
                    <a:pt x="158" y="757"/>
                    <a:pt x="249" y="900"/>
                  </a:cubicBezTo>
                  <a:cubicBezTo>
                    <a:pt x="385" y="1120"/>
                    <a:pt x="522" y="1343"/>
                    <a:pt x="669" y="1559"/>
                  </a:cubicBezTo>
                  <a:cubicBezTo>
                    <a:pt x="893" y="1888"/>
                    <a:pt x="1184" y="2131"/>
                    <a:pt x="1583" y="2131"/>
                  </a:cubicBezTo>
                  <a:cubicBezTo>
                    <a:pt x="1618" y="2131"/>
                    <a:pt x="1654" y="2129"/>
                    <a:pt x="1691" y="2125"/>
                  </a:cubicBezTo>
                  <a:cubicBezTo>
                    <a:pt x="1709" y="2123"/>
                    <a:pt x="1725" y="2121"/>
                    <a:pt x="1741" y="2116"/>
                  </a:cubicBezTo>
                  <a:cubicBezTo>
                    <a:pt x="1786" y="2136"/>
                    <a:pt x="1835" y="2145"/>
                    <a:pt x="1884" y="2145"/>
                  </a:cubicBezTo>
                  <a:cubicBezTo>
                    <a:pt x="2105" y="2145"/>
                    <a:pt x="2322" y="1953"/>
                    <a:pt x="2193" y="1705"/>
                  </a:cubicBezTo>
                  <a:cubicBezTo>
                    <a:pt x="1962" y="1264"/>
                    <a:pt x="2039" y="599"/>
                    <a:pt x="1571" y="314"/>
                  </a:cubicBezTo>
                  <a:cubicBezTo>
                    <a:pt x="1363" y="188"/>
                    <a:pt x="1137" y="188"/>
                    <a:pt x="908" y="142"/>
                  </a:cubicBezTo>
                  <a:cubicBezTo>
                    <a:pt x="727" y="105"/>
                    <a:pt x="561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2536801" y="680220"/>
              <a:ext cx="87683" cy="94616"/>
            </a:xfrm>
            <a:custGeom>
              <a:avLst/>
              <a:gdLst/>
              <a:ahLst/>
              <a:cxnLst/>
              <a:rect l="l" t="t" r="r" b="b"/>
              <a:pathLst>
                <a:path w="1644" h="1774" extrusionOk="0">
                  <a:moveTo>
                    <a:pt x="52" y="0"/>
                  </a:moveTo>
                  <a:lnTo>
                    <a:pt x="52" y="0"/>
                  </a:lnTo>
                  <a:cubicBezTo>
                    <a:pt x="1" y="512"/>
                    <a:pt x="36" y="1039"/>
                    <a:pt x="153" y="1544"/>
                  </a:cubicBezTo>
                  <a:cubicBezTo>
                    <a:pt x="250" y="1574"/>
                    <a:pt x="350" y="1597"/>
                    <a:pt x="451" y="1620"/>
                  </a:cubicBezTo>
                  <a:cubicBezTo>
                    <a:pt x="656" y="1666"/>
                    <a:pt x="873" y="1774"/>
                    <a:pt x="1086" y="1774"/>
                  </a:cubicBezTo>
                  <a:cubicBezTo>
                    <a:pt x="1144" y="1774"/>
                    <a:pt x="1201" y="1766"/>
                    <a:pt x="1257" y="1748"/>
                  </a:cubicBezTo>
                  <a:cubicBezTo>
                    <a:pt x="1475" y="1678"/>
                    <a:pt x="1643" y="1468"/>
                    <a:pt x="1611" y="1232"/>
                  </a:cubicBezTo>
                  <a:cubicBezTo>
                    <a:pt x="1580" y="977"/>
                    <a:pt x="1337" y="819"/>
                    <a:pt x="1121" y="729"/>
                  </a:cubicBezTo>
                  <a:cubicBezTo>
                    <a:pt x="853" y="619"/>
                    <a:pt x="600" y="555"/>
                    <a:pt x="373" y="360"/>
                  </a:cubicBezTo>
                  <a:cubicBezTo>
                    <a:pt x="250" y="254"/>
                    <a:pt x="144" y="131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2556215" y="410134"/>
              <a:ext cx="561724" cy="612659"/>
            </a:xfrm>
            <a:custGeom>
              <a:avLst/>
              <a:gdLst/>
              <a:ahLst/>
              <a:cxnLst/>
              <a:rect l="l" t="t" r="r" b="b"/>
              <a:pathLst>
                <a:path w="10532" h="11487" extrusionOk="0">
                  <a:moveTo>
                    <a:pt x="6776" y="1"/>
                  </a:moveTo>
                  <a:cubicBezTo>
                    <a:pt x="6462" y="1"/>
                    <a:pt x="6215" y="427"/>
                    <a:pt x="6535" y="643"/>
                  </a:cubicBezTo>
                  <a:cubicBezTo>
                    <a:pt x="7590" y="1353"/>
                    <a:pt x="8559" y="2071"/>
                    <a:pt x="9075" y="3271"/>
                  </a:cubicBezTo>
                  <a:cubicBezTo>
                    <a:pt x="9601" y="4492"/>
                    <a:pt x="9876" y="6011"/>
                    <a:pt x="9426" y="7297"/>
                  </a:cubicBezTo>
                  <a:cubicBezTo>
                    <a:pt x="9103" y="8211"/>
                    <a:pt x="8646" y="8993"/>
                    <a:pt x="7863" y="9574"/>
                  </a:cubicBezTo>
                  <a:cubicBezTo>
                    <a:pt x="7386" y="9927"/>
                    <a:pt x="6860" y="10207"/>
                    <a:pt x="6321" y="10450"/>
                  </a:cubicBezTo>
                  <a:cubicBezTo>
                    <a:pt x="5825" y="10674"/>
                    <a:pt x="5300" y="10758"/>
                    <a:pt x="4763" y="10758"/>
                  </a:cubicBezTo>
                  <a:cubicBezTo>
                    <a:pt x="4671" y="10758"/>
                    <a:pt x="4579" y="10756"/>
                    <a:pt x="4487" y="10751"/>
                  </a:cubicBezTo>
                  <a:cubicBezTo>
                    <a:pt x="3810" y="10715"/>
                    <a:pt x="3099" y="10622"/>
                    <a:pt x="2477" y="10336"/>
                  </a:cubicBezTo>
                  <a:cubicBezTo>
                    <a:pt x="1813" y="10030"/>
                    <a:pt x="1247" y="9549"/>
                    <a:pt x="718" y="9051"/>
                  </a:cubicBezTo>
                  <a:cubicBezTo>
                    <a:pt x="647" y="8985"/>
                    <a:pt x="572" y="8957"/>
                    <a:pt x="501" y="8957"/>
                  </a:cubicBezTo>
                  <a:cubicBezTo>
                    <a:pt x="226" y="8957"/>
                    <a:pt x="1" y="9375"/>
                    <a:pt x="271" y="9629"/>
                  </a:cubicBezTo>
                  <a:cubicBezTo>
                    <a:pt x="796" y="10122"/>
                    <a:pt x="1356" y="10581"/>
                    <a:pt x="1999" y="10912"/>
                  </a:cubicBezTo>
                  <a:cubicBezTo>
                    <a:pt x="2603" y="11226"/>
                    <a:pt x="3266" y="11362"/>
                    <a:pt x="3939" y="11437"/>
                  </a:cubicBezTo>
                  <a:cubicBezTo>
                    <a:pt x="4215" y="11467"/>
                    <a:pt x="4496" y="11486"/>
                    <a:pt x="4776" y="11486"/>
                  </a:cubicBezTo>
                  <a:cubicBezTo>
                    <a:pt x="5223" y="11486"/>
                    <a:pt x="5669" y="11438"/>
                    <a:pt x="6098" y="11314"/>
                  </a:cubicBezTo>
                  <a:cubicBezTo>
                    <a:pt x="6750" y="11127"/>
                    <a:pt x="7388" y="10762"/>
                    <a:pt x="7957" y="10395"/>
                  </a:cubicBezTo>
                  <a:cubicBezTo>
                    <a:pt x="8894" y="9790"/>
                    <a:pt x="9516" y="9000"/>
                    <a:pt x="9945" y="7974"/>
                  </a:cubicBezTo>
                  <a:cubicBezTo>
                    <a:pt x="10531" y="6571"/>
                    <a:pt x="10455" y="5036"/>
                    <a:pt x="9984" y="3608"/>
                  </a:cubicBezTo>
                  <a:cubicBezTo>
                    <a:pt x="9736" y="2854"/>
                    <a:pt x="9381" y="2126"/>
                    <a:pt x="8836" y="1545"/>
                  </a:cubicBezTo>
                  <a:cubicBezTo>
                    <a:pt x="8291" y="964"/>
                    <a:pt x="7641" y="508"/>
                    <a:pt x="6984" y="67"/>
                  </a:cubicBezTo>
                  <a:cubicBezTo>
                    <a:pt x="6915" y="21"/>
                    <a:pt x="6844" y="1"/>
                    <a:pt x="6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2718672" y="864598"/>
              <a:ext cx="276862" cy="100216"/>
            </a:xfrm>
            <a:custGeom>
              <a:avLst/>
              <a:gdLst/>
              <a:ahLst/>
              <a:cxnLst/>
              <a:rect l="l" t="t" r="r" b="b"/>
              <a:pathLst>
                <a:path w="5191" h="1879" extrusionOk="0">
                  <a:moveTo>
                    <a:pt x="5037" y="1"/>
                  </a:moveTo>
                  <a:cubicBezTo>
                    <a:pt x="4991" y="1"/>
                    <a:pt x="4949" y="27"/>
                    <a:pt x="4919" y="66"/>
                  </a:cubicBezTo>
                  <a:cubicBezTo>
                    <a:pt x="4111" y="1154"/>
                    <a:pt x="2718" y="1576"/>
                    <a:pt x="1418" y="1613"/>
                  </a:cubicBezTo>
                  <a:cubicBezTo>
                    <a:pt x="1348" y="1615"/>
                    <a:pt x="1278" y="1616"/>
                    <a:pt x="1208" y="1616"/>
                  </a:cubicBezTo>
                  <a:cubicBezTo>
                    <a:pt x="849" y="1616"/>
                    <a:pt x="491" y="1594"/>
                    <a:pt x="133" y="1556"/>
                  </a:cubicBezTo>
                  <a:cubicBezTo>
                    <a:pt x="130" y="1556"/>
                    <a:pt x="127" y="1556"/>
                    <a:pt x="123" y="1556"/>
                  </a:cubicBezTo>
                  <a:cubicBezTo>
                    <a:pt x="57" y="1556"/>
                    <a:pt x="0" y="1625"/>
                    <a:pt x="0" y="1689"/>
                  </a:cubicBezTo>
                  <a:cubicBezTo>
                    <a:pt x="0" y="1767"/>
                    <a:pt x="62" y="1815"/>
                    <a:pt x="133" y="1822"/>
                  </a:cubicBezTo>
                  <a:cubicBezTo>
                    <a:pt x="475" y="1858"/>
                    <a:pt x="824" y="1879"/>
                    <a:pt x="1173" y="1879"/>
                  </a:cubicBezTo>
                  <a:cubicBezTo>
                    <a:pt x="2298" y="1879"/>
                    <a:pt x="3427" y="1659"/>
                    <a:pt x="4352" y="986"/>
                  </a:cubicBezTo>
                  <a:cubicBezTo>
                    <a:pt x="4657" y="763"/>
                    <a:pt x="4923" y="502"/>
                    <a:pt x="5148" y="201"/>
                  </a:cubicBezTo>
                  <a:cubicBezTo>
                    <a:pt x="5191" y="142"/>
                    <a:pt x="5157" y="52"/>
                    <a:pt x="5100" y="18"/>
                  </a:cubicBezTo>
                  <a:cubicBezTo>
                    <a:pt x="5079" y="6"/>
                    <a:pt x="5058" y="1"/>
                    <a:pt x="5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3005825" y="743048"/>
              <a:ext cx="46615" cy="97070"/>
            </a:xfrm>
            <a:custGeom>
              <a:avLst/>
              <a:gdLst/>
              <a:ahLst/>
              <a:cxnLst/>
              <a:rect l="l" t="t" r="r" b="b"/>
              <a:pathLst>
                <a:path w="874" h="1820" extrusionOk="0">
                  <a:moveTo>
                    <a:pt x="732" y="1"/>
                  </a:moveTo>
                  <a:cubicBezTo>
                    <a:pt x="652" y="1"/>
                    <a:pt x="608" y="63"/>
                    <a:pt x="599" y="134"/>
                  </a:cubicBezTo>
                  <a:cubicBezTo>
                    <a:pt x="535" y="662"/>
                    <a:pt x="289" y="1149"/>
                    <a:pt x="53" y="1619"/>
                  </a:cubicBezTo>
                  <a:cubicBezTo>
                    <a:pt x="1" y="1723"/>
                    <a:pt x="92" y="1820"/>
                    <a:pt x="179" y="1820"/>
                  </a:cubicBezTo>
                  <a:cubicBezTo>
                    <a:pt x="219" y="1820"/>
                    <a:pt x="258" y="1800"/>
                    <a:pt x="281" y="1752"/>
                  </a:cubicBezTo>
                  <a:cubicBezTo>
                    <a:pt x="540" y="1236"/>
                    <a:pt x="794" y="713"/>
                    <a:pt x="864" y="134"/>
                  </a:cubicBezTo>
                  <a:cubicBezTo>
                    <a:pt x="873" y="63"/>
                    <a:pt x="797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2535841" y="491256"/>
              <a:ext cx="122937" cy="175792"/>
            </a:xfrm>
            <a:custGeom>
              <a:avLst/>
              <a:gdLst/>
              <a:ahLst/>
              <a:cxnLst/>
              <a:rect l="l" t="t" r="r" b="b"/>
              <a:pathLst>
                <a:path w="2305" h="3296" extrusionOk="0">
                  <a:moveTo>
                    <a:pt x="2113" y="0"/>
                  </a:moveTo>
                  <a:cubicBezTo>
                    <a:pt x="2092" y="0"/>
                    <a:pt x="2069" y="6"/>
                    <a:pt x="2046" y="20"/>
                  </a:cubicBezTo>
                  <a:cubicBezTo>
                    <a:pt x="1181" y="538"/>
                    <a:pt x="524" y="1369"/>
                    <a:pt x="199" y="2321"/>
                  </a:cubicBezTo>
                  <a:cubicBezTo>
                    <a:pt x="107" y="2595"/>
                    <a:pt x="45" y="2875"/>
                    <a:pt x="10" y="3162"/>
                  </a:cubicBezTo>
                  <a:cubicBezTo>
                    <a:pt x="1" y="3233"/>
                    <a:pt x="77" y="3295"/>
                    <a:pt x="143" y="3295"/>
                  </a:cubicBezTo>
                  <a:cubicBezTo>
                    <a:pt x="222" y="3295"/>
                    <a:pt x="267" y="3233"/>
                    <a:pt x="276" y="3162"/>
                  </a:cubicBezTo>
                  <a:cubicBezTo>
                    <a:pt x="391" y="2232"/>
                    <a:pt x="859" y="1356"/>
                    <a:pt x="1546" y="724"/>
                  </a:cubicBezTo>
                  <a:cubicBezTo>
                    <a:pt x="1741" y="543"/>
                    <a:pt x="1954" y="385"/>
                    <a:pt x="2181" y="249"/>
                  </a:cubicBezTo>
                  <a:cubicBezTo>
                    <a:pt x="2305" y="176"/>
                    <a:pt x="2228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2976864" y="444748"/>
              <a:ext cx="109390" cy="135471"/>
            </a:xfrm>
            <a:custGeom>
              <a:avLst/>
              <a:gdLst/>
              <a:ahLst/>
              <a:cxnLst/>
              <a:rect l="l" t="t" r="r" b="b"/>
              <a:pathLst>
                <a:path w="2051" h="2540" extrusionOk="0">
                  <a:moveTo>
                    <a:pt x="189" y="0"/>
                  </a:moveTo>
                  <a:cubicBezTo>
                    <a:pt x="91" y="0"/>
                    <a:pt x="1" y="133"/>
                    <a:pt x="89" y="230"/>
                  </a:cubicBezTo>
                  <a:cubicBezTo>
                    <a:pt x="720" y="921"/>
                    <a:pt x="1356" y="1624"/>
                    <a:pt x="1771" y="2471"/>
                  </a:cubicBezTo>
                  <a:cubicBezTo>
                    <a:pt x="1794" y="2519"/>
                    <a:pt x="1832" y="2539"/>
                    <a:pt x="1872" y="2539"/>
                  </a:cubicBezTo>
                  <a:cubicBezTo>
                    <a:pt x="1959" y="2539"/>
                    <a:pt x="2051" y="2443"/>
                    <a:pt x="1999" y="2338"/>
                  </a:cubicBezTo>
                  <a:cubicBezTo>
                    <a:pt x="1576" y="1470"/>
                    <a:pt x="922" y="749"/>
                    <a:pt x="277" y="42"/>
                  </a:cubicBezTo>
                  <a:cubicBezTo>
                    <a:pt x="250" y="12"/>
                    <a:pt x="219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3081026" y="599472"/>
              <a:ext cx="21761" cy="37655"/>
            </a:xfrm>
            <a:custGeom>
              <a:avLst/>
              <a:gdLst/>
              <a:ahLst/>
              <a:cxnLst/>
              <a:rect l="l" t="t" r="r" b="b"/>
              <a:pathLst>
                <a:path w="408" h="706" extrusionOk="0">
                  <a:moveTo>
                    <a:pt x="151" y="1"/>
                  </a:moveTo>
                  <a:cubicBezTo>
                    <a:pt x="139" y="1"/>
                    <a:pt x="128" y="2"/>
                    <a:pt x="115" y="6"/>
                  </a:cubicBezTo>
                  <a:cubicBezTo>
                    <a:pt x="52" y="27"/>
                    <a:pt x="0" y="100"/>
                    <a:pt x="23" y="171"/>
                  </a:cubicBezTo>
                  <a:cubicBezTo>
                    <a:pt x="73" y="313"/>
                    <a:pt x="110" y="460"/>
                    <a:pt x="139" y="607"/>
                  </a:cubicBezTo>
                  <a:cubicBezTo>
                    <a:pt x="144" y="639"/>
                    <a:pt x="172" y="671"/>
                    <a:pt x="199" y="687"/>
                  </a:cubicBezTo>
                  <a:cubicBezTo>
                    <a:pt x="218" y="699"/>
                    <a:pt x="244" y="706"/>
                    <a:pt x="268" y="706"/>
                  </a:cubicBezTo>
                  <a:cubicBezTo>
                    <a:pt x="280" y="706"/>
                    <a:pt x="291" y="704"/>
                    <a:pt x="302" y="701"/>
                  </a:cubicBezTo>
                  <a:cubicBezTo>
                    <a:pt x="374" y="676"/>
                    <a:pt x="408" y="610"/>
                    <a:pt x="394" y="538"/>
                  </a:cubicBezTo>
                  <a:cubicBezTo>
                    <a:pt x="367" y="389"/>
                    <a:pt x="328" y="242"/>
                    <a:pt x="280" y="100"/>
                  </a:cubicBezTo>
                  <a:cubicBezTo>
                    <a:pt x="261" y="45"/>
                    <a:pt x="210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2613229" y="960173"/>
              <a:ext cx="113817" cy="54562"/>
            </a:xfrm>
            <a:custGeom>
              <a:avLst/>
              <a:gdLst/>
              <a:ahLst/>
              <a:cxnLst/>
              <a:rect l="l" t="t" r="r" b="b"/>
              <a:pathLst>
                <a:path w="2134" h="1023" extrusionOk="0">
                  <a:moveTo>
                    <a:pt x="193" y="0"/>
                  </a:moveTo>
                  <a:cubicBezTo>
                    <a:pt x="78" y="0"/>
                    <a:pt x="1" y="175"/>
                    <a:pt x="125" y="248"/>
                  </a:cubicBezTo>
                  <a:cubicBezTo>
                    <a:pt x="685" y="581"/>
                    <a:pt x="1288" y="838"/>
                    <a:pt x="1913" y="1017"/>
                  </a:cubicBezTo>
                  <a:cubicBezTo>
                    <a:pt x="1927" y="1021"/>
                    <a:pt x="1940" y="1023"/>
                    <a:pt x="1952" y="1023"/>
                  </a:cubicBezTo>
                  <a:cubicBezTo>
                    <a:pt x="2088" y="1023"/>
                    <a:pt x="2134" y="804"/>
                    <a:pt x="1984" y="760"/>
                  </a:cubicBezTo>
                  <a:cubicBezTo>
                    <a:pt x="1378" y="589"/>
                    <a:pt x="800" y="340"/>
                    <a:pt x="260" y="20"/>
                  </a:cubicBezTo>
                  <a:cubicBezTo>
                    <a:pt x="237" y="6"/>
                    <a:pt x="215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2625709" y="1135324"/>
              <a:ext cx="174832" cy="52855"/>
            </a:xfrm>
            <a:custGeom>
              <a:avLst/>
              <a:gdLst/>
              <a:ahLst/>
              <a:cxnLst/>
              <a:rect l="l" t="t" r="r" b="b"/>
              <a:pathLst>
                <a:path w="3278" h="991" extrusionOk="0">
                  <a:moveTo>
                    <a:pt x="3109" y="1"/>
                  </a:moveTo>
                  <a:cubicBezTo>
                    <a:pt x="3030" y="1"/>
                    <a:pt x="2946" y="66"/>
                    <a:pt x="2968" y="166"/>
                  </a:cubicBezTo>
                  <a:cubicBezTo>
                    <a:pt x="3014" y="379"/>
                    <a:pt x="2842" y="581"/>
                    <a:pt x="2657" y="661"/>
                  </a:cubicBezTo>
                  <a:cubicBezTo>
                    <a:pt x="2544" y="710"/>
                    <a:pt x="2422" y="728"/>
                    <a:pt x="2298" y="728"/>
                  </a:cubicBezTo>
                  <a:cubicBezTo>
                    <a:pt x="2150" y="728"/>
                    <a:pt x="1999" y="702"/>
                    <a:pt x="1860" y="675"/>
                  </a:cubicBezTo>
                  <a:cubicBezTo>
                    <a:pt x="1298" y="565"/>
                    <a:pt x="760" y="368"/>
                    <a:pt x="262" y="90"/>
                  </a:cubicBezTo>
                  <a:cubicBezTo>
                    <a:pt x="239" y="78"/>
                    <a:pt x="217" y="72"/>
                    <a:pt x="196" y="72"/>
                  </a:cubicBezTo>
                  <a:cubicBezTo>
                    <a:pt x="78" y="72"/>
                    <a:pt x="0" y="250"/>
                    <a:pt x="127" y="321"/>
                  </a:cubicBezTo>
                  <a:cubicBezTo>
                    <a:pt x="579" y="572"/>
                    <a:pt x="1064" y="764"/>
                    <a:pt x="1568" y="882"/>
                  </a:cubicBezTo>
                  <a:cubicBezTo>
                    <a:pt x="1794" y="936"/>
                    <a:pt x="2048" y="991"/>
                    <a:pt x="2293" y="991"/>
                  </a:cubicBezTo>
                  <a:cubicBezTo>
                    <a:pt x="2546" y="991"/>
                    <a:pt x="2791" y="933"/>
                    <a:pt x="2989" y="758"/>
                  </a:cubicBezTo>
                  <a:cubicBezTo>
                    <a:pt x="3177" y="592"/>
                    <a:pt x="3278" y="344"/>
                    <a:pt x="3225" y="96"/>
                  </a:cubicBezTo>
                  <a:cubicBezTo>
                    <a:pt x="3210" y="29"/>
                    <a:pt x="3160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2541548" y="1054202"/>
              <a:ext cx="32748" cy="49175"/>
            </a:xfrm>
            <a:custGeom>
              <a:avLst/>
              <a:gdLst/>
              <a:ahLst/>
              <a:cxnLst/>
              <a:rect l="l" t="t" r="r" b="b"/>
              <a:pathLst>
                <a:path w="614" h="922" extrusionOk="0">
                  <a:moveTo>
                    <a:pt x="317" y="188"/>
                  </a:moveTo>
                  <a:cubicBezTo>
                    <a:pt x="318" y="188"/>
                    <a:pt x="318" y="189"/>
                    <a:pt x="318" y="190"/>
                  </a:cubicBezTo>
                  <a:lnTo>
                    <a:pt x="318" y="190"/>
                  </a:lnTo>
                  <a:cubicBezTo>
                    <a:pt x="318" y="189"/>
                    <a:pt x="318" y="189"/>
                    <a:pt x="317" y="188"/>
                  </a:cubicBezTo>
                  <a:close/>
                  <a:moveTo>
                    <a:pt x="198" y="0"/>
                  </a:moveTo>
                  <a:cubicBezTo>
                    <a:pt x="139" y="0"/>
                    <a:pt x="79" y="35"/>
                    <a:pt x="68" y="96"/>
                  </a:cubicBezTo>
                  <a:cubicBezTo>
                    <a:pt x="0" y="404"/>
                    <a:pt x="133" y="729"/>
                    <a:pt x="395" y="902"/>
                  </a:cubicBezTo>
                  <a:cubicBezTo>
                    <a:pt x="415" y="915"/>
                    <a:pt x="437" y="921"/>
                    <a:pt x="460" y="921"/>
                  </a:cubicBezTo>
                  <a:cubicBezTo>
                    <a:pt x="508" y="921"/>
                    <a:pt x="556" y="896"/>
                    <a:pt x="578" y="855"/>
                  </a:cubicBezTo>
                  <a:cubicBezTo>
                    <a:pt x="613" y="789"/>
                    <a:pt x="592" y="715"/>
                    <a:pt x="530" y="674"/>
                  </a:cubicBezTo>
                  <a:cubicBezTo>
                    <a:pt x="523" y="668"/>
                    <a:pt x="518" y="665"/>
                    <a:pt x="511" y="660"/>
                  </a:cubicBezTo>
                  <a:cubicBezTo>
                    <a:pt x="505" y="653"/>
                    <a:pt x="486" y="638"/>
                    <a:pt x="479" y="633"/>
                  </a:cubicBezTo>
                  <a:cubicBezTo>
                    <a:pt x="459" y="614"/>
                    <a:pt x="440" y="592"/>
                    <a:pt x="422" y="573"/>
                  </a:cubicBezTo>
                  <a:cubicBezTo>
                    <a:pt x="417" y="566"/>
                    <a:pt x="413" y="560"/>
                    <a:pt x="408" y="553"/>
                  </a:cubicBezTo>
                  <a:cubicBezTo>
                    <a:pt x="401" y="543"/>
                    <a:pt x="394" y="530"/>
                    <a:pt x="387" y="518"/>
                  </a:cubicBezTo>
                  <a:cubicBezTo>
                    <a:pt x="379" y="505"/>
                    <a:pt x="372" y="493"/>
                    <a:pt x="365" y="481"/>
                  </a:cubicBezTo>
                  <a:cubicBezTo>
                    <a:pt x="362" y="474"/>
                    <a:pt x="358" y="466"/>
                    <a:pt x="355" y="459"/>
                  </a:cubicBezTo>
                  <a:cubicBezTo>
                    <a:pt x="346" y="433"/>
                    <a:pt x="337" y="408"/>
                    <a:pt x="330" y="381"/>
                  </a:cubicBezTo>
                  <a:cubicBezTo>
                    <a:pt x="326" y="367"/>
                    <a:pt x="323" y="353"/>
                    <a:pt x="321" y="339"/>
                  </a:cubicBezTo>
                  <a:cubicBezTo>
                    <a:pt x="319" y="334"/>
                    <a:pt x="317" y="326"/>
                    <a:pt x="317" y="321"/>
                  </a:cubicBezTo>
                  <a:cubicBezTo>
                    <a:pt x="317" y="319"/>
                    <a:pt x="317" y="319"/>
                    <a:pt x="317" y="319"/>
                  </a:cubicBezTo>
                  <a:cubicBezTo>
                    <a:pt x="316" y="291"/>
                    <a:pt x="314" y="263"/>
                    <a:pt x="314" y="234"/>
                  </a:cubicBezTo>
                  <a:cubicBezTo>
                    <a:pt x="316" y="222"/>
                    <a:pt x="317" y="208"/>
                    <a:pt x="317" y="195"/>
                  </a:cubicBezTo>
                  <a:lnTo>
                    <a:pt x="317" y="195"/>
                  </a:lnTo>
                  <a:cubicBezTo>
                    <a:pt x="317" y="199"/>
                    <a:pt x="317" y="203"/>
                    <a:pt x="317" y="203"/>
                  </a:cubicBezTo>
                  <a:cubicBezTo>
                    <a:pt x="317" y="203"/>
                    <a:pt x="317" y="201"/>
                    <a:pt x="317" y="195"/>
                  </a:cubicBezTo>
                  <a:lnTo>
                    <a:pt x="317" y="195"/>
                  </a:lnTo>
                  <a:cubicBezTo>
                    <a:pt x="317" y="195"/>
                    <a:pt x="317" y="195"/>
                    <a:pt x="317" y="195"/>
                  </a:cubicBezTo>
                  <a:cubicBezTo>
                    <a:pt x="317" y="194"/>
                    <a:pt x="317" y="194"/>
                    <a:pt x="317" y="194"/>
                  </a:cubicBezTo>
                  <a:cubicBezTo>
                    <a:pt x="317" y="193"/>
                    <a:pt x="318" y="193"/>
                    <a:pt x="318" y="192"/>
                  </a:cubicBezTo>
                  <a:lnTo>
                    <a:pt x="318" y="192"/>
                  </a:lnTo>
                  <a:cubicBezTo>
                    <a:pt x="318" y="191"/>
                    <a:pt x="318" y="191"/>
                    <a:pt x="318" y="190"/>
                  </a:cubicBezTo>
                  <a:lnTo>
                    <a:pt x="318" y="190"/>
                  </a:lnTo>
                  <a:cubicBezTo>
                    <a:pt x="320" y="182"/>
                    <a:pt x="321" y="175"/>
                    <a:pt x="323" y="167"/>
                  </a:cubicBezTo>
                  <a:cubicBezTo>
                    <a:pt x="337" y="100"/>
                    <a:pt x="303" y="20"/>
                    <a:pt x="231" y="4"/>
                  </a:cubicBezTo>
                  <a:cubicBezTo>
                    <a:pt x="220" y="1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2558455" y="1064496"/>
              <a:ext cx="53" cy="160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80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2890089" y="430828"/>
              <a:ext cx="37228" cy="30508"/>
            </a:xfrm>
            <a:custGeom>
              <a:avLst/>
              <a:gdLst/>
              <a:ahLst/>
              <a:cxnLst/>
              <a:rect l="l" t="t" r="r" b="b"/>
              <a:pathLst>
                <a:path w="698" h="572" extrusionOk="0">
                  <a:moveTo>
                    <a:pt x="139" y="0"/>
                  </a:moveTo>
                  <a:cubicBezTo>
                    <a:pt x="127" y="0"/>
                    <a:pt x="115" y="2"/>
                    <a:pt x="105" y="5"/>
                  </a:cubicBezTo>
                  <a:cubicBezTo>
                    <a:pt x="73" y="14"/>
                    <a:pt x="40" y="37"/>
                    <a:pt x="25" y="67"/>
                  </a:cubicBezTo>
                  <a:cubicBezTo>
                    <a:pt x="10" y="97"/>
                    <a:pt x="1" y="134"/>
                    <a:pt x="11" y="168"/>
                  </a:cubicBezTo>
                  <a:cubicBezTo>
                    <a:pt x="24" y="203"/>
                    <a:pt x="43" y="227"/>
                    <a:pt x="73" y="248"/>
                  </a:cubicBezTo>
                  <a:cubicBezTo>
                    <a:pt x="212" y="351"/>
                    <a:pt x="352" y="452"/>
                    <a:pt x="492" y="554"/>
                  </a:cubicBezTo>
                  <a:cubicBezTo>
                    <a:pt x="507" y="567"/>
                    <a:pt x="531" y="572"/>
                    <a:pt x="554" y="572"/>
                  </a:cubicBezTo>
                  <a:cubicBezTo>
                    <a:pt x="568" y="572"/>
                    <a:pt x="581" y="570"/>
                    <a:pt x="593" y="567"/>
                  </a:cubicBezTo>
                  <a:cubicBezTo>
                    <a:pt x="624" y="560"/>
                    <a:pt x="658" y="535"/>
                    <a:pt x="672" y="507"/>
                  </a:cubicBezTo>
                  <a:cubicBezTo>
                    <a:pt x="688" y="476"/>
                    <a:pt x="697" y="439"/>
                    <a:pt x="686" y="404"/>
                  </a:cubicBezTo>
                  <a:cubicBezTo>
                    <a:pt x="674" y="370"/>
                    <a:pt x="655" y="347"/>
                    <a:pt x="624" y="324"/>
                  </a:cubicBezTo>
                  <a:cubicBezTo>
                    <a:pt x="486" y="223"/>
                    <a:pt x="346" y="120"/>
                    <a:pt x="206" y="19"/>
                  </a:cubicBezTo>
                  <a:cubicBezTo>
                    <a:pt x="190" y="6"/>
                    <a:pt x="163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2567415" y="1141351"/>
              <a:ext cx="45335" cy="30988"/>
            </a:xfrm>
            <a:custGeom>
              <a:avLst/>
              <a:gdLst/>
              <a:ahLst/>
              <a:cxnLst/>
              <a:rect l="l" t="t" r="r" b="b"/>
              <a:pathLst>
                <a:path w="850" h="581" extrusionOk="0">
                  <a:moveTo>
                    <a:pt x="151" y="0"/>
                  </a:moveTo>
                  <a:cubicBezTo>
                    <a:pt x="119" y="0"/>
                    <a:pt x="80" y="14"/>
                    <a:pt x="57" y="39"/>
                  </a:cubicBezTo>
                  <a:cubicBezTo>
                    <a:pt x="13" y="87"/>
                    <a:pt x="1" y="179"/>
                    <a:pt x="57" y="227"/>
                  </a:cubicBezTo>
                  <a:cubicBezTo>
                    <a:pt x="242" y="376"/>
                    <a:pt x="446" y="493"/>
                    <a:pt x="669" y="574"/>
                  </a:cubicBezTo>
                  <a:cubicBezTo>
                    <a:pt x="680" y="579"/>
                    <a:pt x="692" y="581"/>
                    <a:pt x="704" y="581"/>
                  </a:cubicBezTo>
                  <a:cubicBezTo>
                    <a:pt x="761" y="581"/>
                    <a:pt x="819" y="536"/>
                    <a:pt x="832" y="482"/>
                  </a:cubicBezTo>
                  <a:cubicBezTo>
                    <a:pt x="850" y="408"/>
                    <a:pt x="809" y="346"/>
                    <a:pt x="740" y="319"/>
                  </a:cubicBezTo>
                  <a:cubicBezTo>
                    <a:pt x="715" y="310"/>
                    <a:pt x="690" y="303"/>
                    <a:pt x="667" y="291"/>
                  </a:cubicBezTo>
                  <a:lnTo>
                    <a:pt x="667" y="291"/>
                  </a:lnTo>
                  <a:cubicBezTo>
                    <a:pt x="677" y="296"/>
                    <a:pt x="680" y="298"/>
                    <a:pt x="680" y="298"/>
                  </a:cubicBezTo>
                  <a:cubicBezTo>
                    <a:pt x="679" y="298"/>
                    <a:pt x="660" y="288"/>
                    <a:pt x="655" y="286"/>
                  </a:cubicBezTo>
                  <a:cubicBezTo>
                    <a:pt x="642" y="280"/>
                    <a:pt x="630" y="275"/>
                    <a:pt x="619" y="270"/>
                  </a:cubicBezTo>
                  <a:cubicBezTo>
                    <a:pt x="573" y="247"/>
                    <a:pt x="527" y="224"/>
                    <a:pt x="481" y="199"/>
                  </a:cubicBezTo>
                  <a:cubicBezTo>
                    <a:pt x="437" y="172"/>
                    <a:pt x="392" y="146"/>
                    <a:pt x="350" y="115"/>
                  </a:cubicBezTo>
                  <a:cubicBezTo>
                    <a:pt x="329" y="101"/>
                    <a:pt x="307" y="87"/>
                    <a:pt x="288" y="71"/>
                  </a:cubicBezTo>
                  <a:cubicBezTo>
                    <a:pt x="284" y="69"/>
                    <a:pt x="263" y="55"/>
                    <a:pt x="264" y="55"/>
                  </a:cubicBezTo>
                  <a:lnTo>
                    <a:pt x="264" y="55"/>
                  </a:lnTo>
                  <a:cubicBezTo>
                    <a:pt x="264" y="55"/>
                    <a:pt x="267" y="57"/>
                    <a:pt x="275" y="62"/>
                  </a:cubicBezTo>
                  <a:cubicBezTo>
                    <a:pt x="265" y="55"/>
                    <a:pt x="256" y="46"/>
                    <a:pt x="245" y="39"/>
                  </a:cubicBezTo>
                  <a:cubicBezTo>
                    <a:pt x="217" y="16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2" name="Google Shape;2202;p37"/>
          <p:cNvSpPr/>
          <p:nvPr/>
        </p:nvSpPr>
        <p:spPr>
          <a:xfrm>
            <a:off x="6228953" y="10788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3" name="Google Shape;2203;p37"/>
          <p:cNvSpPr/>
          <p:nvPr/>
        </p:nvSpPr>
        <p:spPr>
          <a:xfrm>
            <a:off x="7242053" y="10108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37"/>
          <p:cNvSpPr/>
          <p:nvPr/>
        </p:nvSpPr>
        <p:spPr>
          <a:xfrm>
            <a:off x="8043791" y="39626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5" name="Google Shape;2205;p37"/>
          <p:cNvGrpSpPr/>
          <p:nvPr/>
        </p:nvGrpSpPr>
        <p:grpSpPr>
          <a:xfrm>
            <a:off x="70092" y="2606354"/>
            <a:ext cx="1189455" cy="1221626"/>
            <a:chOff x="1742490" y="367839"/>
            <a:chExt cx="629242" cy="646260"/>
          </a:xfrm>
        </p:grpSpPr>
        <p:sp>
          <p:nvSpPr>
            <p:cNvPr id="2206" name="Google Shape;2206;p37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7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7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7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7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7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7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7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0" name="Google Shape;2220;p37"/>
          <p:cNvSpPr txBox="1">
            <a:spLocks noGrp="1"/>
          </p:cNvSpPr>
          <p:nvPr>
            <p:ph type="title" idx="7"/>
          </p:nvPr>
        </p:nvSpPr>
        <p:spPr>
          <a:xfrm>
            <a:off x="924885" y="1265590"/>
            <a:ext cx="669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th-TH" dirty="0"/>
              <a:t>2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A9DD9-0838-12E5-6547-CEA598A6A693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1522727" y="1180679"/>
            <a:ext cx="4965700" cy="617149"/>
          </a:xfrm>
        </p:spPr>
        <p:txBody>
          <a:bodyPr/>
          <a:lstStyle/>
          <a:p>
            <a:r>
              <a:rPr lang="th-TH" b="0" dirty="0">
                <a:latin typeface="happy Med" pitchFamily="2" charset="-34"/>
                <a:cs typeface="happy Med" pitchFamily="2" charset="-34"/>
              </a:rPr>
              <a:t>ใส่ค่าที่ต้องการแปลงหน่วย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7E53B-9765-E706-939B-EB3F7C69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545" y="1711547"/>
            <a:ext cx="3139321" cy="31770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C1AB39-E6F8-83D0-17E5-E505B0F3638E}"/>
              </a:ext>
            </a:extLst>
          </p:cNvPr>
          <p:cNvSpPr/>
          <p:nvPr/>
        </p:nvSpPr>
        <p:spPr>
          <a:xfrm>
            <a:off x="1922929" y="3282316"/>
            <a:ext cx="410136" cy="2258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E0966-E6F7-32B3-3CE6-0B88C2CD3294}"/>
              </a:ext>
            </a:extLst>
          </p:cNvPr>
          <p:cNvSpPr txBox="1"/>
          <p:nvPr/>
        </p:nvSpPr>
        <p:spPr>
          <a:xfrm>
            <a:off x="2343254" y="3283277"/>
            <a:ext cx="410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solidFill>
                  <a:srgbClr val="FF0000"/>
                </a:solidFill>
                <a:latin typeface="happy Med" pitchFamily="2" charset="-34"/>
                <a:cs typeface="happy Med" pitchFamily="2" charset="-34"/>
              </a:rPr>
              <a:t>2</a:t>
            </a:r>
            <a:endParaRPr lang="th-TH" sz="1400" dirty="0">
              <a:solidFill>
                <a:srgbClr val="FF0000"/>
              </a:solidFill>
              <a:latin typeface="happy Med" pitchFamily="2" charset="-34"/>
              <a:cs typeface="happy Med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0999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3" grpId="0"/>
      <p:bldP spid="2220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37"/>
          <p:cNvSpPr/>
          <p:nvPr/>
        </p:nvSpPr>
        <p:spPr>
          <a:xfrm>
            <a:off x="924884" y="1200325"/>
            <a:ext cx="630605" cy="581343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37"/>
          <p:cNvSpPr txBox="1">
            <a:spLocks noGrp="1"/>
          </p:cNvSpPr>
          <p:nvPr>
            <p:ph type="title"/>
          </p:nvPr>
        </p:nvSpPr>
        <p:spPr>
          <a:xfrm>
            <a:off x="1329600" y="448056"/>
            <a:ext cx="70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b="0" dirty="0">
                <a:highlight>
                  <a:schemeClr val="dk2"/>
                </a:highlight>
                <a:latin typeface="happy Med" pitchFamily="2" charset="-34"/>
                <a:cs typeface="happy Med" pitchFamily="2" charset="-34"/>
              </a:rPr>
              <a:t>วิธีการใช้งานโปรแกรม</a:t>
            </a:r>
            <a:endParaRPr b="0" dirty="0">
              <a:highlight>
                <a:schemeClr val="dk2"/>
              </a:highlight>
              <a:latin typeface="happy Med" pitchFamily="2" charset="-34"/>
              <a:cs typeface="happy Med" pitchFamily="2" charset="-34"/>
            </a:endParaRPr>
          </a:p>
        </p:txBody>
      </p:sp>
      <p:grpSp>
        <p:nvGrpSpPr>
          <p:cNvPr id="2180" name="Google Shape;2180;p37"/>
          <p:cNvGrpSpPr/>
          <p:nvPr/>
        </p:nvGrpSpPr>
        <p:grpSpPr>
          <a:xfrm>
            <a:off x="6545078" y="1483838"/>
            <a:ext cx="1927424" cy="2612329"/>
            <a:chOff x="2522614" y="409334"/>
            <a:chExt cx="595325" cy="806847"/>
          </a:xfrm>
        </p:grpSpPr>
        <p:sp>
          <p:nvSpPr>
            <p:cNvPr id="2181" name="Google Shape;2181;p37"/>
            <p:cNvSpPr/>
            <p:nvPr/>
          </p:nvSpPr>
          <p:spPr>
            <a:xfrm>
              <a:off x="2522614" y="1034575"/>
              <a:ext cx="273609" cy="181606"/>
            </a:xfrm>
            <a:custGeom>
              <a:avLst/>
              <a:gdLst/>
              <a:ahLst/>
              <a:cxnLst/>
              <a:rect l="l" t="t" r="r" b="b"/>
              <a:pathLst>
                <a:path w="5130" h="3405" extrusionOk="0">
                  <a:moveTo>
                    <a:pt x="701" y="1"/>
                  </a:moveTo>
                  <a:cubicBezTo>
                    <a:pt x="579" y="1"/>
                    <a:pt x="456" y="57"/>
                    <a:pt x="375" y="193"/>
                  </a:cubicBezTo>
                  <a:cubicBezTo>
                    <a:pt x="79" y="682"/>
                    <a:pt x="1" y="1192"/>
                    <a:pt x="410" y="1644"/>
                  </a:cubicBezTo>
                  <a:cubicBezTo>
                    <a:pt x="800" y="2077"/>
                    <a:pt x="1378" y="2429"/>
                    <a:pt x="1879" y="2716"/>
                  </a:cubicBezTo>
                  <a:cubicBezTo>
                    <a:pt x="2405" y="3019"/>
                    <a:pt x="2985" y="3260"/>
                    <a:pt x="3587" y="3356"/>
                  </a:cubicBezTo>
                  <a:cubicBezTo>
                    <a:pt x="3744" y="3380"/>
                    <a:pt x="3913" y="3404"/>
                    <a:pt x="4080" y="3404"/>
                  </a:cubicBezTo>
                  <a:cubicBezTo>
                    <a:pt x="4223" y="3404"/>
                    <a:pt x="4364" y="3386"/>
                    <a:pt x="4493" y="3335"/>
                  </a:cubicBezTo>
                  <a:cubicBezTo>
                    <a:pt x="4798" y="3213"/>
                    <a:pt x="4883" y="2901"/>
                    <a:pt x="4998" y="2623"/>
                  </a:cubicBezTo>
                  <a:cubicBezTo>
                    <a:pt x="5130" y="2303"/>
                    <a:pt x="4850" y="2015"/>
                    <a:pt x="4598" y="2015"/>
                  </a:cubicBezTo>
                  <a:cubicBezTo>
                    <a:pt x="4480" y="2015"/>
                    <a:pt x="4369" y="2077"/>
                    <a:pt x="4307" y="2227"/>
                  </a:cubicBezTo>
                  <a:cubicBezTo>
                    <a:pt x="4233" y="2405"/>
                    <a:pt x="4233" y="2594"/>
                    <a:pt x="4031" y="2605"/>
                  </a:cubicBezTo>
                  <a:cubicBezTo>
                    <a:pt x="4013" y="2606"/>
                    <a:pt x="3995" y="2606"/>
                    <a:pt x="3976" y="2606"/>
                  </a:cubicBezTo>
                  <a:cubicBezTo>
                    <a:pt x="3782" y="2606"/>
                    <a:pt x="3574" y="2549"/>
                    <a:pt x="3391" y="2500"/>
                  </a:cubicBezTo>
                  <a:cubicBezTo>
                    <a:pt x="2996" y="2396"/>
                    <a:pt x="2627" y="2227"/>
                    <a:pt x="2273" y="2025"/>
                  </a:cubicBezTo>
                  <a:cubicBezTo>
                    <a:pt x="1932" y="1830"/>
                    <a:pt x="1608" y="1607"/>
                    <a:pt x="1300" y="1366"/>
                  </a:cubicBezTo>
                  <a:cubicBezTo>
                    <a:pt x="1186" y="1278"/>
                    <a:pt x="998" y="1164"/>
                    <a:pt x="935" y="1029"/>
                  </a:cubicBezTo>
                  <a:cubicBezTo>
                    <a:pt x="862" y="875"/>
                    <a:pt x="986" y="719"/>
                    <a:pt x="1066" y="586"/>
                  </a:cubicBezTo>
                  <a:cubicBezTo>
                    <a:pt x="1250" y="283"/>
                    <a:pt x="975" y="1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2536907" y="1026362"/>
              <a:ext cx="257075" cy="157605"/>
            </a:xfrm>
            <a:custGeom>
              <a:avLst/>
              <a:gdLst/>
              <a:ahLst/>
              <a:cxnLst/>
              <a:rect l="l" t="t" r="r" b="b"/>
              <a:pathLst>
                <a:path w="4820" h="2955" extrusionOk="0">
                  <a:moveTo>
                    <a:pt x="1021" y="1"/>
                  </a:moveTo>
                  <a:cubicBezTo>
                    <a:pt x="987" y="1"/>
                    <a:pt x="955" y="6"/>
                    <a:pt x="927" y="14"/>
                  </a:cubicBezTo>
                  <a:cubicBezTo>
                    <a:pt x="888" y="11"/>
                    <a:pt x="849" y="9"/>
                    <a:pt x="810" y="9"/>
                  </a:cubicBezTo>
                  <a:cubicBezTo>
                    <a:pt x="684" y="9"/>
                    <a:pt x="564" y="28"/>
                    <a:pt x="456" y="72"/>
                  </a:cubicBezTo>
                  <a:cubicBezTo>
                    <a:pt x="39" y="242"/>
                    <a:pt x="0" y="696"/>
                    <a:pt x="277" y="1066"/>
                  </a:cubicBezTo>
                  <a:cubicBezTo>
                    <a:pt x="541" y="1419"/>
                    <a:pt x="948" y="1703"/>
                    <a:pt x="1326" y="1940"/>
                  </a:cubicBezTo>
                  <a:cubicBezTo>
                    <a:pt x="1721" y="2188"/>
                    <a:pt x="2146" y="2383"/>
                    <a:pt x="2581" y="2548"/>
                  </a:cubicBezTo>
                  <a:cubicBezTo>
                    <a:pt x="3032" y="2720"/>
                    <a:pt x="3511" y="2904"/>
                    <a:pt x="3984" y="2948"/>
                  </a:cubicBezTo>
                  <a:cubicBezTo>
                    <a:pt x="4027" y="2952"/>
                    <a:pt x="4070" y="2954"/>
                    <a:pt x="4112" y="2954"/>
                  </a:cubicBezTo>
                  <a:cubicBezTo>
                    <a:pt x="4485" y="2954"/>
                    <a:pt x="4819" y="2796"/>
                    <a:pt x="4778" y="2388"/>
                  </a:cubicBezTo>
                  <a:cubicBezTo>
                    <a:pt x="4737" y="1993"/>
                    <a:pt x="4301" y="1637"/>
                    <a:pt x="3984" y="1382"/>
                  </a:cubicBezTo>
                  <a:cubicBezTo>
                    <a:pt x="3156" y="717"/>
                    <a:pt x="2148" y="315"/>
                    <a:pt x="1147" y="21"/>
                  </a:cubicBezTo>
                  <a:cubicBezTo>
                    <a:pt x="1102" y="7"/>
                    <a:pt x="1060" y="1"/>
                    <a:pt x="1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2645497" y="409334"/>
              <a:ext cx="365025" cy="710316"/>
            </a:xfrm>
            <a:custGeom>
              <a:avLst/>
              <a:gdLst/>
              <a:ahLst/>
              <a:cxnLst/>
              <a:rect l="l" t="t" r="r" b="b"/>
              <a:pathLst>
                <a:path w="6844" h="13318" extrusionOk="0">
                  <a:moveTo>
                    <a:pt x="6323" y="1"/>
                  </a:moveTo>
                  <a:cubicBezTo>
                    <a:pt x="6185" y="1"/>
                    <a:pt x="6048" y="69"/>
                    <a:pt x="5976" y="233"/>
                  </a:cubicBezTo>
                  <a:cubicBezTo>
                    <a:pt x="4000" y="4689"/>
                    <a:pt x="2414" y="8460"/>
                    <a:pt x="156" y="12784"/>
                  </a:cubicBezTo>
                  <a:cubicBezTo>
                    <a:pt x="1" y="13082"/>
                    <a:pt x="263" y="13318"/>
                    <a:pt x="528" y="13318"/>
                  </a:cubicBezTo>
                  <a:cubicBezTo>
                    <a:pt x="668" y="13318"/>
                    <a:pt x="809" y="13252"/>
                    <a:pt x="890" y="13096"/>
                  </a:cubicBezTo>
                  <a:cubicBezTo>
                    <a:pt x="3146" y="8772"/>
                    <a:pt x="4732" y="5001"/>
                    <a:pt x="6708" y="546"/>
                  </a:cubicBezTo>
                  <a:cubicBezTo>
                    <a:pt x="6844" y="239"/>
                    <a:pt x="6581" y="1"/>
                    <a:pt x="6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2536801" y="450508"/>
              <a:ext cx="516496" cy="512283"/>
            </a:xfrm>
            <a:custGeom>
              <a:avLst/>
              <a:gdLst/>
              <a:ahLst/>
              <a:cxnLst/>
              <a:rect l="l" t="t" r="r" b="b"/>
              <a:pathLst>
                <a:path w="9684" h="9605" extrusionOk="0">
                  <a:moveTo>
                    <a:pt x="4815" y="0"/>
                  </a:moveTo>
                  <a:cubicBezTo>
                    <a:pt x="4769" y="0"/>
                    <a:pt x="4725" y="1"/>
                    <a:pt x="4681" y="3"/>
                  </a:cubicBezTo>
                  <a:cubicBezTo>
                    <a:pt x="4133" y="24"/>
                    <a:pt x="3674" y="161"/>
                    <a:pt x="3026" y="363"/>
                  </a:cubicBezTo>
                  <a:cubicBezTo>
                    <a:pt x="2620" y="488"/>
                    <a:pt x="2258" y="749"/>
                    <a:pt x="1914" y="990"/>
                  </a:cubicBezTo>
                  <a:cubicBezTo>
                    <a:pt x="1746" y="1107"/>
                    <a:pt x="1537" y="1355"/>
                    <a:pt x="1455" y="1436"/>
                  </a:cubicBezTo>
                  <a:cubicBezTo>
                    <a:pt x="1301" y="1591"/>
                    <a:pt x="1133" y="1720"/>
                    <a:pt x="1007" y="1894"/>
                  </a:cubicBezTo>
                  <a:cubicBezTo>
                    <a:pt x="702" y="2319"/>
                    <a:pt x="468" y="2727"/>
                    <a:pt x="305" y="3175"/>
                  </a:cubicBezTo>
                  <a:cubicBezTo>
                    <a:pt x="201" y="3462"/>
                    <a:pt x="125" y="3765"/>
                    <a:pt x="75" y="4100"/>
                  </a:cubicBezTo>
                  <a:cubicBezTo>
                    <a:pt x="66" y="4169"/>
                    <a:pt x="57" y="4238"/>
                    <a:pt x="52" y="4307"/>
                  </a:cubicBezTo>
                  <a:cubicBezTo>
                    <a:pt x="1" y="4819"/>
                    <a:pt x="36" y="5346"/>
                    <a:pt x="153" y="5851"/>
                  </a:cubicBezTo>
                  <a:cubicBezTo>
                    <a:pt x="211" y="6109"/>
                    <a:pt x="293" y="6361"/>
                    <a:pt x="394" y="6604"/>
                  </a:cubicBezTo>
                  <a:cubicBezTo>
                    <a:pt x="713" y="7369"/>
                    <a:pt x="1209" y="7995"/>
                    <a:pt x="1861" y="8504"/>
                  </a:cubicBezTo>
                  <a:cubicBezTo>
                    <a:pt x="2085" y="8693"/>
                    <a:pt x="2324" y="8849"/>
                    <a:pt x="2579" y="8971"/>
                  </a:cubicBezTo>
                  <a:cubicBezTo>
                    <a:pt x="2749" y="9072"/>
                    <a:pt x="2926" y="9163"/>
                    <a:pt x="3111" y="9244"/>
                  </a:cubicBezTo>
                  <a:cubicBezTo>
                    <a:pt x="3454" y="9340"/>
                    <a:pt x="3800" y="9437"/>
                    <a:pt x="4142" y="9533"/>
                  </a:cubicBezTo>
                  <a:cubicBezTo>
                    <a:pt x="4174" y="9542"/>
                    <a:pt x="4206" y="9551"/>
                    <a:pt x="4238" y="9560"/>
                  </a:cubicBezTo>
                  <a:cubicBezTo>
                    <a:pt x="4455" y="9590"/>
                    <a:pt x="4670" y="9605"/>
                    <a:pt x="4884" y="9605"/>
                  </a:cubicBezTo>
                  <a:cubicBezTo>
                    <a:pt x="5477" y="9605"/>
                    <a:pt x="6055" y="9489"/>
                    <a:pt x="6619" y="9258"/>
                  </a:cubicBezTo>
                  <a:cubicBezTo>
                    <a:pt x="6756" y="9219"/>
                    <a:pt x="6972" y="9085"/>
                    <a:pt x="7096" y="9003"/>
                  </a:cubicBezTo>
                  <a:cubicBezTo>
                    <a:pt x="7146" y="8970"/>
                    <a:pt x="7181" y="8945"/>
                    <a:pt x="7190" y="8939"/>
                  </a:cubicBezTo>
                  <a:cubicBezTo>
                    <a:pt x="7364" y="8840"/>
                    <a:pt x="7583" y="8743"/>
                    <a:pt x="7752" y="8606"/>
                  </a:cubicBezTo>
                  <a:lnTo>
                    <a:pt x="8569" y="7791"/>
                  </a:lnTo>
                  <a:cubicBezTo>
                    <a:pt x="8579" y="7781"/>
                    <a:pt x="8590" y="7770"/>
                    <a:pt x="8601" y="7758"/>
                  </a:cubicBezTo>
                  <a:cubicBezTo>
                    <a:pt x="8608" y="7749"/>
                    <a:pt x="8615" y="7738"/>
                    <a:pt x="8620" y="7729"/>
                  </a:cubicBezTo>
                  <a:cubicBezTo>
                    <a:pt x="8755" y="7506"/>
                    <a:pt x="8889" y="7283"/>
                    <a:pt x="9021" y="7058"/>
                  </a:cubicBezTo>
                  <a:cubicBezTo>
                    <a:pt x="9084" y="6946"/>
                    <a:pt x="9148" y="6836"/>
                    <a:pt x="9212" y="6724"/>
                  </a:cubicBezTo>
                  <a:cubicBezTo>
                    <a:pt x="9518" y="6076"/>
                    <a:pt x="9683" y="5135"/>
                    <a:pt x="9607" y="4382"/>
                  </a:cubicBezTo>
                  <a:cubicBezTo>
                    <a:pt x="9598" y="4298"/>
                    <a:pt x="9586" y="4217"/>
                    <a:pt x="9572" y="4139"/>
                  </a:cubicBezTo>
                  <a:cubicBezTo>
                    <a:pt x="9403" y="3232"/>
                    <a:pt x="9198" y="2602"/>
                    <a:pt x="8629" y="1864"/>
                  </a:cubicBezTo>
                  <a:cubicBezTo>
                    <a:pt x="8124" y="1210"/>
                    <a:pt x="7495" y="735"/>
                    <a:pt x="6743" y="400"/>
                  </a:cubicBezTo>
                  <a:cubicBezTo>
                    <a:pt x="6354" y="224"/>
                    <a:pt x="5928" y="113"/>
                    <a:pt x="5505" y="52"/>
                  </a:cubicBezTo>
                  <a:cubicBezTo>
                    <a:pt x="5250" y="17"/>
                    <a:pt x="5025" y="0"/>
                    <a:pt x="4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2863741" y="683314"/>
              <a:ext cx="189553" cy="143631"/>
            </a:xfrm>
            <a:custGeom>
              <a:avLst/>
              <a:gdLst/>
              <a:ahLst/>
              <a:cxnLst/>
              <a:rect l="l" t="t" r="r" b="b"/>
              <a:pathLst>
                <a:path w="3554" h="2693" extrusionOk="0">
                  <a:moveTo>
                    <a:pt x="3255" y="1"/>
                  </a:moveTo>
                  <a:cubicBezTo>
                    <a:pt x="3083" y="1"/>
                    <a:pt x="2910" y="31"/>
                    <a:pt x="2742" y="96"/>
                  </a:cubicBezTo>
                  <a:cubicBezTo>
                    <a:pt x="2380" y="236"/>
                    <a:pt x="2146" y="515"/>
                    <a:pt x="1746" y="564"/>
                  </a:cubicBezTo>
                  <a:cubicBezTo>
                    <a:pt x="1241" y="626"/>
                    <a:pt x="0" y="617"/>
                    <a:pt x="241" y="1470"/>
                  </a:cubicBezTo>
                  <a:cubicBezTo>
                    <a:pt x="445" y="2191"/>
                    <a:pt x="1499" y="1893"/>
                    <a:pt x="1990" y="2189"/>
                  </a:cubicBezTo>
                  <a:cubicBezTo>
                    <a:pt x="2295" y="2372"/>
                    <a:pt x="2527" y="2623"/>
                    <a:pt x="2891" y="2693"/>
                  </a:cubicBezTo>
                  <a:cubicBezTo>
                    <a:pt x="2954" y="2581"/>
                    <a:pt x="3018" y="2471"/>
                    <a:pt x="3082" y="2359"/>
                  </a:cubicBezTo>
                  <a:cubicBezTo>
                    <a:pt x="3388" y="1711"/>
                    <a:pt x="3553" y="770"/>
                    <a:pt x="3477" y="17"/>
                  </a:cubicBezTo>
                  <a:cubicBezTo>
                    <a:pt x="3403" y="6"/>
                    <a:pt x="3329" y="1"/>
                    <a:pt x="3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2553068" y="450615"/>
              <a:ext cx="265342" cy="229767"/>
            </a:xfrm>
            <a:custGeom>
              <a:avLst/>
              <a:gdLst/>
              <a:ahLst/>
              <a:cxnLst/>
              <a:rect l="l" t="t" r="r" b="b"/>
              <a:pathLst>
                <a:path w="4975" h="4308" extrusionOk="0">
                  <a:moveTo>
                    <a:pt x="4376" y="1"/>
                  </a:moveTo>
                  <a:cubicBezTo>
                    <a:pt x="3828" y="22"/>
                    <a:pt x="3369" y="159"/>
                    <a:pt x="2721" y="361"/>
                  </a:cubicBezTo>
                  <a:cubicBezTo>
                    <a:pt x="2315" y="486"/>
                    <a:pt x="1953" y="747"/>
                    <a:pt x="1609" y="988"/>
                  </a:cubicBezTo>
                  <a:cubicBezTo>
                    <a:pt x="1441" y="1105"/>
                    <a:pt x="1232" y="1353"/>
                    <a:pt x="1150" y="1434"/>
                  </a:cubicBezTo>
                  <a:cubicBezTo>
                    <a:pt x="996" y="1589"/>
                    <a:pt x="828" y="1718"/>
                    <a:pt x="702" y="1892"/>
                  </a:cubicBezTo>
                  <a:cubicBezTo>
                    <a:pt x="397" y="2317"/>
                    <a:pt x="163" y="2725"/>
                    <a:pt x="0" y="3173"/>
                  </a:cubicBezTo>
                  <a:cubicBezTo>
                    <a:pt x="78" y="3504"/>
                    <a:pt x="240" y="3804"/>
                    <a:pt x="505" y="4023"/>
                  </a:cubicBezTo>
                  <a:cubicBezTo>
                    <a:pt x="727" y="4206"/>
                    <a:pt x="997" y="4307"/>
                    <a:pt x="1270" y="4307"/>
                  </a:cubicBezTo>
                  <a:cubicBezTo>
                    <a:pt x="1446" y="4307"/>
                    <a:pt x="1623" y="4265"/>
                    <a:pt x="1788" y="4176"/>
                  </a:cubicBezTo>
                  <a:cubicBezTo>
                    <a:pt x="2236" y="3935"/>
                    <a:pt x="2454" y="3436"/>
                    <a:pt x="2996" y="3436"/>
                  </a:cubicBezTo>
                  <a:cubicBezTo>
                    <a:pt x="3020" y="3436"/>
                    <a:pt x="3044" y="3437"/>
                    <a:pt x="3070" y="3439"/>
                  </a:cubicBezTo>
                  <a:cubicBezTo>
                    <a:pt x="3314" y="3458"/>
                    <a:pt x="3559" y="3499"/>
                    <a:pt x="3800" y="3499"/>
                  </a:cubicBezTo>
                  <a:cubicBezTo>
                    <a:pt x="4025" y="3499"/>
                    <a:pt x="4246" y="3463"/>
                    <a:pt x="4457" y="3338"/>
                  </a:cubicBezTo>
                  <a:cubicBezTo>
                    <a:pt x="4886" y="3086"/>
                    <a:pt x="4975" y="2599"/>
                    <a:pt x="4877" y="2142"/>
                  </a:cubicBezTo>
                  <a:cubicBezTo>
                    <a:pt x="4805" y="1812"/>
                    <a:pt x="4626" y="1559"/>
                    <a:pt x="4503" y="1252"/>
                  </a:cubicBezTo>
                  <a:cubicBezTo>
                    <a:pt x="4393" y="975"/>
                    <a:pt x="4624" y="752"/>
                    <a:pt x="4565" y="460"/>
                  </a:cubicBezTo>
                  <a:cubicBezTo>
                    <a:pt x="4533" y="300"/>
                    <a:pt x="4466" y="143"/>
                    <a:pt x="4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2682351" y="774142"/>
              <a:ext cx="232967" cy="188646"/>
            </a:xfrm>
            <a:custGeom>
              <a:avLst/>
              <a:gdLst/>
              <a:ahLst/>
              <a:cxnLst/>
              <a:rect l="l" t="t" r="r" b="b"/>
              <a:pathLst>
                <a:path w="4368" h="3537" extrusionOk="0">
                  <a:moveTo>
                    <a:pt x="951" y="1"/>
                  </a:moveTo>
                  <a:cubicBezTo>
                    <a:pt x="716" y="1"/>
                    <a:pt x="489" y="81"/>
                    <a:pt x="328" y="291"/>
                  </a:cubicBezTo>
                  <a:cubicBezTo>
                    <a:pt x="1" y="718"/>
                    <a:pt x="270" y="1227"/>
                    <a:pt x="562" y="1580"/>
                  </a:cubicBezTo>
                  <a:cubicBezTo>
                    <a:pt x="747" y="1801"/>
                    <a:pt x="871" y="2005"/>
                    <a:pt x="950" y="2283"/>
                  </a:cubicBezTo>
                  <a:cubicBezTo>
                    <a:pt x="1032" y="2563"/>
                    <a:pt x="1080" y="2856"/>
                    <a:pt x="1202" y="3123"/>
                  </a:cubicBezTo>
                  <a:cubicBezTo>
                    <a:pt x="1261" y="3247"/>
                    <a:pt x="1330" y="3362"/>
                    <a:pt x="1413" y="3465"/>
                  </a:cubicBezTo>
                  <a:cubicBezTo>
                    <a:pt x="1445" y="3474"/>
                    <a:pt x="1477" y="3483"/>
                    <a:pt x="1509" y="3492"/>
                  </a:cubicBezTo>
                  <a:cubicBezTo>
                    <a:pt x="1726" y="3522"/>
                    <a:pt x="1941" y="3537"/>
                    <a:pt x="2155" y="3537"/>
                  </a:cubicBezTo>
                  <a:cubicBezTo>
                    <a:pt x="2748" y="3537"/>
                    <a:pt x="3326" y="3421"/>
                    <a:pt x="3890" y="3190"/>
                  </a:cubicBezTo>
                  <a:cubicBezTo>
                    <a:pt x="4027" y="3151"/>
                    <a:pt x="4243" y="3017"/>
                    <a:pt x="4367" y="2935"/>
                  </a:cubicBezTo>
                  <a:cubicBezTo>
                    <a:pt x="4277" y="2558"/>
                    <a:pt x="4239" y="2163"/>
                    <a:pt x="4016" y="1830"/>
                  </a:cubicBezTo>
                  <a:cubicBezTo>
                    <a:pt x="3873" y="1615"/>
                    <a:pt x="3676" y="1461"/>
                    <a:pt x="3433" y="1372"/>
                  </a:cubicBezTo>
                  <a:cubicBezTo>
                    <a:pt x="3196" y="1284"/>
                    <a:pt x="2946" y="1273"/>
                    <a:pt x="2742" y="1112"/>
                  </a:cubicBezTo>
                  <a:cubicBezTo>
                    <a:pt x="2528" y="943"/>
                    <a:pt x="2375" y="706"/>
                    <a:pt x="2161" y="536"/>
                  </a:cubicBezTo>
                  <a:cubicBezTo>
                    <a:pt x="1975" y="387"/>
                    <a:pt x="1764" y="259"/>
                    <a:pt x="1551" y="153"/>
                  </a:cubicBezTo>
                  <a:cubicBezTo>
                    <a:pt x="1369" y="62"/>
                    <a:pt x="1157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2840754" y="540163"/>
              <a:ext cx="123844" cy="114457"/>
            </a:xfrm>
            <a:custGeom>
              <a:avLst/>
              <a:gdLst/>
              <a:ahLst/>
              <a:cxnLst/>
              <a:rect l="l" t="t" r="r" b="b"/>
              <a:pathLst>
                <a:path w="2322" h="2146" extrusionOk="0">
                  <a:moveTo>
                    <a:pt x="388" y="0"/>
                  </a:moveTo>
                  <a:cubicBezTo>
                    <a:pt x="328" y="0"/>
                    <a:pt x="266" y="13"/>
                    <a:pt x="203" y="46"/>
                  </a:cubicBezTo>
                  <a:cubicBezTo>
                    <a:pt x="57" y="122"/>
                    <a:pt x="1" y="236"/>
                    <a:pt x="1" y="395"/>
                  </a:cubicBezTo>
                  <a:cubicBezTo>
                    <a:pt x="1" y="576"/>
                    <a:pt x="158" y="757"/>
                    <a:pt x="249" y="900"/>
                  </a:cubicBezTo>
                  <a:cubicBezTo>
                    <a:pt x="385" y="1120"/>
                    <a:pt x="522" y="1343"/>
                    <a:pt x="669" y="1559"/>
                  </a:cubicBezTo>
                  <a:cubicBezTo>
                    <a:pt x="893" y="1888"/>
                    <a:pt x="1184" y="2131"/>
                    <a:pt x="1583" y="2131"/>
                  </a:cubicBezTo>
                  <a:cubicBezTo>
                    <a:pt x="1618" y="2131"/>
                    <a:pt x="1654" y="2129"/>
                    <a:pt x="1691" y="2125"/>
                  </a:cubicBezTo>
                  <a:cubicBezTo>
                    <a:pt x="1709" y="2123"/>
                    <a:pt x="1725" y="2121"/>
                    <a:pt x="1741" y="2116"/>
                  </a:cubicBezTo>
                  <a:cubicBezTo>
                    <a:pt x="1786" y="2136"/>
                    <a:pt x="1835" y="2145"/>
                    <a:pt x="1884" y="2145"/>
                  </a:cubicBezTo>
                  <a:cubicBezTo>
                    <a:pt x="2105" y="2145"/>
                    <a:pt x="2322" y="1953"/>
                    <a:pt x="2193" y="1705"/>
                  </a:cubicBezTo>
                  <a:cubicBezTo>
                    <a:pt x="1962" y="1264"/>
                    <a:pt x="2039" y="599"/>
                    <a:pt x="1571" y="314"/>
                  </a:cubicBezTo>
                  <a:cubicBezTo>
                    <a:pt x="1363" y="188"/>
                    <a:pt x="1137" y="188"/>
                    <a:pt x="908" y="142"/>
                  </a:cubicBezTo>
                  <a:cubicBezTo>
                    <a:pt x="727" y="105"/>
                    <a:pt x="561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2536801" y="680220"/>
              <a:ext cx="87683" cy="94616"/>
            </a:xfrm>
            <a:custGeom>
              <a:avLst/>
              <a:gdLst/>
              <a:ahLst/>
              <a:cxnLst/>
              <a:rect l="l" t="t" r="r" b="b"/>
              <a:pathLst>
                <a:path w="1644" h="1774" extrusionOk="0">
                  <a:moveTo>
                    <a:pt x="52" y="0"/>
                  </a:moveTo>
                  <a:lnTo>
                    <a:pt x="52" y="0"/>
                  </a:lnTo>
                  <a:cubicBezTo>
                    <a:pt x="1" y="512"/>
                    <a:pt x="36" y="1039"/>
                    <a:pt x="153" y="1544"/>
                  </a:cubicBezTo>
                  <a:cubicBezTo>
                    <a:pt x="250" y="1574"/>
                    <a:pt x="350" y="1597"/>
                    <a:pt x="451" y="1620"/>
                  </a:cubicBezTo>
                  <a:cubicBezTo>
                    <a:pt x="656" y="1666"/>
                    <a:pt x="873" y="1774"/>
                    <a:pt x="1086" y="1774"/>
                  </a:cubicBezTo>
                  <a:cubicBezTo>
                    <a:pt x="1144" y="1774"/>
                    <a:pt x="1201" y="1766"/>
                    <a:pt x="1257" y="1748"/>
                  </a:cubicBezTo>
                  <a:cubicBezTo>
                    <a:pt x="1475" y="1678"/>
                    <a:pt x="1643" y="1468"/>
                    <a:pt x="1611" y="1232"/>
                  </a:cubicBezTo>
                  <a:cubicBezTo>
                    <a:pt x="1580" y="977"/>
                    <a:pt x="1337" y="819"/>
                    <a:pt x="1121" y="729"/>
                  </a:cubicBezTo>
                  <a:cubicBezTo>
                    <a:pt x="853" y="619"/>
                    <a:pt x="600" y="555"/>
                    <a:pt x="373" y="360"/>
                  </a:cubicBezTo>
                  <a:cubicBezTo>
                    <a:pt x="250" y="254"/>
                    <a:pt x="144" y="131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2556215" y="410134"/>
              <a:ext cx="561724" cy="612659"/>
            </a:xfrm>
            <a:custGeom>
              <a:avLst/>
              <a:gdLst/>
              <a:ahLst/>
              <a:cxnLst/>
              <a:rect l="l" t="t" r="r" b="b"/>
              <a:pathLst>
                <a:path w="10532" h="11487" extrusionOk="0">
                  <a:moveTo>
                    <a:pt x="6776" y="1"/>
                  </a:moveTo>
                  <a:cubicBezTo>
                    <a:pt x="6462" y="1"/>
                    <a:pt x="6215" y="427"/>
                    <a:pt x="6535" y="643"/>
                  </a:cubicBezTo>
                  <a:cubicBezTo>
                    <a:pt x="7590" y="1353"/>
                    <a:pt x="8559" y="2071"/>
                    <a:pt x="9075" y="3271"/>
                  </a:cubicBezTo>
                  <a:cubicBezTo>
                    <a:pt x="9601" y="4492"/>
                    <a:pt x="9876" y="6011"/>
                    <a:pt x="9426" y="7297"/>
                  </a:cubicBezTo>
                  <a:cubicBezTo>
                    <a:pt x="9103" y="8211"/>
                    <a:pt x="8646" y="8993"/>
                    <a:pt x="7863" y="9574"/>
                  </a:cubicBezTo>
                  <a:cubicBezTo>
                    <a:pt x="7386" y="9927"/>
                    <a:pt x="6860" y="10207"/>
                    <a:pt x="6321" y="10450"/>
                  </a:cubicBezTo>
                  <a:cubicBezTo>
                    <a:pt x="5825" y="10674"/>
                    <a:pt x="5300" y="10758"/>
                    <a:pt x="4763" y="10758"/>
                  </a:cubicBezTo>
                  <a:cubicBezTo>
                    <a:pt x="4671" y="10758"/>
                    <a:pt x="4579" y="10756"/>
                    <a:pt x="4487" y="10751"/>
                  </a:cubicBezTo>
                  <a:cubicBezTo>
                    <a:pt x="3810" y="10715"/>
                    <a:pt x="3099" y="10622"/>
                    <a:pt x="2477" y="10336"/>
                  </a:cubicBezTo>
                  <a:cubicBezTo>
                    <a:pt x="1813" y="10030"/>
                    <a:pt x="1247" y="9549"/>
                    <a:pt x="718" y="9051"/>
                  </a:cubicBezTo>
                  <a:cubicBezTo>
                    <a:pt x="647" y="8985"/>
                    <a:pt x="572" y="8957"/>
                    <a:pt x="501" y="8957"/>
                  </a:cubicBezTo>
                  <a:cubicBezTo>
                    <a:pt x="226" y="8957"/>
                    <a:pt x="1" y="9375"/>
                    <a:pt x="271" y="9629"/>
                  </a:cubicBezTo>
                  <a:cubicBezTo>
                    <a:pt x="796" y="10122"/>
                    <a:pt x="1356" y="10581"/>
                    <a:pt x="1999" y="10912"/>
                  </a:cubicBezTo>
                  <a:cubicBezTo>
                    <a:pt x="2603" y="11226"/>
                    <a:pt x="3266" y="11362"/>
                    <a:pt x="3939" y="11437"/>
                  </a:cubicBezTo>
                  <a:cubicBezTo>
                    <a:pt x="4215" y="11467"/>
                    <a:pt x="4496" y="11486"/>
                    <a:pt x="4776" y="11486"/>
                  </a:cubicBezTo>
                  <a:cubicBezTo>
                    <a:pt x="5223" y="11486"/>
                    <a:pt x="5669" y="11438"/>
                    <a:pt x="6098" y="11314"/>
                  </a:cubicBezTo>
                  <a:cubicBezTo>
                    <a:pt x="6750" y="11127"/>
                    <a:pt x="7388" y="10762"/>
                    <a:pt x="7957" y="10395"/>
                  </a:cubicBezTo>
                  <a:cubicBezTo>
                    <a:pt x="8894" y="9790"/>
                    <a:pt x="9516" y="9000"/>
                    <a:pt x="9945" y="7974"/>
                  </a:cubicBezTo>
                  <a:cubicBezTo>
                    <a:pt x="10531" y="6571"/>
                    <a:pt x="10455" y="5036"/>
                    <a:pt x="9984" y="3608"/>
                  </a:cubicBezTo>
                  <a:cubicBezTo>
                    <a:pt x="9736" y="2854"/>
                    <a:pt x="9381" y="2126"/>
                    <a:pt x="8836" y="1545"/>
                  </a:cubicBezTo>
                  <a:cubicBezTo>
                    <a:pt x="8291" y="964"/>
                    <a:pt x="7641" y="508"/>
                    <a:pt x="6984" y="67"/>
                  </a:cubicBezTo>
                  <a:cubicBezTo>
                    <a:pt x="6915" y="21"/>
                    <a:pt x="6844" y="1"/>
                    <a:pt x="6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2718672" y="864598"/>
              <a:ext cx="276862" cy="100216"/>
            </a:xfrm>
            <a:custGeom>
              <a:avLst/>
              <a:gdLst/>
              <a:ahLst/>
              <a:cxnLst/>
              <a:rect l="l" t="t" r="r" b="b"/>
              <a:pathLst>
                <a:path w="5191" h="1879" extrusionOk="0">
                  <a:moveTo>
                    <a:pt x="5037" y="1"/>
                  </a:moveTo>
                  <a:cubicBezTo>
                    <a:pt x="4991" y="1"/>
                    <a:pt x="4949" y="27"/>
                    <a:pt x="4919" y="66"/>
                  </a:cubicBezTo>
                  <a:cubicBezTo>
                    <a:pt x="4111" y="1154"/>
                    <a:pt x="2718" y="1576"/>
                    <a:pt x="1418" y="1613"/>
                  </a:cubicBezTo>
                  <a:cubicBezTo>
                    <a:pt x="1348" y="1615"/>
                    <a:pt x="1278" y="1616"/>
                    <a:pt x="1208" y="1616"/>
                  </a:cubicBezTo>
                  <a:cubicBezTo>
                    <a:pt x="849" y="1616"/>
                    <a:pt x="491" y="1594"/>
                    <a:pt x="133" y="1556"/>
                  </a:cubicBezTo>
                  <a:cubicBezTo>
                    <a:pt x="130" y="1556"/>
                    <a:pt x="127" y="1556"/>
                    <a:pt x="123" y="1556"/>
                  </a:cubicBezTo>
                  <a:cubicBezTo>
                    <a:pt x="57" y="1556"/>
                    <a:pt x="0" y="1625"/>
                    <a:pt x="0" y="1689"/>
                  </a:cubicBezTo>
                  <a:cubicBezTo>
                    <a:pt x="0" y="1767"/>
                    <a:pt x="62" y="1815"/>
                    <a:pt x="133" y="1822"/>
                  </a:cubicBezTo>
                  <a:cubicBezTo>
                    <a:pt x="475" y="1858"/>
                    <a:pt x="824" y="1879"/>
                    <a:pt x="1173" y="1879"/>
                  </a:cubicBezTo>
                  <a:cubicBezTo>
                    <a:pt x="2298" y="1879"/>
                    <a:pt x="3427" y="1659"/>
                    <a:pt x="4352" y="986"/>
                  </a:cubicBezTo>
                  <a:cubicBezTo>
                    <a:pt x="4657" y="763"/>
                    <a:pt x="4923" y="502"/>
                    <a:pt x="5148" y="201"/>
                  </a:cubicBezTo>
                  <a:cubicBezTo>
                    <a:pt x="5191" y="142"/>
                    <a:pt x="5157" y="52"/>
                    <a:pt x="5100" y="18"/>
                  </a:cubicBezTo>
                  <a:cubicBezTo>
                    <a:pt x="5079" y="6"/>
                    <a:pt x="5058" y="1"/>
                    <a:pt x="5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3005825" y="743048"/>
              <a:ext cx="46615" cy="97070"/>
            </a:xfrm>
            <a:custGeom>
              <a:avLst/>
              <a:gdLst/>
              <a:ahLst/>
              <a:cxnLst/>
              <a:rect l="l" t="t" r="r" b="b"/>
              <a:pathLst>
                <a:path w="874" h="1820" extrusionOk="0">
                  <a:moveTo>
                    <a:pt x="732" y="1"/>
                  </a:moveTo>
                  <a:cubicBezTo>
                    <a:pt x="652" y="1"/>
                    <a:pt x="608" y="63"/>
                    <a:pt x="599" y="134"/>
                  </a:cubicBezTo>
                  <a:cubicBezTo>
                    <a:pt x="535" y="662"/>
                    <a:pt x="289" y="1149"/>
                    <a:pt x="53" y="1619"/>
                  </a:cubicBezTo>
                  <a:cubicBezTo>
                    <a:pt x="1" y="1723"/>
                    <a:pt x="92" y="1820"/>
                    <a:pt x="179" y="1820"/>
                  </a:cubicBezTo>
                  <a:cubicBezTo>
                    <a:pt x="219" y="1820"/>
                    <a:pt x="258" y="1800"/>
                    <a:pt x="281" y="1752"/>
                  </a:cubicBezTo>
                  <a:cubicBezTo>
                    <a:pt x="540" y="1236"/>
                    <a:pt x="794" y="713"/>
                    <a:pt x="864" y="134"/>
                  </a:cubicBezTo>
                  <a:cubicBezTo>
                    <a:pt x="873" y="63"/>
                    <a:pt x="797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2535841" y="491256"/>
              <a:ext cx="122937" cy="175792"/>
            </a:xfrm>
            <a:custGeom>
              <a:avLst/>
              <a:gdLst/>
              <a:ahLst/>
              <a:cxnLst/>
              <a:rect l="l" t="t" r="r" b="b"/>
              <a:pathLst>
                <a:path w="2305" h="3296" extrusionOk="0">
                  <a:moveTo>
                    <a:pt x="2113" y="0"/>
                  </a:moveTo>
                  <a:cubicBezTo>
                    <a:pt x="2092" y="0"/>
                    <a:pt x="2069" y="6"/>
                    <a:pt x="2046" y="20"/>
                  </a:cubicBezTo>
                  <a:cubicBezTo>
                    <a:pt x="1181" y="538"/>
                    <a:pt x="524" y="1369"/>
                    <a:pt x="199" y="2321"/>
                  </a:cubicBezTo>
                  <a:cubicBezTo>
                    <a:pt x="107" y="2595"/>
                    <a:pt x="45" y="2875"/>
                    <a:pt x="10" y="3162"/>
                  </a:cubicBezTo>
                  <a:cubicBezTo>
                    <a:pt x="1" y="3233"/>
                    <a:pt x="77" y="3295"/>
                    <a:pt x="143" y="3295"/>
                  </a:cubicBezTo>
                  <a:cubicBezTo>
                    <a:pt x="222" y="3295"/>
                    <a:pt x="267" y="3233"/>
                    <a:pt x="276" y="3162"/>
                  </a:cubicBezTo>
                  <a:cubicBezTo>
                    <a:pt x="391" y="2232"/>
                    <a:pt x="859" y="1356"/>
                    <a:pt x="1546" y="724"/>
                  </a:cubicBezTo>
                  <a:cubicBezTo>
                    <a:pt x="1741" y="543"/>
                    <a:pt x="1954" y="385"/>
                    <a:pt x="2181" y="249"/>
                  </a:cubicBezTo>
                  <a:cubicBezTo>
                    <a:pt x="2305" y="176"/>
                    <a:pt x="2228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2976864" y="444748"/>
              <a:ext cx="109390" cy="135471"/>
            </a:xfrm>
            <a:custGeom>
              <a:avLst/>
              <a:gdLst/>
              <a:ahLst/>
              <a:cxnLst/>
              <a:rect l="l" t="t" r="r" b="b"/>
              <a:pathLst>
                <a:path w="2051" h="2540" extrusionOk="0">
                  <a:moveTo>
                    <a:pt x="189" y="0"/>
                  </a:moveTo>
                  <a:cubicBezTo>
                    <a:pt x="91" y="0"/>
                    <a:pt x="1" y="133"/>
                    <a:pt x="89" y="230"/>
                  </a:cubicBezTo>
                  <a:cubicBezTo>
                    <a:pt x="720" y="921"/>
                    <a:pt x="1356" y="1624"/>
                    <a:pt x="1771" y="2471"/>
                  </a:cubicBezTo>
                  <a:cubicBezTo>
                    <a:pt x="1794" y="2519"/>
                    <a:pt x="1832" y="2539"/>
                    <a:pt x="1872" y="2539"/>
                  </a:cubicBezTo>
                  <a:cubicBezTo>
                    <a:pt x="1959" y="2539"/>
                    <a:pt x="2051" y="2443"/>
                    <a:pt x="1999" y="2338"/>
                  </a:cubicBezTo>
                  <a:cubicBezTo>
                    <a:pt x="1576" y="1470"/>
                    <a:pt x="922" y="749"/>
                    <a:pt x="277" y="42"/>
                  </a:cubicBezTo>
                  <a:cubicBezTo>
                    <a:pt x="250" y="12"/>
                    <a:pt x="219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3081026" y="599472"/>
              <a:ext cx="21761" cy="37655"/>
            </a:xfrm>
            <a:custGeom>
              <a:avLst/>
              <a:gdLst/>
              <a:ahLst/>
              <a:cxnLst/>
              <a:rect l="l" t="t" r="r" b="b"/>
              <a:pathLst>
                <a:path w="408" h="706" extrusionOk="0">
                  <a:moveTo>
                    <a:pt x="151" y="1"/>
                  </a:moveTo>
                  <a:cubicBezTo>
                    <a:pt x="139" y="1"/>
                    <a:pt x="128" y="2"/>
                    <a:pt x="115" y="6"/>
                  </a:cubicBezTo>
                  <a:cubicBezTo>
                    <a:pt x="52" y="27"/>
                    <a:pt x="0" y="100"/>
                    <a:pt x="23" y="171"/>
                  </a:cubicBezTo>
                  <a:cubicBezTo>
                    <a:pt x="73" y="313"/>
                    <a:pt x="110" y="460"/>
                    <a:pt x="139" y="607"/>
                  </a:cubicBezTo>
                  <a:cubicBezTo>
                    <a:pt x="144" y="639"/>
                    <a:pt x="172" y="671"/>
                    <a:pt x="199" y="687"/>
                  </a:cubicBezTo>
                  <a:cubicBezTo>
                    <a:pt x="218" y="699"/>
                    <a:pt x="244" y="706"/>
                    <a:pt x="268" y="706"/>
                  </a:cubicBezTo>
                  <a:cubicBezTo>
                    <a:pt x="280" y="706"/>
                    <a:pt x="291" y="704"/>
                    <a:pt x="302" y="701"/>
                  </a:cubicBezTo>
                  <a:cubicBezTo>
                    <a:pt x="374" y="676"/>
                    <a:pt x="408" y="610"/>
                    <a:pt x="394" y="538"/>
                  </a:cubicBezTo>
                  <a:cubicBezTo>
                    <a:pt x="367" y="389"/>
                    <a:pt x="328" y="242"/>
                    <a:pt x="280" y="100"/>
                  </a:cubicBezTo>
                  <a:cubicBezTo>
                    <a:pt x="261" y="45"/>
                    <a:pt x="210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2613229" y="960173"/>
              <a:ext cx="113817" cy="54562"/>
            </a:xfrm>
            <a:custGeom>
              <a:avLst/>
              <a:gdLst/>
              <a:ahLst/>
              <a:cxnLst/>
              <a:rect l="l" t="t" r="r" b="b"/>
              <a:pathLst>
                <a:path w="2134" h="1023" extrusionOk="0">
                  <a:moveTo>
                    <a:pt x="193" y="0"/>
                  </a:moveTo>
                  <a:cubicBezTo>
                    <a:pt x="78" y="0"/>
                    <a:pt x="1" y="175"/>
                    <a:pt x="125" y="248"/>
                  </a:cubicBezTo>
                  <a:cubicBezTo>
                    <a:pt x="685" y="581"/>
                    <a:pt x="1288" y="838"/>
                    <a:pt x="1913" y="1017"/>
                  </a:cubicBezTo>
                  <a:cubicBezTo>
                    <a:pt x="1927" y="1021"/>
                    <a:pt x="1940" y="1023"/>
                    <a:pt x="1952" y="1023"/>
                  </a:cubicBezTo>
                  <a:cubicBezTo>
                    <a:pt x="2088" y="1023"/>
                    <a:pt x="2134" y="804"/>
                    <a:pt x="1984" y="760"/>
                  </a:cubicBezTo>
                  <a:cubicBezTo>
                    <a:pt x="1378" y="589"/>
                    <a:pt x="800" y="340"/>
                    <a:pt x="260" y="20"/>
                  </a:cubicBezTo>
                  <a:cubicBezTo>
                    <a:pt x="237" y="6"/>
                    <a:pt x="215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2625709" y="1135324"/>
              <a:ext cx="174832" cy="52855"/>
            </a:xfrm>
            <a:custGeom>
              <a:avLst/>
              <a:gdLst/>
              <a:ahLst/>
              <a:cxnLst/>
              <a:rect l="l" t="t" r="r" b="b"/>
              <a:pathLst>
                <a:path w="3278" h="991" extrusionOk="0">
                  <a:moveTo>
                    <a:pt x="3109" y="1"/>
                  </a:moveTo>
                  <a:cubicBezTo>
                    <a:pt x="3030" y="1"/>
                    <a:pt x="2946" y="66"/>
                    <a:pt x="2968" y="166"/>
                  </a:cubicBezTo>
                  <a:cubicBezTo>
                    <a:pt x="3014" y="379"/>
                    <a:pt x="2842" y="581"/>
                    <a:pt x="2657" y="661"/>
                  </a:cubicBezTo>
                  <a:cubicBezTo>
                    <a:pt x="2544" y="710"/>
                    <a:pt x="2422" y="728"/>
                    <a:pt x="2298" y="728"/>
                  </a:cubicBezTo>
                  <a:cubicBezTo>
                    <a:pt x="2150" y="728"/>
                    <a:pt x="1999" y="702"/>
                    <a:pt x="1860" y="675"/>
                  </a:cubicBezTo>
                  <a:cubicBezTo>
                    <a:pt x="1298" y="565"/>
                    <a:pt x="760" y="368"/>
                    <a:pt x="262" y="90"/>
                  </a:cubicBezTo>
                  <a:cubicBezTo>
                    <a:pt x="239" y="78"/>
                    <a:pt x="217" y="72"/>
                    <a:pt x="196" y="72"/>
                  </a:cubicBezTo>
                  <a:cubicBezTo>
                    <a:pt x="78" y="72"/>
                    <a:pt x="0" y="250"/>
                    <a:pt x="127" y="321"/>
                  </a:cubicBezTo>
                  <a:cubicBezTo>
                    <a:pt x="579" y="572"/>
                    <a:pt x="1064" y="764"/>
                    <a:pt x="1568" y="882"/>
                  </a:cubicBezTo>
                  <a:cubicBezTo>
                    <a:pt x="1794" y="936"/>
                    <a:pt x="2048" y="991"/>
                    <a:pt x="2293" y="991"/>
                  </a:cubicBezTo>
                  <a:cubicBezTo>
                    <a:pt x="2546" y="991"/>
                    <a:pt x="2791" y="933"/>
                    <a:pt x="2989" y="758"/>
                  </a:cubicBezTo>
                  <a:cubicBezTo>
                    <a:pt x="3177" y="592"/>
                    <a:pt x="3278" y="344"/>
                    <a:pt x="3225" y="96"/>
                  </a:cubicBezTo>
                  <a:cubicBezTo>
                    <a:pt x="3210" y="29"/>
                    <a:pt x="3160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2541548" y="1054202"/>
              <a:ext cx="32748" cy="49175"/>
            </a:xfrm>
            <a:custGeom>
              <a:avLst/>
              <a:gdLst/>
              <a:ahLst/>
              <a:cxnLst/>
              <a:rect l="l" t="t" r="r" b="b"/>
              <a:pathLst>
                <a:path w="614" h="922" extrusionOk="0">
                  <a:moveTo>
                    <a:pt x="317" y="188"/>
                  </a:moveTo>
                  <a:cubicBezTo>
                    <a:pt x="318" y="188"/>
                    <a:pt x="318" y="189"/>
                    <a:pt x="318" y="190"/>
                  </a:cubicBezTo>
                  <a:lnTo>
                    <a:pt x="318" y="190"/>
                  </a:lnTo>
                  <a:cubicBezTo>
                    <a:pt x="318" y="189"/>
                    <a:pt x="318" y="189"/>
                    <a:pt x="317" y="188"/>
                  </a:cubicBezTo>
                  <a:close/>
                  <a:moveTo>
                    <a:pt x="198" y="0"/>
                  </a:moveTo>
                  <a:cubicBezTo>
                    <a:pt x="139" y="0"/>
                    <a:pt x="79" y="35"/>
                    <a:pt x="68" y="96"/>
                  </a:cubicBezTo>
                  <a:cubicBezTo>
                    <a:pt x="0" y="404"/>
                    <a:pt x="133" y="729"/>
                    <a:pt x="395" y="902"/>
                  </a:cubicBezTo>
                  <a:cubicBezTo>
                    <a:pt x="415" y="915"/>
                    <a:pt x="437" y="921"/>
                    <a:pt x="460" y="921"/>
                  </a:cubicBezTo>
                  <a:cubicBezTo>
                    <a:pt x="508" y="921"/>
                    <a:pt x="556" y="896"/>
                    <a:pt x="578" y="855"/>
                  </a:cubicBezTo>
                  <a:cubicBezTo>
                    <a:pt x="613" y="789"/>
                    <a:pt x="592" y="715"/>
                    <a:pt x="530" y="674"/>
                  </a:cubicBezTo>
                  <a:cubicBezTo>
                    <a:pt x="523" y="668"/>
                    <a:pt x="518" y="665"/>
                    <a:pt x="511" y="660"/>
                  </a:cubicBezTo>
                  <a:cubicBezTo>
                    <a:pt x="505" y="653"/>
                    <a:pt x="486" y="638"/>
                    <a:pt x="479" y="633"/>
                  </a:cubicBezTo>
                  <a:cubicBezTo>
                    <a:pt x="459" y="614"/>
                    <a:pt x="440" y="592"/>
                    <a:pt x="422" y="573"/>
                  </a:cubicBezTo>
                  <a:cubicBezTo>
                    <a:pt x="417" y="566"/>
                    <a:pt x="413" y="560"/>
                    <a:pt x="408" y="553"/>
                  </a:cubicBezTo>
                  <a:cubicBezTo>
                    <a:pt x="401" y="543"/>
                    <a:pt x="394" y="530"/>
                    <a:pt x="387" y="518"/>
                  </a:cubicBezTo>
                  <a:cubicBezTo>
                    <a:pt x="379" y="505"/>
                    <a:pt x="372" y="493"/>
                    <a:pt x="365" y="481"/>
                  </a:cubicBezTo>
                  <a:cubicBezTo>
                    <a:pt x="362" y="474"/>
                    <a:pt x="358" y="466"/>
                    <a:pt x="355" y="459"/>
                  </a:cubicBezTo>
                  <a:cubicBezTo>
                    <a:pt x="346" y="433"/>
                    <a:pt x="337" y="408"/>
                    <a:pt x="330" y="381"/>
                  </a:cubicBezTo>
                  <a:cubicBezTo>
                    <a:pt x="326" y="367"/>
                    <a:pt x="323" y="353"/>
                    <a:pt x="321" y="339"/>
                  </a:cubicBezTo>
                  <a:cubicBezTo>
                    <a:pt x="319" y="334"/>
                    <a:pt x="317" y="326"/>
                    <a:pt x="317" y="321"/>
                  </a:cubicBezTo>
                  <a:cubicBezTo>
                    <a:pt x="317" y="319"/>
                    <a:pt x="317" y="319"/>
                    <a:pt x="317" y="319"/>
                  </a:cubicBezTo>
                  <a:cubicBezTo>
                    <a:pt x="316" y="291"/>
                    <a:pt x="314" y="263"/>
                    <a:pt x="314" y="234"/>
                  </a:cubicBezTo>
                  <a:cubicBezTo>
                    <a:pt x="316" y="222"/>
                    <a:pt x="317" y="208"/>
                    <a:pt x="317" y="195"/>
                  </a:cubicBezTo>
                  <a:lnTo>
                    <a:pt x="317" y="195"/>
                  </a:lnTo>
                  <a:cubicBezTo>
                    <a:pt x="317" y="199"/>
                    <a:pt x="317" y="203"/>
                    <a:pt x="317" y="203"/>
                  </a:cubicBezTo>
                  <a:cubicBezTo>
                    <a:pt x="317" y="203"/>
                    <a:pt x="317" y="201"/>
                    <a:pt x="317" y="195"/>
                  </a:cubicBezTo>
                  <a:lnTo>
                    <a:pt x="317" y="195"/>
                  </a:lnTo>
                  <a:cubicBezTo>
                    <a:pt x="317" y="195"/>
                    <a:pt x="317" y="195"/>
                    <a:pt x="317" y="195"/>
                  </a:cubicBezTo>
                  <a:cubicBezTo>
                    <a:pt x="317" y="194"/>
                    <a:pt x="317" y="194"/>
                    <a:pt x="317" y="194"/>
                  </a:cubicBezTo>
                  <a:cubicBezTo>
                    <a:pt x="317" y="193"/>
                    <a:pt x="318" y="193"/>
                    <a:pt x="318" y="192"/>
                  </a:cubicBezTo>
                  <a:lnTo>
                    <a:pt x="318" y="192"/>
                  </a:lnTo>
                  <a:cubicBezTo>
                    <a:pt x="318" y="191"/>
                    <a:pt x="318" y="191"/>
                    <a:pt x="318" y="190"/>
                  </a:cubicBezTo>
                  <a:lnTo>
                    <a:pt x="318" y="190"/>
                  </a:lnTo>
                  <a:cubicBezTo>
                    <a:pt x="320" y="182"/>
                    <a:pt x="321" y="175"/>
                    <a:pt x="323" y="167"/>
                  </a:cubicBezTo>
                  <a:cubicBezTo>
                    <a:pt x="337" y="100"/>
                    <a:pt x="303" y="20"/>
                    <a:pt x="231" y="4"/>
                  </a:cubicBezTo>
                  <a:cubicBezTo>
                    <a:pt x="220" y="1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2558455" y="1064496"/>
              <a:ext cx="53" cy="160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80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2890089" y="430828"/>
              <a:ext cx="37228" cy="30508"/>
            </a:xfrm>
            <a:custGeom>
              <a:avLst/>
              <a:gdLst/>
              <a:ahLst/>
              <a:cxnLst/>
              <a:rect l="l" t="t" r="r" b="b"/>
              <a:pathLst>
                <a:path w="698" h="572" extrusionOk="0">
                  <a:moveTo>
                    <a:pt x="139" y="0"/>
                  </a:moveTo>
                  <a:cubicBezTo>
                    <a:pt x="127" y="0"/>
                    <a:pt x="115" y="2"/>
                    <a:pt x="105" y="5"/>
                  </a:cubicBezTo>
                  <a:cubicBezTo>
                    <a:pt x="73" y="14"/>
                    <a:pt x="40" y="37"/>
                    <a:pt x="25" y="67"/>
                  </a:cubicBezTo>
                  <a:cubicBezTo>
                    <a:pt x="10" y="97"/>
                    <a:pt x="1" y="134"/>
                    <a:pt x="11" y="168"/>
                  </a:cubicBezTo>
                  <a:cubicBezTo>
                    <a:pt x="24" y="203"/>
                    <a:pt x="43" y="227"/>
                    <a:pt x="73" y="248"/>
                  </a:cubicBezTo>
                  <a:cubicBezTo>
                    <a:pt x="212" y="351"/>
                    <a:pt x="352" y="452"/>
                    <a:pt x="492" y="554"/>
                  </a:cubicBezTo>
                  <a:cubicBezTo>
                    <a:pt x="507" y="567"/>
                    <a:pt x="531" y="572"/>
                    <a:pt x="554" y="572"/>
                  </a:cubicBezTo>
                  <a:cubicBezTo>
                    <a:pt x="568" y="572"/>
                    <a:pt x="581" y="570"/>
                    <a:pt x="593" y="567"/>
                  </a:cubicBezTo>
                  <a:cubicBezTo>
                    <a:pt x="624" y="560"/>
                    <a:pt x="658" y="535"/>
                    <a:pt x="672" y="507"/>
                  </a:cubicBezTo>
                  <a:cubicBezTo>
                    <a:pt x="688" y="476"/>
                    <a:pt x="697" y="439"/>
                    <a:pt x="686" y="404"/>
                  </a:cubicBezTo>
                  <a:cubicBezTo>
                    <a:pt x="674" y="370"/>
                    <a:pt x="655" y="347"/>
                    <a:pt x="624" y="324"/>
                  </a:cubicBezTo>
                  <a:cubicBezTo>
                    <a:pt x="486" y="223"/>
                    <a:pt x="346" y="120"/>
                    <a:pt x="206" y="19"/>
                  </a:cubicBezTo>
                  <a:cubicBezTo>
                    <a:pt x="190" y="6"/>
                    <a:pt x="163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2567415" y="1141351"/>
              <a:ext cx="45335" cy="30988"/>
            </a:xfrm>
            <a:custGeom>
              <a:avLst/>
              <a:gdLst/>
              <a:ahLst/>
              <a:cxnLst/>
              <a:rect l="l" t="t" r="r" b="b"/>
              <a:pathLst>
                <a:path w="850" h="581" extrusionOk="0">
                  <a:moveTo>
                    <a:pt x="151" y="0"/>
                  </a:moveTo>
                  <a:cubicBezTo>
                    <a:pt x="119" y="0"/>
                    <a:pt x="80" y="14"/>
                    <a:pt x="57" y="39"/>
                  </a:cubicBezTo>
                  <a:cubicBezTo>
                    <a:pt x="13" y="87"/>
                    <a:pt x="1" y="179"/>
                    <a:pt x="57" y="227"/>
                  </a:cubicBezTo>
                  <a:cubicBezTo>
                    <a:pt x="242" y="376"/>
                    <a:pt x="446" y="493"/>
                    <a:pt x="669" y="574"/>
                  </a:cubicBezTo>
                  <a:cubicBezTo>
                    <a:pt x="680" y="579"/>
                    <a:pt x="692" y="581"/>
                    <a:pt x="704" y="581"/>
                  </a:cubicBezTo>
                  <a:cubicBezTo>
                    <a:pt x="761" y="581"/>
                    <a:pt x="819" y="536"/>
                    <a:pt x="832" y="482"/>
                  </a:cubicBezTo>
                  <a:cubicBezTo>
                    <a:pt x="850" y="408"/>
                    <a:pt x="809" y="346"/>
                    <a:pt x="740" y="319"/>
                  </a:cubicBezTo>
                  <a:cubicBezTo>
                    <a:pt x="715" y="310"/>
                    <a:pt x="690" y="303"/>
                    <a:pt x="667" y="291"/>
                  </a:cubicBezTo>
                  <a:lnTo>
                    <a:pt x="667" y="291"/>
                  </a:lnTo>
                  <a:cubicBezTo>
                    <a:pt x="677" y="296"/>
                    <a:pt x="680" y="298"/>
                    <a:pt x="680" y="298"/>
                  </a:cubicBezTo>
                  <a:cubicBezTo>
                    <a:pt x="679" y="298"/>
                    <a:pt x="660" y="288"/>
                    <a:pt x="655" y="286"/>
                  </a:cubicBezTo>
                  <a:cubicBezTo>
                    <a:pt x="642" y="280"/>
                    <a:pt x="630" y="275"/>
                    <a:pt x="619" y="270"/>
                  </a:cubicBezTo>
                  <a:cubicBezTo>
                    <a:pt x="573" y="247"/>
                    <a:pt x="527" y="224"/>
                    <a:pt x="481" y="199"/>
                  </a:cubicBezTo>
                  <a:cubicBezTo>
                    <a:pt x="437" y="172"/>
                    <a:pt x="392" y="146"/>
                    <a:pt x="350" y="115"/>
                  </a:cubicBezTo>
                  <a:cubicBezTo>
                    <a:pt x="329" y="101"/>
                    <a:pt x="307" y="87"/>
                    <a:pt x="288" y="71"/>
                  </a:cubicBezTo>
                  <a:cubicBezTo>
                    <a:pt x="284" y="69"/>
                    <a:pt x="263" y="55"/>
                    <a:pt x="264" y="55"/>
                  </a:cubicBezTo>
                  <a:lnTo>
                    <a:pt x="264" y="55"/>
                  </a:lnTo>
                  <a:cubicBezTo>
                    <a:pt x="264" y="55"/>
                    <a:pt x="267" y="57"/>
                    <a:pt x="275" y="62"/>
                  </a:cubicBezTo>
                  <a:cubicBezTo>
                    <a:pt x="265" y="55"/>
                    <a:pt x="256" y="46"/>
                    <a:pt x="245" y="39"/>
                  </a:cubicBezTo>
                  <a:cubicBezTo>
                    <a:pt x="217" y="16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2" name="Google Shape;2202;p37"/>
          <p:cNvSpPr/>
          <p:nvPr/>
        </p:nvSpPr>
        <p:spPr>
          <a:xfrm>
            <a:off x="6228953" y="10788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3" name="Google Shape;2203;p37"/>
          <p:cNvSpPr/>
          <p:nvPr/>
        </p:nvSpPr>
        <p:spPr>
          <a:xfrm>
            <a:off x="7242053" y="10108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37"/>
          <p:cNvSpPr/>
          <p:nvPr/>
        </p:nvSpPr>
        <p:spPr>
          <a:xfrm>
            <a:off x="8043791" y="39626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5" name="Google Shape;2205;p37"/>
          <p:cNvGrpSpPr/>
          <p:nvPr/>
        </p:nvGrpSpPr>
        <p:grpSpPr>
          <a:xfrm>
            <a:off x="70092" y="2606354"/>
            <a:ext cx="1189455" cy="1221626"/>
            <a:chOff x="1742490" y="367839"/>
            <a:chExt cx="629242" cy="646260"/>
          </a:xfrm>
        </p:grpSpPr>
        <p:sp>
          <p:nvSpPr>
            <p:cNvPr id="2206" name="Google Shape;2206;p37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7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7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7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7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7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7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7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0" name="Google Shape;2220;p37"/>
          <p:cNvSpPr txBox="1">
            <a:spLocks noGrp="1"/>
          </p:cNvSpPr>
          <p:nvPr>
            <p:ph type="title" idx="7"/>
          </p:nvPr>
        </p:nvSpPr>
        <p:spPr>
          <a:xfrm>
            <a:off x="924885" y="1265590"/>
            <a:ext cx="669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th-TH" dirty="0"/>
              <a:t>3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A9DD9-0838-12E5-6547-CEA598A6A693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1522727" y="1180679"/>
            <a:ext cx="4965700" cy="617149"/>
          </a:xfrm>
        </p:spPr>
        <p:txBody>
          <a:bodyPr/>
          <a:lstStyle/>
          <a:p>
            <a:r>
              <a:rPr lang="th-TH" b="0" dirty="0">
                <a:latin typeface="happy Med" pitchFamily="2" charset="-34"/>
                <a:cs typeface="happy Med" pitchFamily="2" charset="-34"/>
              </a:rPr>
              <a:t>กดเครื่องหมายเท่ากับ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7E53B-9765-E706-939B-EB3F7C69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545" y="1711547"/>
            <a:ext cx="3139321" cy="31770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C1AB39-E6F8-83D0-17E5-E505B0F3638E}"/>
              </a:ext>
            </a:extLst>
          </p:cNvPr>
          <p:cNvSpPr/>
          <p:nvPr/>
        </p:nvSpPr>
        <p:spPr>
          <a:xfrm>
            <a:off x="1937053" y="3443945"/>
            <a:ext cx="410136" cy="2258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96AB6-B505-7C20-EE54-9F580E283ECD}"/>
              </a:ext>
            </a:extLst>
          </p:cNvPr>
          <p:cNvSpPr txBox="1"/>
          <p:nvPr/>
        </p:nvSpPr>
        <p:spPr>
          <a:xfrm>
            <a:off x="2327752" y="3470034"/>
            <a:ext cx="231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rgbClr val="FF0000"/>
                </a:solidFill>
                <a:latin typeface="happy Med" pitchFamily="2" charset="-34"/>
                <a:cs typeface="happy Med" pitchFamily="2" charset="-3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163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3" grpId="0"/>
      <p:bldP spid="2220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37"/>
          <p:cNvSpPr/>
          <p:nvPr/>
        </p:nvSpPr>
        <p:spPr>
          <a:xfrm>
            <a:off x="924884" y="1200325"/>
            <a:ext cx="630605" cy="581343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37"/>
          <p:cNvSpPr txBox="1">
            <a:spLocks noGrp="1"/>
          </p:cNvSpPr>
          <p:nvPr>
            <p:ph type="title"/>
          </p:nvPr>
        </p:nvSpPr>
        <p:spPr>
          <a:xfrm>
            <a:off x="1329600" y="448056"/>
            <a:ext cx="70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b="0" dirty="0">
                <a:highlight>
                  <a:schemeClr val="dk2"/>
                </a:highlight>
                <a:latin typeface="happy Med" pitchFamily="2" charset="-34"/>
                <a:cs typeface="happy Med" pitchFamily="2" charset="-34"/>
              </a:rPr>
              <a:t>วิธีการใช้งานโปรแกรม</a:t>
            </a:r>
            <a:endParaRPr b="0" dirty="0">
              <a:highlight>
                <a:schemeClr val="dk2"/>
              </a:highlight>
              <a:latin typeface="happy Med" pitchFamily="2" charset="-34"/>
              <a:cs typeface="happy Med" pitchFamily="2" charset="-34"/>
            </a:endParaRPr>
          </a:p>
        </p:txBody>
      </p:sp>
      <p:grpSp>
        <p:nvGrpSpPr>
          <p:cNvPr id="2180" name="Google Shape;2180;p37"/>
          <p:cNvGrpSpPr/>
          <p:nvPr/>
        </p:nvGrpSpPr>
        <p:grpSpPr>
          <a:xfrm>
            <a:off x="6545078" y="1483838"/>
            <a:ext cx="1927424" cy="2612329"/>
            <a:chOff x="2522614" y="409334"/>
            <a:chExt cx="595325" cy="806847"/>
          </a:xfrm>
        </p:grpSpPr>
        <p:sp>
          <p:nvSpPr>
            <p:cNvPr id="2181" name="Google Shape;2181;p37"/>
            <p:cNvSpPr/>
            <p:nvPr/>
          </p:nvSpPr>
          <p:spPr>
            <a:xfrm>
              <a:off x="2522614" y="1034575"/>
              <a:ext cx="273609" cy="181606"/>
            </a:xfrm>
            <a:custGeom>
              <a:avLst/>
              <a:gdLst/>
              <a:ahLst/>
              <a:cxnLst/>
              <a:rect l="l" t="t" r="r" b="b"/>
              <a:pathLst>
                <a:path w="5130" h="3405" extrusionOk="0">
                  <a:moveTo>
                    <a:pt x="701" y="1"/>
                  </a:moveTo>
                  <a:cubicBezTo>
                    <a:pt x="579" y="1"/>
                    <a:pt x="456" y="57"/>
                    <a:pt x="375" y="193"/>
                  </a:cubicBezTo>
                  <a:cubicBezTo>
                    <a:pt x="79" y="682"/>
                    <a:pt x="1" y="1192"/>
                    <a:pt x="410" y="1644"/>
                  </a:cubicBezTo>
                  <a:cubicBezTo>
                    <a:pt x="800" y="2077"/>
                    <a:pt x="1378" y="2429"/>
                    <a:pt x="1879" y="2716"/>
                  </a:cubicBezTo>
                  <a:cubicBezTo>
                    <a:pt x="2405" y="3019"/>
                    <a:pt x="2985" y="3260"/>
                    <a:pt x="3587" y="3356"/>
                  </a:cubicBezTo>
                  <a:cubicBezTo>
                    <a:pt x="3744" y="3380"/>
                    <a:pt x="3913" y="3404"/>
                    <a:pt x="4080" y="3404"/>
                  </a:cubicBezTo>
                  <a:cubicBezTo>
                    <a:pt x="4223" y="3404"/>
                    <a:pt x="4364" y="3386"/>
                    <a:pt x="4493" y="3335"/>
                  </a:cubicBezTo>
                  <a:cubicBezTo>
                    <a:pt x="4798" y="3213"/>
                    <a:pt x="4883" y="2901"/>
                    <a:pt x="4998" y="2623"/>
                  </a:cubicBezTo>
                  <a:cubicBezTo>
                    <a:pt x="5130" y="2303"/>
                    <a:pt x="4850" y="2015"/>
                    <a:pt x="4598" y="2015"/>
                  </a:cubicBezTo>
                  <a:cubicBezTo>
                    <a:pt x="4480" y="2015"/>
                    <a:pt x="4369" y="2077"/>
                    <a:pt x="4307" y="2227"/>
                  </a:cubicBezTo>
                  <a:cubicBezTo>
                    <a:pt x="4233" y="2405"/>
                    <a:pt x="4233" y="2594"/>
                    <a:pt x="4031" y="2605"/>
                  </a:cubicBezTo>
                  <a:cubicBezTo>
                    <a:pt x="4013" y="2606"/>
                    <a:pt x="3995" y="2606"/>
                    <a:pt x="3976" y="2606"/>
                  </a:cubicBezTo>
                  <a:cubicBezTo>
                    <a:pt x="3782" y="2606"/>
                    <a:pt x="3574" y="2549"/>
                    <a:pt x="3391" y="2500"/>
                  </a:cubicBezTo>
                  <a:cubicBezTo>
                    <a:pt x="2996" y="2396"/>
                    <a:pt x="2627" y="2227"/>
                    <a:pt x="2273" y="2025"/>
                  </a:cubicBezTo>
                  <a:cubicBezTo>
                    <a:pt x="1932" y="1830"/>
                    <a:pt x="1608" y="1607"/>
                    <a:pt x="1300" y="1366"/>
                  </a:cubicBezTo>
                  <a:cubicBezTo>
                    <a:pt x="1186" y="1278"/>
                    <a:pt x="998" y="1164"/>
                    <a:pt x="935" y="1029"/>
                  </a:cubicBezTo>
                  <a:cubicBezTo>
                    <a:pt x="862" y="875"/>
                    <a:pt x="986" y="719"/>
                    <a:pt x="1066" y="586"/>
                  </a:cubicBezTo>
                  <a:cubicBezTo>
                    <a:pt x="1250" y="283"/>
                    <a:pt x="975" y="1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2536907" y="1026362"/>
              <a:ext cx="257075" cy="157605"/>
            </a:xfrm>
            <a:custGeom>
              <a:avLst/>
              <a:gdLst/>
              <a:ahLst/>
              <a:cxnLst/>
              <a:rect l="l" t="t" r="r" b="b"/>
              <a:pathLst>
                <a:path w="4820" h="2955" extrusionOk="0">
                  <a:moveTo>
                    <a:pt x="1021" y="1"/>
                  </a:moveTo>
                  <a:cubicBezTo>
                    <a:pt x="987" y="1"/>
                    <a:pt x="955" y="6"/>
                    <a:pt x="927" y="14"/>
                  </a:cubicBezTo>
                  <a:cubicBezTo>
                    <a:pt x="888" y="11"/>
                    <a:pt x="849" y="9"/>
                    <a:pt x="810" y="9"/>
                  </a:cubicBezTo>
                  <a:cubicBezTo>
                    <a:pt x="684" y="9"/>
                    <a:pt x="564" y="28"/>
                    <a:pt x="456" y="72"/>
                  </a:cubicBezTo>
                  <a:cubicBezTo>
                    <a:pt x="39" y="242"/>
                    <a:pt x="0" y="696"/>
                    <a:pt x="277" y="1066"/>
                  </a:cubicBezTo>
                  <a:cubicBezTo>
                    <a:pt x="541" y="1419"/>
                    <a:pt x="948" y="1703"/>
                    <a:pt x="1326" y="1940"/>
                  </a:cubicBezTo>
                  <a:cubicBezTo>
                    <a:pt x="1721" y="2188"/>
                    <a:pt x="2146" y="2383"/>
                    <a:pt x="2581" y="2548"/>
                  </a:cubicBezTo>
                  <a:cubicBezTo>
                    <a:pt x="3032" y="2720"/>
                    <a:pt x="3511" y="2904"/>
                    <a:pt x="3984" y="2948"/>
                  </a:cubicBezTo>
                  <a:cubicBezTo>
                    <a:pt x="4027" y="2952"/>
                    <a:pt x="4070" y="2954"/>
                    <a:pt x="4112" y="2954"/>
                  </a:cubicBezTo>
                  <a:cubicBezTo>
                    <a:pt x="4485" y="2954"/>
                    <a:pt x="4819" y="2796"/>
                    <a:pt x="4778" y="2388"/>
                  </a:cubicBezTo>
                  <a:cubicBezTo>
                    <a:pt x="4737" y="1993"/>
                    <a:pt x="4301" y="1637"/>
                    <a:pt x="3984" y="1382"/>
                  </a:cubicBezTo>
                  <a:cubicBezTo>
                    <a:pt x="3156" y="717"/>
                    <a:pt x="2148" y="315"/>
                    <a:pt x="1147" y="21"/>
                  </a:cubicBezTo>
                  <a:cubicBezTo>
                    <a:pt x="1102" y="7"/>
                    <a:pt x="1060" y="1"/>
                    <a:pt x="1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2645497" y="409334"/>
              <a:ext cx="365025" cy="710316"/>
            </a:xfrm>
            <a:custGeom>
              <a:avLst/>
              <a:gdLst/>
              <a:ahLst/>
              <a:cxnLst/>
              <a:rect l="l" t="t" r="r" b="b"/>
              <a:pathLst>
                <a:path w="6844" h="13318" extrusionOk="0">
                  <a:moveTo>
                    <a:pt x="6323" y="1"/>
                  </a:moveTo>
                  <a:cubicBezTo>
                    <a:pt x="6185" y="1"/>
                    <a:pt x="6048" y="69"/>
                    <a:pt x="5976" y="233"/>
                  </a:cubicBezTo>
                  <a:cubicBezTo>
                    <a:pt x="4000" y="4689"/>
                    <a:pt x="2414" y="8460"/>
                    <a:pt x="156" y="12784"/>
                  </a:cubicBezTo>
                  <a:cubicBezTo>
                    <a:pt x="1" y="13082"/>
                    <a:pt x="263" y="13318"/>
                    <a:pt x="528" y="13318"/>
                  </a:cubicBezTo>
                  <a:cubicBezTo>
                    <a:pt x="668" y="13318"/>
                    <a:pt x="809" y="13252"/>
                    <a:pt x="890" y="13096"/>
                  </a:cubicBezTo>
                  <a:cubicBezTo>
                    <a:pt x="3146" y="8772"/>
                    <a:pt x="4732" y="5001"/>
                    <a:pt x="6708" y="546"/>
                  </a:cubicBezTo>
                  <a:cubicBezTo>
                    <a:pt x="6844" y="239"/>
                    <a:pt x="6581" y="1"/>
                    <a:pt x="6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2536801" y="450508"/>
              <a:ext cx="516496" cy="512283"/>
            </a:xfrm>
            <a:custGeom>
              <a:avLst/>
              <a:gdLst/>
              <a:ahLst/>
              <a:cxnLst/>
              <a:rect l="l" t="t" r="r" b="b"/>
              <a:pathLst>
                <a:path w="9684" h="9605" extrusionOk="0">
                  <a:moveTo>
                    <a:pt x="4815" y="0"/>
                  </a:moveTo>
                  <a:cubicBezTo>
                    <a:pt x="4769" y="0"/>
                    <a:pt x="4725" y="1"/>
                    <a:pt x="4681" y="3"/>
                  </a:cubicBezTo>
                  <a:cubicBezTo>
                    <a:pt x="4133" y="24"/>
                    <a:pt x="3674" y="161"/>
                    <a:pt x="3026" y="363"/>
                  </a:cubicBezTo>
                  <a:cubicBezTo>
                    <a:pt x="2620" y="488"/>
                    <a:pt x="2258" y="749"/>
                    <a:pt x="1914" y="990"/>
                  </a:cubicBezTo>
                  <a:cubicBezTo>
                    <a:pt x="1746" y="1107"/>
                    <a:pt x="1537" y="1355"/>
                    <a:pt x="1455" y="1436"/>
                  </a:cubicBezTo>
                  <a:cubicBezTo>
                    <a:pt x="1301" y="1591"/>
                    <a:pt x="1133" y="1720"/>
                    <a:pt x="1007" y="1894"/>
                  </a:cubicBezTo>
                  <a:cubicBezTo>
                    <a:pt x="702" y="2319"/>
                    <a:pt x="468" y="2727"/>
                    <a:pt x="305" y="3175"/>
                  </a:cubicBezTo>
                  <a:cubicBezTo>
                    <a:pt x="201" y="3462"/>
                    <a:pt x="125" y="3765"/>
                    <a:pt x="75" y="4100"/>
                  </a:cubicBezTo>
                  <a:cubicBezTo>
                    <a:pt x="66" y="4169"/>
                    <a:pt x="57" y="4238"/>
                    <a:pt x="52" y="4307"/>
                  </a:cubicBezTo>
                  <a:cubicBezTo>
                    <a:pt x="1" y="4819"/>
                    <a:pt x="36" y="5346"/>
                    <a:pt x="153" y="5851"/>
                  </a:cubicBezTo>
                  <a:cubicBezTo>
                    <a:pt x="211" y="6109"/>
                    <a:pt x="293" y="6361"/>
                    <a:pt x="394" y="6604"/>
                  </a:cubicBezTo>
                  <a:cubicBezTo>
                    <a:pt x="713" y="7369"/>
                    <a:pt x="1209" y="7995"/>
                    <a:pt x="1861" y="8504"/>
                  </a:cubicBezTo>
                  <a:cubicBezTo>
                    <a:pt x="2085" y="8693"/>
                    <a:pt x="2324" y="8849"/>
                    <a:pt x="2579" y="8971"/>
                  </a:cubicBezTo>
                  <a:cubicBezTo>
                    <a:pt x="2749" y="9072"/>
                    <a:pt x="2926" y="9163"/>
                    <a:pt x="3111" y="9244"/>
                  </a:cubicBezTo>
                  <a:cubicBezTo>
                    <a:pt x="3454" y="9340"/>
                    <a:pt x="3800" y="9437"/>
                    <a:pt x="4142" y="9533"/>
                  </a:cubicBezTo>
                  <a:cubicBezTo>
                    <a:pt x="4174" y="9542"/>
                    <a:pt x="4206" y="9551"/>
                    <a:pt x="4238" y="9560"/>
                  </a:cubicBezTo>
                  <a:cubicBezTo>
                    <a:pt x="4455" y="9590"/>
                    <a:pt x="4670" y="9605"/>
                    <a:pt x="4884" y="9605"/>
                  </a:cubicBezTo>
                  <a:cubicBezTo>
                    <a:pt x="5477" y="9605"/>
                    <a:pt x="6055" y="9489"/>
                    <a:pt x="6619" y="9258"/>
                  </a:cubicBezTo>
                  <a:cubicBezTo>
                    <a:pt x="6756" y="9219"/>
                    <a:pt x="6972" y="9085"/>
                    <a:pt x="7096" y="9003"/>
                  </a:cubicBezTo>
                  <a:cubicBezTo>
                    <a:pt x="7146" y="8970"/>
                    <a:pt x="7181" y="8945"/>
                    <a:pt x="7190" y="8939"/>
                  </a:cubicBezTo>
                  <a:cubicBezTo>
                    <a:pt x="7364" y="8840"/>
                    <a:pt x="7583" y="8743"/>
                    <a:pt x="7752" y="8606"/>
                  </a:cubicBezTo>
                  <a:lnTo>
                    <a:pt x="8569" y="7791"/>
                  </a:lnTo>
                  <a:cubicBezTo>
                    <a:pt x="8579" y="7781"/>
                    <a:pt x="8590" y="7770"/>
                    <a:pt x="8601" y="7758"/>
                  </a:cubicBezTo>
                  <a:cubicBezTo>
                    <a:pt x="8608" y="7749"/>
                    <a:pt x="8615" y="7738"/>
                    <a:pt x="8620" y="7729"/>
                  </a:cubicBezTo>
                  <a:cubicBezTo>
                    <a:pt x="8755" y="7506"/>
                    <a:pt x="8889" y="7283"/>
                    <a:pt x="9021" y="7058"/>
                  </a:cubicBezTo>
                  <a:cubicBezTo>
                    <a:pt x="9084" y="6946"/>
                    <a:pt x="9148" y="6836"/>
                    <a:pt x="9212" y="6724"/>
                  </a:cubicBezTo>
                  <a:cubicBezTo>
                    <a:pt x="9518" y="6076"/>
                    <a:pt x="9683" y="5135"/>
                    <a:pt x="9607" y="4382"/>
                  </a:cubicBezTo>
                  <a:cubicBezTo>
                    <a:pt x="9598" y="4298"/>
                    <a:pt x="9586" y="4217"/>
                    <a:pt x="9572" y="4139"/>
                  </a:cubicBezTo>
                  <a:cubicBezTo>
                    <a:pt x="9403" y="3232"/>
                    <a:pt x="9198" y="2602"/>
                    <a:pt x="8629" y="1864"/>
                  </a:cubicBezTo>
                  <a:cubicBezTo>
                    <a:pt x="8124" y="1210"/>
                    <a:pt x="7495" y="735"/>
                    <a:pt x="6743" y="400"/>
                  </a:cubicBezTo>
                  <a:cubicBezTo>
                    <a:pt x="6354" y="224"/>
                    <a:pt x="5928" y="113"/>
                    <a:pt x="5505" y="52"/>
                  </a:cubicBezTo>
                  <a:cubicBezTo>
                    <a:pt x="5250" y="17"/>
                    <a:pt x="5025" y="0"/>
                    <a:pt x="4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2863741" y="683314"/>
              <a:ext cx="189553" cy="143631"/>
            </a:xfrm>
            <a:custGeom>
              <a:avLst/>
              <a:gdLst/>
              <a:ahLst/>
              <a:cxnLst/>
              <a:rect l="l" t="t" r="r" b="b"/>
              <a:pathLst>
                <a:path w="3554" h="2693" extrusionOk="0">
                  <a:moveTo>
                    <a:pt x="3255" y="1"/>
                  </a:moveTo>
                  <a:cubicBezTo>
                    <a:pt x="3083" y="1"/>
                    <a:pt x="2910" y="31"/>
                    <a:pt x="2742" y="96"/>
                  </a:cubicBezTo>
                  <a:cubicBezTo>
                    <a:pt x="2380" y="236"/>
                    <a:pt x="2146" y="515"/>
                    <a:pt x="1746" y="564"/>
                  </a:cubicBezTo>
                  <a:cubicBezTo>
                    <a:pt x="1241" y="626"/>
                    <a:pt x="0" y="617"/>
                    <a:pt x="241" y="1470"/>
                  </a:cubicBezTo>
                  <a:cubicBezTo>
                    <a:pt x="445" y="2191"/>
                    <a:pt x="1499" y="1893"/>
                    <a:pt x="1990" y="2189"/>
                  </a:cubicBezTo>
                  <a:cubicBezTo>
                    <a:pt x="2295" y="2372"/>
                    <a:pt x="2527" y="2623"/>
                    <a:pt x="2891" y="2693"/>
                  </a:cubicBezTo>
                  <a:cubicBezTo>
                    <a:pt x="2954" y="2581"/>
                    <a:pt x="3018" y="2471"/>
                    <a:pt x="3082" y="2359"/>
                  </a:cubicBezTo>
                  <a:cubicBezTo>
                    <a:pt x="3388" y="1711"/>
                    <a:pt x="3553" y="770"/>
                    <a:pt x="3477" y="17"/>
                  </a:cubicBezTo>
                  <a:cubicBezTo>
                    <a:pt x="3403" y="6"/>
                    <a:pt x="3329" y="1"/>
                    <a:pt x="3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2553068" y="450615"/>
              <a:ext cx="265342" cy="229767"/>
            </a:xfrm>
            <a:custGeom>
              <a:avLst/>
              <a:gdLst/>
              <a:ahLst/>
              <a:cxnLst/>
              <a:rect l="l" t="t" r="r" b="b"/>
              <a:pathLst>
                <a:path w="4975" h="4308" extrusionOk="0">
                  <a:moveTo>
                    <a:pt x="4376" y="1"/>
                  </a:moveTo>
                  <a:cubicBezTo>
                    <a:pt x="3828" y="22"/>
                    <a:pt x="3369" y="159"/>
                    <a:pt x="2721" y="361"/>
                  </a:cubicBezTo>
                  <a:cubicBezTo>
                    <a:pt x="2315" y="486"/>
                    <a:pt x="1953" y="747"/>
                    <a:pt x="1609" y="988"/>
                  </a:cubicBezTo>
                  <a:cubicBezTo>
                    <a:pt x="1441" y="1105"/>
                    <a:pt x="1232" y="1353"/>
                    <a:pt x="1150" y="1434"/>
                  </a:cubicBezTo>
                  <a:cubicBezTo>
                    <a:pt x="996" y="1589"/>
                    <a:pt x="828" y="1718"/>
                    <a:pt x="702" y="1892"/>
                  </a:cubicBezTo>
                  <a:cubicBezTo>
                    <a:pt x="397" y="2317"/>
                    <a:pt x="163" y="2725"/>
                    <a:pt x="0" y="3173"/>
                  </a:cubicBezTo>
                  <a:cubicBezTo>
                    <a:pt x="78" y="3504"/>
                    <a:pt x="240" y="3804"/>
                    <a:pt x="505" y="4023"/>
                  </a:cubicBezTo>
                  <a:cubicBezTo>
                    <a:pt x="727" y="4206"/>
                    <a:pt x="997" y="4307"/>
                    <a:pt x="1270" y="4307"/>
                  </a:cubicBezTo>
                  <a:cubicBezTo>
                    <a:pt x="1446" y="4307"/>
                    <a:pt x="1623" y="4265"/>
                    <a:pt x="1788" y="4176"/>
                  </a:cubicBezTo>
                  <a:cubicBezTo>
                    <a:pt x="2236" y="3935"/>
                    <a:pt x="2454" y="3436"/>
                    <a:pt x="2996" y="3436"/>
                  </a:cubicBezTo>
                  <a:cubicBezTo>
                    <a:pt x="3020" y="3436"/>
                    <a:pt x="3044" y="3437"/>
                    <a:pt x="3070" y="3439"/>
                  </a:cubicBezTo>
                  <a:cubicBezTo>
                    <a:pt x="3314" y="3458"/>
                    <a:pt x="3559" y="3499"/>
                    <a:pt x="3800" y="3499"/>
                  </a:cubicBezTo>
                  <a:cubicBezTo>
                    <a:pt x="4025" y="3499"/>
                    <a:pt x="4246" y="3463"/>
                    <a:pt x="4457" y="3338"/>
                  </a:cubicBezTo>
                  <a:cubicBezTo>
                    <a:pt x="4886" y="3086"/>
                    <a:pt x="4975" y="2599"/>
                    <a:pt x="4877" y="2142"/>
                  </a:cubicBezTo>
                  <a:cubicBezTo>
                    <a:pt x="4805" y="1812"/>
                    <a:pt x="4626" y="1559"/>
                    <a:pt x="4503" y="1252"/>
                  </a:cubicBezTo>
                  <a:cubicBezTo>
                    <a:pt x="4393" y="975"/>
                    <a:pt x="4624" y="752"/>
                    <a:pt x="4565" y="460"/>
                  </a:cubicBezTo>
                  <a:cubicBezTo>
                    <a:pt x="4533" y="300"/>
                    <a:pt x="4466" y="143"/>
                    <a:pt x="4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2682351" y="774142"/>
              <a:ext cx="232967" cy="188646"/>
            </a:xfrm>
            <a:custGeom>
              <a:avLst/>
              <a:gdLst/>
              <a:ahLst/>
              <a:cxnLst/>
              <a:rect l="l" t="t" r="r" b="b"/>
              <a:pathLst>
                <a:path w="4368" h="3537" extrusionOk="0">
                  <a:moveTo>
                    <a:pt x="951" y="1"/>
                  </a:moveTo>
                  <a:cubicBezTo>
                    <a:pt x="716" y="1"/>
                    <a:pt x="489" y="81"/>
                    <a:pt x="328" y="291"/>
                  </a:cubicBezTo>
                  <a:cubicBezTo>
                    <a:pt x="1" y="718"/>
                    <a:pt x="270" y="1227"/>
                    <a:pt x="562" y="1580"/>
                  </a:cubicBezTo>
                  <a:cubicBezTo>
                    <a:pt x="747" y="1801"/>
                    <a:pt x="871" y="2005"/>
                    <a:pt x="950" y="2283"/>
                  </a:cubicBezTo>
                  <a:cubicBezTo>
                    <a:pt x="1032" y="2563"/>
                    <a:pt x="1080" y="2856"/>
                    <a:pt x="1202" y="3123"/>
                  </a:cubicBezTo>
                  <a:cubicBezTo>
                    <a:pt x="1261" y="3247"/>
                    <a:pt x="1330" y="3362"/>
                    <a:pt x="1413" y="3465"/>
                  </a:cubicBezTo>
                  <a:cubicBezTo>
                    <a:pt x="1445" y="3474"/>
                    <a:pt x="1477" y="3483"/>
                    <a:pt x="1509" y="3492"/>
                  </a:cubicBezTo>
                  <a:cubicBezTo>
                    <a:pt x="1726" y="3522"/>
                    <a:pt x="1941" y="3537"/>
                    <a:pt x="2155" y="3537"/>
                  </a:cubicBezTo>
                  <a:cubicBezTo>
                    <a:pt x="2748" y="3537"/>
                    <a:pt x="3326" y="3421"/>
                    <a:pt x="3890" y="3190"/>
                  </a:cubicBezTo>
                  <a:cubicBezTo>
                    <a:pt x="4027" y="3151"/>
                    <a:pt x="4243" y="3017"/>
                    <a:pt x="4367" y="2935"/>
                  </a:cubicBezTo>
                  <a:cubicBezTo>
                    <a:pt x="4277" y="2558"/>
                    <a:pt x="4239" y="2163"/>
                    <a:pt x="4016" y="1830"/>
                  </a:cubicBezTo>
                  <a:cubicBezTo>
                    <a:pt x="3873" y="1615"/>
                    <a:pt x="3676" y="1461"/>
                    <a:pt x="3433" y="1372"/>
                  </a:cubicBezTo>
                  <a:cubicBezTo>
                    <a:pt x="3196" y="1284"/>
                    <a:pt x="2946" y="1273"/>
                    <a:pt x="2742" y="1112"/>
                  </a:cubicBezTo>
                  <a:cubicBezTo>
                    <a:pt x="2528" y="943"/>
                    <a:pt x="2375" y="706"/>
                    <a:pt x="2161" y="536"/>
                  </a:cubicBezTo>
                  <a:cubicBezTo>
                    <a:pt x="1975" y="387"/>
                    <a:pt x="1764" y="259"/>
                    <a:pt x="1551" y="153"/>
                  </a:cubicBezTo>
                  <a:cubicBezTo>
                    <a:pt x="1369" y="62"/>
                    <a:pt x="1157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2840754" y="540163"/>
              <a:ext cx="123844" cy="114457"/>
            </a:xfrm>
            <a:custGeom>
              <a:avLst/>
              <a:gdLst/>
              <a:ahLst/>
              <a:cxnLst/>
              <a:rect l="l" t="t" r="r" b="b"/>
              <a:pathLst>
                <a:path w="2322" h="2146" extrusionOk="0">
                  <a:moveTo>
                    <a:pt x="388" y="0"/>
                  </a:moveTo>
                  <a:cubicBezTo>
                    <a:pt x="328" y="0"/>
                    <a:pt x="266" y="13"/>
                    <a:pt x="203" y="46"/>
                  </a:cubicBezTo>
                  <a:cubicBezTo>
                    <a:pt x="57" y="122"/>
                    <a:pt x="1" y="236"/>
                    <a:pt x="1" y="395"/>
                  </a:cubicBezTo>
                  <a:cubicBezTo>
                    <a:pt x="1" y="576"/>
                    <a:pt x="158" y="757"/>
                    <a:pt x="249" y="900"/>
                  </a:cubicBezTo>
                  <a:cubicBezTo>
                    <a:pt x="385" y="1120"/>
                    <a:pt x="522" y="1343"/>
                    <a:pt x="669" y="1559"/>
                  </a:cubicBezTo>
                  <a:cubicBezTo>
                    <a:pt x="893" y="1888"/>
                    <a:pt x="1184" y="2131"/>
                    <a:pt x="1583" y="2131"/>
                  </a:cubicBezTo>
                  <a:cubicBezTo>
                    <a:pt x="1618" y="2131"/>
                    <a:pt x="1654" y="2129"/>
                    <a:pt x="1691" y="2125"/>
                  </a:cubicBezTo>
                  <a:cubicBezTo>
                    <a:pt x="1709" y="2123"/>
                    <a:pt x="1725" y="2121"/>
                    <a:pt x="1741" y="2116"/>
                  </a:cubicBezTo>
                  <a:cubicBezTo>
                    <a:pt x="1786" y="2136"/>
                    <a:pt x="1835" y="2145"/>
                    <a:pt x="1884" y="2145"/>
                  </a:cubicBezTo>
                  <a:cubicBezTo>
                    <a:pt x="2105" y="2145"/>
                    <a:pt x="2322" y="1953"/>
                    <a:pt x="2193" y="1705"/>
                  </a:cubicBezTo>
                  <a:cubicBezTo>
                    <a:pt x="1962" y="1264"/>
                    <a:pt x="2039" y="599"/>
                    <a:pt x="1571" y="314"/>
                  </a:cubicBezTo>
                  <a:cubicBezTo>
                    <a:pt x="1363" y="188"/>
                    <a:pt x="1137" y="188"/>
                    <a:pt x="908" y="142"/>
                  </a:cubicBezTo>
                  <a:cubicBezTo>
                    <a:pt x="727" y="105"/>
                    <a:pt x="561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2536801" y="680220"/>
              <a:ext cx="87683" cy="94616"/>
            </a:xfrm>
            <a:custGeom>
              <a:avLst/>
              <a:gdLst/>
              <a:ahLst/>
              <a:cxnLst/>
              <a:rect l="l" t="t" r="r" b="b"/>
              <a:pathLst>
                <a:path w="1644" h="1774" extrusionOk="0">
                  <a:moveTo>
                    <a:pt x="52" y="0"/>
                  </a:moveTo>
                  <a:lnTo>
                    <a:pt x="52" y="0"/>
                  </a:lnTo>
                  <a:cubicBezTo>
                    <a:pt x="1" y="512"/>
                    <a:pt x="36" y="1039"/>
                    <a:pt x="153" y="1544"/>
                  </a:cubicBezTo>
                  <a:cubicBezTo>
                    <a:pt x="250" y="1574"/>
                    <a:pt x="350" y="1597"/>
                    <a:pt x="451" y="1620"/>
                  </a:cubicBezTo>
                  <a:cubicBezTo>
                    <a:pt x="656" y="1666"/>
                    <a:pt x="873" y="1774"/>
                    <a:pt x="1086" y="1774"/>
                  </a:cubicBezTo>
                  <a:cubicBezTo>
                    <a:pt x="1144" y="1774"/>
                    <a:pt x="1201" y="1766"/>
                    <a:pt x="1257" y="1748"/>
                  </a:cubicBezTo>
                  <a:cubicBezTo>
                    <a:pt x="1475" y="1678"/>
                    <a:pt x="1643" y="1468"/>
                    <a:pt x="1611" y="1232"/>
                  </a:cubicBezTo>
                  <a:cubicBezTo>
                    <a:pt x="1580" y="977"/>
                    <a:pt x="1337" y="819"/>
                    <a:pt x="1121" y="729"/>
                  </a:cubicBezTo>
                  <a:cubicBezTo>
                    <a:pt x="853" y="619"/>
                    <a:pt x="600" y="555"/>
                    <a:pt x="373" y="360"/>
                  </a:cubicBezTo>
                  <a:cubicBezTo>
                    <a:pt x="250" y="254"/>
                    <a:pt x="144" y="131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2556215" y="410134"/>
              <a:ext cx="561724" cy="612659"/>
            </a:xfrm>
            <a:custGeom>
              <a:avLst/>
              <a:gdLst/>
              <a:ahLst/>
              <a:cxnLst/>
              <a:rect l="l" t="t" r="r" b="b"/>
              <a:pathLst>
                <a:path w="10532" h="11487" extrusionOk="0">
                  <a:moveTo>
                    <a:pt x="6776" y="1"/>
                  </a:moveTo>
                  <a:cubicBezTo>
                    <a:pt x="6462" y="1"/>
                    <a:pt x="6215" y="427"/>
                    <a:pt x="6535" y="643"/>
                  </a:cubicBezTo>
                  <a:cubicBezTo>
                    <a:pt x="7590" y="1353"/>
                    <a:pt x="8559" y="2071"/>
                    <a:pt x="9075" y="3271"/>
                  </a:cubicBezTo>
                  <a:cubicBezTo>
                    <a:pt x="9601" y="4492"/>
                    <a:pt x="9876" y="6011"/>
                    <a:pt x="9426" y="7297"/>
                  </a:cubicBezTo>
                  <a:cubicBezTo>
                    <a:pt x="9103" y="8211"/>
                    <a:pt x="8646" y="8993"/>
                    <a:pt x="7863" y="9574"/>
                  </a:cubicBezTo>
                  <a:cubicBezTo>
                    <a:pt x="7386" y="9927"/>
                    <a:pt x="6860" y="10207"/>
                    <a:pt x="6321" y="10450"/>
                  </a:cubicBezTo>
                  <a:cubicBezTo>
                    <a:pt x="5825" y="10674"/>
                    <a:pt x="5300" y="10758"/>
                    <a:pt x="4763" y="10758"/>
                  </a:cubicBezTo>
                  <a:cubicBezTo>
                    <a:pt x="4671" y="10758"/>
                    <a:pt x="4579" y="10756"/>
                    <a:pt x="4487" y="10751"/>
                  </a:cubicBezTo>
                  <a:cubicBezTo>
                    <a:pt x="3810" y="10715"/>
                    <a:pt x="3099" y="10622"/>
                    <a:pt x="2477" y="10336"/>
                  </a:cubicBezTo>
                  <a:cubicBezTo>
                    <a:pt x="1813" y="10030"/>
                    <a:pt x="1247" y="9549"/>
                    <a:pt x="718" y="9051"/>
                  </a:cubicBezTo>
                  <a:cubicBezTo>
                    <a:pt x="647" y="8985"/>
                    <a:pt x="572" y="8957"/>
                    <a:pt x="501" y="8957"/>
                  </a:cubicBezTo>
                  <a:cubicBezTo>
                    <a:pt x="226" y="8957"/>
                    <a:pt x="1" y="9375"/>
                    <a:pt x="271" y="9629"/>
                  </a:cubicBezTo>
                  <a:cubicBezTo>
                    <a:pt x="796" y="10122"/>
                    <a:pt x="1356" y="10581"/>
                    <a:pt x="1999" y="10912"/>
                  </a:cubicBezTo>
                  <a:cubicBezTo>
                    <a:pt x="2603" y="11226"/>
                    <a:pt x="3266" y="11362"/>
                    <a:pt x="3939" y="11437"/>
                  </a:cubicBezTo>
                  <a:cubicBezTo>
                    <a:pt x="4215" y="11467"/>
                    <a:pt x="4496" y="11486"/>
                    <a:pt x="4776" y="11486"/>
                  </a:cubicBezTo>
                  <a:cubicBezTo>
                    <a:pt x="5223" y="11486"/>
                    <a:pt x="5669" y="11438"/>
                    <a:pt x="6098" y="11314"/>
                  </a:cubicBezTo>
                  <a:cubicBezTo>
                    <a:pt x="6750" y="11127"/>
                    <a:pt x="7388" y="10762"/>
                    <a:pt x="7957" y="10395"/>
                  </a:cubicBezTo>
                  <a:cubicBezTo>
                    <a:pt x="8894" y="9790"/>
                    <a:pt x="9516" y="9000"/>
                    <a:pt x="9945" y="7974"/>
                  </a:cubicBezTo>
                  <a:cubicBezTo>
                    <a:pt x="10531" y="6571"/>
                    <a:pt x="10455" y="5036"/>
                    <a:pt x="9984" y="3608"/>
                  </a:cubicBezTo>
                  <a:cubicBezTo>
                    <a:pt x="9736" y="2854"/>
                    <a:pt x="9381" y="2126"/>
                    <a:pt x="8836" y="1545"/>
                  </a:cubicBezTo>
                  <a:cubicBezTo>
                    <a:pt x="8291" y="964"/>
                    <a:pt x="7641" y="508"/>
                    <a:pt x="6984" y="67"/>
                  </a:cubicBezTo>
                  <a:cubicBezTo>
                    <a:pt x="6915" y="21"/>
                    <a:pt x="6844" y="1"/>
                    <a:pt x="6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2718672" y="864598"/>
              <a:ext cx="276862" cy="100216"/>
            </a:xfrm>
            <a:custGeom>
              <a:avLst/>
              <a:gdLst/>
              <a:ahLst/>
              <a:cxnLst/>
              <a:rect l="l" t="t" r="r" b="b"/>
              <a:pathLst>
                <a:path w="5191" h="1879" extrusionOk="0">
                  <a:moveTo>
                    <a:pt x="5037" y="1"/>
                  </a:moveTo>
                  <a:cubicBezTo>
                    <a:pt x="4991" y="1"/>
                    <a:pt x="4949" y="27"/>
                    <a:pt x="4919" y="66"/>
                  </a:cubicBezTo>
                  <a:cubicBezTo>
                    <a:pt x="4111" y="1154"/>
                    <a:pt x="2718" y="1576"/>
                    <a:pt x="1418" y="1613"/>
                  </a:cubicBezTo>
                  <a:cubicBezTo>
                    <a:pt x="1348" y="1615"/>
                    <a:pt x="1278" y="1616"/>
                    <a:pt x="1208" y="1616"/>
                  </a:cubicBezTo>
                  <a:cubicBezTo>
                    <a:pt x="849" y="1616"/>
                    <a:pt x="491" y="1594"/>
                    <a:pt x="133" y="1556"/>
                  </a:cubicBezTo>
                  <a:cubicBezTo>
                    <a:pt x="130" y="1556"/>
                    <a:pt x="127" y="1556"/>
                    <a:pt x="123" y="1556"/>
                  </a:cubicBezTo>
                  <a:cubicBezTo>
                    <a:pt x="57" y="1556"/>
                    <a:pt x="0" y="1625"/>
                    <a:pt x="0" y="1689"/>
                  </a:cubicBezTo>
                  <a:cubicBezTo>
                    <a:pt x="0" y="1767"/>
                    <a:pt x="62" y="1815"/>
                    <a:pt x="133" y="1822"/>
                  </a:cubicBezTo>
                  <a:cubicBezTo>
                    <a:pt x="475" y="1858"/>
                    <a:pt x="824" y="1879"/>
                    <a:pt x="1173" y="1879"/>
                  </a:cubicBezTo>
                  <a:cubicBezTo>
                    <a:pt x="2298" y="1879"/>
                    <a:pt x="3427" y="1659"/>
                    <a:pt x="4352" y="986"/>
                  </a:cubicBezTo>
                  <a:cubicBezTo>
                    <a:pt x="4657" y="763"/>
                    <a:pt x="4923" y="502"/>
                    <a:pt x="5148" y="201"/>
                  </a:cubicBezTo>
                  <a:cubicBezTo>
                    <a:pt x="5191" y="142"/>
                    <a:pt x="5157" y="52"/>
                    <a:pt x="5100" y="18"/>
                  </a:cubicBezTo>
                  <a:cubicBezTo>
                    <a:pt x="5079" y="6"/>
                    <a:pt x="5058" y="1"/>
                    <a:pt x="5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3005825" y="743048"/>
              <a:ext cx="46615" cy="97070"/>
            </a:xfrm>
            <a:custGeom>
              <a:avLst/>
              <a:gdLst/>
              <a:ahLst/>
              <a:cxnLst/>
              <a:rect l="l" t="t" r="r" b="b"/>
              <a:pathLst>
                <a:path w="874" h="1820" extrusionOk="0">
                  <a:moveTo>
                    <a:pt x="732" y="1"/>
                  </a:moveTo>
                  <a:cubicBezTo>
                    <a:pt x="652" y="1"/>
                    <a:pt x="608" y="63"/>
                    <a:pt x="599" y="134"/>
                  </a:cubicBezTo>
                  <a:cubicBezTo>
                    <a:pt x="535" y="662"/>
                    <a:pt x="289" y="1149"/>
                    <a:pt x="53" y="1619"/>
                  </a:cubicBezTo>
                  <a:cubicBezTo>
                    <a:pt x="1" y="1723"/>
                    <a:pt x="92" y="1820"/>
                    <a:pt x="179" y="1820"/>
                  </a:cubicBezTo>
                  <a:cubicBezTo>
                    <a:pt x="219" y="1820"/>
                    <a:pt x="258" y="1800"/>
                    <a:pt x="281" y="1752"/>
                  </a:cubicBezTo>
                  <a:cubicBezTo>
                    <a:pt x="540" y="1236"/>
                    <a:pt x="794" y="713"/>
                    <a:pt x="864" y="134"/>
                  </a:cubicBezTo>
                  <a:cubicBezTo>
                    <a:pt x="873" y="63"/>
                    <a:pt x="797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2535841" y="491256"/>
              <a:ext cx="122937" cy="175792"/>
            </a:xfrm>
            <a:custGeom>
              <a:avLst/>
              <a:gdLst/>
              <a:ahLst/>
              <a:cxnLst/>
              <a:rect l="l" t="t" r="r" b="b"/>
              <a:pathLst>
                <a:path w="2305" h="3296" extrusionOk="0">
                  <a:moveTo>
                    <a:pt x="2113" y="0"/>
                  </a:moveTo>
                  <a:cubicBezTo>
                    <a:pt x="2092" y="0"/>
                    <a:pt x="2069" y="6"/>
                    <a:pt x="2046" y="20"/>
                  </a:cubicBezTo>
                  <a:cubicBezTo>
                    <a:pt x="1181" y="538"/>
                    <a:pt x="524" y="1369"/>
                    <a:pt x="199" y="2321"/>
                  </a:cubicBezTo>
                  <a:cubicBezTo>
                    <a:pt x="107" y="2595"/>
                    <a:pt x="45" y="2875"/>
                    <a:pt x="10" y="3162"/>
                  </a:cubicBezTo>
                  <a:cubicBezTo>
                    <a:pt x="1" y="3233"/>
                    <a:pt x="77" y="3295"/>
                    <a:pt x="143" y="3295"/>
                  </a:cubicBezTo>
                  <a:cubicBezTo>
                    <a:pt x="222" y="3295"/>
                    <a:pt x="267" y="3233"/>
                    <a:pt x="276" y="3162"/>
                  </a:cubicBezTo>
                  <a:cubicBezTo>
                    <a:pt x="391" y="2232"/>
                    <a:pt x="859" y="1356"/>
                    <a:pt x="1546" y="724"/>
                  </a:cubicBezTo>
                  <a:cubicBezTo>
                    <a:pt x="1741" y="543"/>
                    <a:pt x="1954" y="385"/>
                    <a:pt x="2181" y="249"/>
                  </a:cubicBezTo>
                  <a:cubicBezTo>
                    <a:pt x="2305" y="176"/>
                    <a:pt x="2228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2976864" y="444748"/>
              <a:ext cx="109390" cy="135471"/>
            </a:xfrm>
            <a:custGeom>
              <a:avLst/>
              <a:gdLst/>
              <a:ahLst/>
              <a:cxnLst/>
              <a:rect l="l" t="t" r="r" b="b"/>
              <a:pathLst>
                <a:path w="2051" h="2540" extrusionOk="0">
                  <a:moveTo>
                    <a:pt x="189" y="0"/>
                  </a:moveTo>
                  <a:cubicBezTo>
                    <a:pt x="91" y="0"/>
                    <a:pt x="1" y="133"/>
                    <a:pt x="89" y="230"/>
                  </a:cubicBezTo>
                  <a:cubicBezTo>
                    <a:pt x="720" y="921"/>
                    <a:pt x="1356" y="1624"/>
                    <a:pt x="1771" y="2471"/>
                  </a:cubicBezTo>
                  <a:cubicBezTo>
                    <a:pt x="1794" y="2519"/>
                    <a:pt x="1832" y="2539"/>
                    <a:pt x="1872" y="2539"/>
                  </a:cubicBezTo>
                  <a:cubicBezTo>
                    <a:pt x="1959" y="2539"/>
                    <a:pt x="2051" y="2443"/>
                    <a:pt x="1999" y="2338"/>
                  </a:cubicBezTo>
                  <a:cubicBezTo>
                    <a:pt x="1576" y="1470"/>
                    <a:pt x="922" y="749"/>
                    <a:pt x="277" y="42"/>
                  </a:cubicBezTo>
                  <a:cubicBezTo>
                    <a:pt x="250" y="12"/>
                    <a:pt x="219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3081026" y="599472"/>
              <a:ext cx="21761" cy="37655"/>
            </a:xfrm>
            <a:custGeom>
              <a:avLst/>
              <a:gdLst/>
              <a:ahLst/>
              <a:cxnLst/>
              <a:rect l="l" t="t" r="r" b="b"/>
              <a:pathLst>
                <a:path w="408" h="706" extrusionOk="0">
                  <a:moveTo>
                    <a:pt x="151" y="1"/>
                  </a:moveTo>
                  <a:cubicBezTo>
                    <a:pt x="139" y="1"/>
                    <a:pt x="128" y="2"/>
                    <a:pt x="115" y="6"/>
                  </a:cubicBezTo>
                  <a:cubicBezTo>
                    <a:pt x="52" y="27"/>
                    <a:pt x="0" y="100"/>
                    <a:pt x="23" y="171"/>
                  </a:cubicBezTo>
                  <a:cubicBezTo>
                    <a:pt x="73" y="313"/>
                    <a:pt x="110" y="460"/>
                    <a:pt x="139" y="607"/>
                  </a:cubicBezTo>
                  <a:cubicBezTo>
                    <a:pt x="144" y="639"/>
                    <a:pt x="172" y="671"/>
                    <a:pt x="199" y="687"/>
                  </a:cubicBezTo>
                  <a:cubicBezTo>
                    <a:pt x="218" y="699"/>
                    <a:pt x="244" y="706"/>
                    <a:pt x="268" y="706"/>
                  </a:cubicBezTo>
                  <a:cubicBezTo>
                    <a:pt x="280" y="706"/>
                    <a:pt x="291" y="704"/>
                    <a:pt x="302" y="701"/>
                  </a:cubicBezTo>
                  <a:cubicBezTo>
                    <a:pt x="374" y="676"/>
                    <a:pt x="408" y="610"/>
                    <a:pt x="394" y="538"/>
                  </a:cubicBezTo>
                  <a:cubicBezTo>
                    <a:pt x="367" y="389"/>
                    <a:pt x="328" y="242"/>
                    <a:pt x="280" y="100"/>
                  </a:cubicBezTo>
                  <a:cubicBezTo>
                    <a:pt x="261" y="45"/>
                    <a:pt x="210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2613229" y="960173"/>
              <a:ext cx="113817" cy="54562"/>
            </a:xfrm>
            <a:custGeom>
              <a:avLst/>
              <a:gdLst/>
              <a:ahLst/>
              <a:cxnLst/>
              <a:rect l="l" t="t" r="r" b="b"/>
              <a:pathLst>
                <a:path w="2134" h="1023" extrusionOk="0">
                  <a:moveTo>
                    <a:pt x="193" y="0"/>
                  </a:moveTo>
                  <a:cubicBezTo>
                    <a:pt x="78" y="0"/>
                    <a:pt x="1" y="175"/>
                    <a:pt x="125" y="248"/>
                  </a:cubicBezTo>
                  <a:cubicBezTo>
                    <a:pt x="685" y="581"/>
                    <a:pt x="1288" y="838"/>
                    <a:pt x="1913" y="1017"/>
                  </a:cubicBezTo>
                  <a:cubicBezTo>
                    <a:pt x="1927" y="1021"/>
                    <a:pt x="1940" y="1023"/>
                    <a:pt x="1952" y="1023"/>
                  </a:cubicBezTo>
                  <a:cubicBezTo>
                    <a:pt x="2088" y="1023"/>
                    <a:pt x="2134" y="804"/>
                    <a:pt x="1984" y="760"/>
                  </a:cubicBezTo>
                  <a:cubicBezTo>
                    <a:pt x="1378" y="589"/>
                    <a:pt x="800" y="340"/>
                    <a:pt x="260" y="20"/>
                  </a:cubicBezTo>
                  <a:cubicBezTo>
                    <a:pt x="237" y="6"/>
                    <a:pt x="215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2625709" y="1135324"/>
              <a:ext cx="174832" cy="52855"/>
            </a:xfrm>
            <a:custGeom>
              <a:avLst/>
              <a:gdLst/>
              <a:ahLst/>
              <a:cxnLst/>
              <a:rect l="l" t="t" r="r" b="b"/>
              <a:pathLst>
                <a:path w="3278" h="991" extrusionOk="0">
                  <a:moveTo>
                    <a:pt x="3109" y="1"/>
                  </a:moveTo>
                  <a:cubicBezTo>
                    <a:pt x="3030" y="1"/>
                    <a:pt x="2946" y="66"/>
                    <a:pt x="2968" y="166"/>
                  </a:cubicBezTo>
                  <a:cubicBezTo>
                    <a:pt x="3014" y="379"/>
                    <a:pt x="2842" y="581"/>
                    <a:pt x="2657" y="661"/>
                  </a:cubicBezTo>
                  <a:cubicBezTo>
                    <a:pt x="2544" y="710"/>
                    <a:pt x="2422" y="728"/>
                    <a:pt x="2298" y="728"/>
                  </a:cubicBezTo>
                  <a:cubicBezTo>
                    <a:pt x="2150" y="728"/>
                    <a:pt x="1999" y="702"/>
                    <a:pt x="1860" y="675"/>
                  </a:cubicBezTo>
                  <a:cubicBezTo>
                    <a:pt x="1298" y="565"/>
                    <a:pt x="760" y="368"/>
                    <a:pt x="262" y="90"/>
                  </a:cubicBezTo>
                  <a:cubicBezTo>
                    <a:pt x="239" y="78"/>
                    <a:pt x="217" y="72"/>
                    <a:pt x="196" y="72"/>
                  </a:cubicBezTo>
                  <a:cubicBezTo>
                    <a:pt x="78" y="72"/>
                    <a:pt x="0" y="250"/>
                    <a:pt x="127" y="321"/>
                  </a:cubicBezTo>
                  <a:cubicBezTo>
                    <a:pt x="579" y="572"/>
                    <a:pt x="1064" y="764"/>
                    <a:pt x="1568" y="882"/>
                  </a:cubicBezTo>
                  <a:cubicBezTo>
                    <a:pt x="1794" y="936"/>
                    <a:pt x="2048" y="991"/>
                    <a:pt x="2293" y="991"/>
                  </a:cubicBezTo>
                  <a:cubicBezTo>
                    <a:pt x="2546" y="991"/>
                    <a:pt x="2791" y="933"/>
                    <a:pt x="2989" y="758"/>
                  </a:cubicBezTo>
                  <a:cubicBezTo>
                    <a:pt x="3177" y="592"/>
                    <a:pt x="3278" y="344"/>
                    <a:pt x="3225" y="96"/>
                  </a:cubicBezTo>
                  <a:cubicBezTo>
                    <a:pt x="3210" y="29"/>
                    <a:pt x="3160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2541548" y="1054202"/>
              <a:ext cx="32748" cy="49175"/>
            </a:xfrm>
            <a:custGeom>
              <a:avLst/>
              <a:gdLst/>
              <a:ahLst/>
              <a:cxnLst/>
              <a:rect l="l" t="t" r="r" b="b"/>
              <a:pathLst>
                <a:path w="614" h="922" extrusionOk="0">
                  <a:moveTo>
                    <a:pt x="317" y="188"/>
                  </a:moveTo>
                  <a:cubicBezTo>
                    <a:pt x="318" y="188"/>
                    <a:pt x="318" y="189"/>
                    <a:pt x="318" y="190"/>
                  </a:cubicBezTo>
                  <a:lnTo>
                    <a:pt x="318" y="190"/>
                  </a:lnTo>
                  <a:cubicBezTo>
                    <a:pt x="318" y="189"/>
                    <a:pt x="318" y="189"/>
                    <a:pt x="317" y="188"/>
                  </a:cubicBezTo>
                  <a:close/>
                  <a:moveTo>
                    <a:pt x="198" y="0"/>
                  </a:moveTo>
                  <a:cubicBezTo>
                    <a:pt x="139" y="0"/>
                    <a:pt x="79" y="35"/>
                    <a:pt x="68" y="96"/>
                  </a:cubicBezTo>
                  <a:cubicBezTo>
                    <a:pt x="0" y="404"/>
                    <a:pt x="133" y="729"/>
                    <a:pt x="395" y="902"/>
                  </a:cubicBezTo>
                  <a:cubicBezTo>
                    <a:pt x="415" y="915"/>
                    <a:pt x="437" y="921"/>
                    <a:pt x="460" y="921"/>
                  </a:cubicBezTo>
                  <a:cubicBezTo>
                    <a:pt x="508" y="921"/>
                    <a:pt x="556" y="896"/>
                    <a:pt x="578" y="855"/>
                  </a:cubicBezTo>
                  <a:cubicBezTo>
                    <a:pt x="613" y="789"/>
                    <a:pt x="592" y="715"/>
                    <a:pt x="530" y="674"/>
                  </a:cubicBezTo>
                  <a:cubicBezTo>
                    <a:pt x="523" y="668"/>
                    <a:pt x="518" y="665"/>
                    <a:pt x="511" y="660"/>
                  </a:cubicBezTo>
                  <a:cubicBezTo>
                    <a:pt x="505" y="653"/>
                    <a:pt x="486" y="638"/>
                    <a:pt x="479" y="633"/>
                  </a:cubicBezTo>
                  <a:cubicBezTo>
                    <a:pt x="459" y="614"/>
                    <a:pt x="440" y="592"/>
                    <a:pt x="422" y="573"/>
                  </a:cubicBezTo>
                  <a:cubicBezTo>
                    <a:pt x="417" y="566"/>
                    <a:pt x="413" y="560"/>
                    <a:pt x="408" y="553"/>
                  </a:cubicBezTo>
                  <a:cubicBezTo>
                    <a:pt x="401" y="543"/>
                    <a:pt x="394" y="530"/>
                    <a:pt x="387" y="518"/>
                  </a:cubicBezTo>
                  <a:cubicBezTo>
                    <a:pt x="379" y="505"/>
                    <a:pt x="372" y="493"/>
                    <a:pt x="365" y="481"/>
                  </a:cubicBezTo>
                  <a:cubicBezTo>
                    <a:pt x="362" y="474"/>
                    <a:pt x="358" y="466"/>
                    <a:pt x="355" y="459"/>
                  </a:cubicBezTo>
                  <a:cubicBezTo>
                    <a:pt x="346" y="433"/>
                    <a:pt x="337" y="408"/>
                    <a:pt x="330" y="381"/>
                  </a:cubicBezTo>
                  <a:cubicBezTo>
                    <a:pt x="326" y="367"/>
                    <a:pt x="323" y="353"/>
                    <a:pt x="321" y="339"/>
                  </a:cubicBezTo>
                  <a:cubicBezTo>
                    <a:pt x="319" y="334"/>
                    <a:pt x="317" y="326"/>
                    <a:pt x="317" y="321"/>
                  </a:cubicBezTo>
                  <a:cubicBezTo>
                    <a:pt x="317" y="319"/>
                    <a:pt x="317" y="319"/>
                    <a:pt x="317" y="319"/>
                  </a:cubicBezTo>
                  <a:cubicBezTo>
                    <a:pt x="316" y="291"/>
                    <a:pt x="314" y="263"/>
                    <a:pt x="314" y="234"/>
                  </a:cubicBezTo>
                  <a:cubicBezTo>
                    <a:pt x="316" y="222"/>
                    <a:pt x="317" y="208"/>
                    <a:pt x="317" y="195"/>
                  </a:cubicBezTo>
                  <a:lnTo>
                    <a:pt x="317" y="195"/>
                  </a:lnTo>
                  <a:cubicBezTo>
                    <a:pt x="317" y="199"/>
                    <a:pt x="317" y="203"/>
                    <a:pt x="317" y="203"/>
                  </a:cubicBezTo>
                  <a:cubicBezTo>
                    <a:pt x="317" y="203"/>
                    <a:pt x="317" y="201"/>
                    <a:pt x="317" y="195"/>
                  </a:cubicBezTo>
                  <a:lnTo>
                    <a:pt x="317" y="195"/>
                  </a:lnTo>
                  <a:cubicBezTo>
                    <a:pt x="317" y="195"/>
                    <a:pt x="317" y="195"/>
                    <a:pt x="317" y="195"/>
                  </a:cubicBezTo>
                  <a:cubicBezTo>
                    <a:pt x="317" y="194"/>
                    <a:pt x="317" y="194"/>
                    <a:pt x="317" y="194"/>
                  </a:cubicBezTo>
                  <a:cubicBezTo>
                    <a:pt x="317" y="193"/>
                    <a:pt x="318" y="193"/>
                    <a:pt x="318" y="192"/>
                  </a:cubicBezTo>
                  <a:lnTo>
                    <a:pt x="318" y="192"/>
                  </a:lnTo>
                  <a:cubicBezTo>
                    <a:pt x="318" y="191"/>
                    <a:pt x="318" y="191"/>
                    <a:pt x="318" y="190"/>
                  </a:cubicBezTo>
                  <a:lnTo>
                    <a:pt x="318" y="190"/>
                  </a:lnTo>
                  <a:cubicBezTo>
                    <a:pt x="320" y="182"/>
                    <a:pt x="321" y="175"/>
                    <a:pt x="323" y="167"/>
                  </a:cubicBezTo>
                  <a:cubicBezTo>
                    <a:pt x="337" y="100"/>
                    <a:pt x="303" y="20"/>
                    <a:pt x="231" y="4"/>
                  </a:cubicBezTo>
                  <a:cubicBezTo>
                    <a:pt x="220" y="1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2558455" y="1064496"/>
              <a:ext cx="53" cy="160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80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2890089" y="430828"/>
              <a:ext cx="37228" cy="30508"/>
            </a:xfrm>
            <a:custGeom>
              <a:avLst/>
              <a:gdLst/>
              <a:ahLst/>
              <a:cxnLst/>
              <a:rect l="l" t="t" r="r" b="b"/>
              <a:pathLst>
                <a:path w="698" h="572" extrusionOk="0">
                  <a:moveTo>
                    <a:pt x="139" y="0"/>
                  </a:moveTo>
                  <a:cubicBezTo>
                    <a:pt x="127" y="0"/>
                    <a:pt x="115" y="2"/>
                    <a:pt x="105" y="5"/>
                  </a:cubicBezTo>
                  <a:cubicBezTo>
                    <a:pt x="73" y="14"/>
                    <a:pt x="40" y="37"/>
                    <a:pt x="25" y="67"/>
                  </a:cubicBezTo>
                  <a:cubicBezTo>
                    <a:pt x="10" y="97"/>
                    <a:pt x="1" y="134"/>
                    <a:pt x="11" y="168"/>
                  </a:cubicBezTo>
                  <a:cubicBezTo>
                    <a:pt x="24" y="203"/>
                    <a:pt x="43" y="227"/>
                    <a:pt x="73" y="248"/>
                  </a:cubicBezTo>
                  <a:cubicBezTo>
                    <a:pt x="212" y="351"/>
                    <a:pt x="352" y="452"/>
                    <a:pt x="492" y="554"/>
                  </a:cubicBezTo>
                  <a:cubicBezTo>
                    <a:pt x="507" y="567"/>
                    <a:pt x="531" y="572"/>
                    <a:pt x="554" y="572"/>
                  </a:cubicBezTo>
                  <a:cubicBezTo>
                    <a:pt x="568" y="572"/>
                    <a:pt x="581" y="570"/>
                    <a:pt x="593" y="567"/>
                  </a:cubicBezTo>
                  <a:cubicBezTo>
                    <a:pt x="624" y="560"/>
                    <a:pt x="658" y="535"/>
                    <a:pt x="672" y="507"/>
                  </a:cubicBezTo>
                  <a:cubicBezTo>
                    <a:pt x="688" y="476"/>
                    <a:pt x="697" y="439"/>
                    <a:pt x="686" y="404"/>
                  </a:cubicBezTo>
                  <a:cubicBezTo>
                    <a:pt x="674" y="370"/>
                    <a:pt x="655" y="347"/>
                    <a:pt x="624" y="324"/>
                  </a:cubicBezTo>
                  <a:cubicBezTo>
                    <a:pt x="486" y="223"/>
                    <a:pt x="346" y="120"/>
                    <a:pt x="206" y="19"/>
                  </a:cubicBezTo>
                  <a:cubicBezTo>
                    <a:pt x="190" y="6"/>
                    <a:pt x="163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2567415" y="1141351"/>
              <a:ext cx="45335" cy="30988"/>
            </a:xfrm>
            <a:custGeom>
              <a:avLst/>
              <a:gdLst/>
              <a:ahLst/>
              <a:cxnLst/>
              <a:rect l="l" t="t" r="r" b="b"/>
              <a:pathLst>
                <a:path w="850" h="581" extrusionOk="0">
                  <a:moveTo>
                    <a:pt x="151" y="0"/>
                  </a:moveTo>
                  <a:cubicBezTo>
                    <a:pt x="119" y="0"/>
                    <a:pt x="80" y="14"/>
                    <a:pt x="57" y="39"/>
                  </a:cubicBezTo>
                  <a:cubicBezTo>
                    <a:pt x="13" y="87"/>
                    <a:pt x="1" y="179"/>
                    <a:pt x="57" y="227"/>
                  </a:cubicBezTo>
                  <a:cubicBezTo>
                    <a:pt x="242" y="376"/>
                    <a:pt x="446" y="493"/>
                    <a:pt x="669" y="574"/>
                  </a:cubicBezTo>
                  <a:cubicBezTo>
                    <a:pt x="680" y="579"/>
                    <a:pt x="692" y="581"/>
                    <a:pt x="704" y="581"/>
                  </a:cubicBezTo>
                  <a:cubicBezTo>
                    <a:pt x="761" y="581"/>
                    <a:pt x="819" y="536"/>
                    <a:pt x="832" y="482"/>
                  </a:cubicBezTo>
                  <a:cubicBezTo>
                    <a:pt x="850" y="408"/>
                    <a:pt x="809" y="346"/>
                    <a:pt x="740" y="319"/>
                  </a:cubicBezTo>
                  <a:cubicBezTo>
                    <a:pt x="715" y="310"/>
                    <a:pt x="690" y="303"/>
                    <a:pt x="667" y="291"/>
                  </a:cubicBezTo>
                  <a:lnTo>
                    <a:pt x="667" y="291"/>
                  </a:lnTo>
                  <a:cubicBezTo>
                    <a:pt x="677" y="296"/>
                    <a:pt x="680" y="298"/>
                    <a:pt x="680" y="298"/>
                  </a:cubicBezTo>
                  <a:cubicBezTo>
                    <a:pt x="679" y="298"/>
                    <a:pt x="660" y="288"/>
                    <a:pt x="655" y="286"/>
                  </a:cubicBezTo>
                  <a:cubicBezTo>
                    <a:pt x="642" y="280"/>
                    <a:pt x="630" y="275"/>
                    <a:pt x="619" y="270"/>
                  </a:cubicBezTo>
                  <a:cubicBezTo>
                    <a:pt x="573" y="247"/>
                    <a:pt x="527" y="224"/>
                    <a:pt x="481" y="199"/>
                  </a:cubicBezTo>
                  <a:cubicBezTo>
                    <a:pt x="437" y="172"/>
                    <a:pt x="392" y="146"/>
                    <a:pt x="350" y="115"/>
                  </a:cubicBezTo>
                  <a:cubicBezTo>
                    <a:pt x="329" y="101"/>
                    <a:pt x="307" y="87"/>
                    <a:pt x="288" y="71"/>
                  </a:cubicBezTo>
                  <a:cubicBezTo>
                    <a:pt x="284" y="69"/>
                    <a:pt x="263" y="55"/>
                    <a:pt x="264" y="55"/>
                  </a:cubicBezTo>
                  <a:lnTo>
                    <a:pt x="264" y="55"/>
                  </a:lnTo>
                  <a:cubicBezTo>
                    <a:pt x="264" y="55"/>
                    <a:pt x="267" y="57"/>
                    <a:pt x="275" y="62"/>
                  </a:cubicBezTo>
                  <a:cubicBezTo>
                    <a:pt x="265" y="55"/>
                    <a:pt x="256" y="46"/>
                    <a:pt x="245" y="39"/>
                  </a:cubicBezTo>
                  <a:cubicBezTo>
                    <a:pt x="217" y="16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2" name="Google Shape;2202;p37"/>
          <p:cNvSpPr/>
          <p:nvPr/>
        </p:nvSpPr>
        <p:spPr>
          <a:xfrm>
            <a:off x="6228953" y="10788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3" name="Google Shape;2203;p37"/>
          <p:cNvSpPr/>
          <p:nvPr/>
        </p:nvSpPr>
        <p:spPr>
          <a:xfrm>
            <a:off x="7242053" y="10108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37"/>
          <p:cNvSpPr/>
          <p:nvPr/>
        </p:nvSpPr>
        <p:spPr>
          <a:xfrm>
            <a:off x="8043791" y="39626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5" name="Google Shape;2205;p37"/>
          <p:cNvGrpSpPr/>
          <p:nvPr/>
        </p:nvGrpSpPr>
        <p:grpSpPr>
          <a:xfrm>
            <a:off x="70092" y="2606354"/>
            <a:ext cx="1189455" cy="1221626"/>
            <a:chOff x="1742490" y="367839"/>
            <a:chExt cx="629242" cy="646260"/>
          </a:xfrm>
        </p:grpSpPr>
        <p:sp>
          <p:nvSpPr>
            <p:cNvPr id="2206" name="Google Shape;2206;p37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7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7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7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7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7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7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7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0" name="Google Shape;2220;p37"/>
          <p:cNvSpPr txBox="1">
            <a:spLocks noGrp="1"/>
          </p:cNvSpPr>
          <p:nvPr>
            <p:ph type="title" idx="7"/>
          </p:nvPr>
        </p:nvSpPr>
        <p:spPr>
          <a:xfrm>
            <a:off x="924885" y="1265590"/>
            <a:ext cx="669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th-TH" dirty="0"/>
              <a:t>4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A9DD9-0838-12E5-6547-CEA598A6A693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1522727" y="1180679"/>
            <a:ext cx="4965700" cy="617149"/>
          </a:xfrm>
        </p:spPr>
        <p:txBody>
          <a:bodyPr/>
          <a:lstStyle/>
          <a:p>
            <a:r>
              <a:rPr lang="th-TH" b="0" dirty="0">
                <a:latin typeface="happy Med" pitchFamily="2" charset="-34"/>
                <a:cs typeface="happy Med" pitchFamily="2" charset="-34"/>
              </a:rPr>
              <a:t>ผลลัพธ์ที่ได้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18F057-7E2A-E712-941F-72A094BD2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89" y="1713190"/>
            <a:ext cx="3166216" cy="31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6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3" grpId="0"/>
      <p:bldP spid="2220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Google Shape;2642;p47"/>
          <p:cNvSpPr txBox="1">
            <a:spLocks noGrp="1"/>
          </p:cNvSpPr>
          <p:nvPr>
            <p:ph type="title"/>
          </p:nvPr>
        </p:nvSpPr>
        <p:spPr>
          <a:xfrm>
            <a:off x="1995388" y="2715725"/>
            <a:ext cx="5607000" cy="16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happy Med" pitchFamily="2" charset="-34"/>
                <a:cs typeface="happy Med" pitchFamily="2" charset="-34"/>
                <a:hlinkClick r:id="rId3"/>
              </a:rPr>
              <a:t>https://github.com/apkpn/Apiradee_6530300643.git</a:t>
            </a:r>
            <a:endParaRPr sz="2000" b="0" dirty="0">
              <a:latin typeface="happy Med" pitchFamily="2" charset="-34"/>
              <a:cs typeface="happy Med" pitchFamily="2" charset="-34"/>
            </a:endParaRPr>
          </a:p>
        </p:txBody>
      </p:sp>
      <p:sp>
        <p:nvSpPr>
          <p:cNvPr id="2656" name="Google Shape;2656;p47"/>
          <p:cNvSpPr/>
          <p:nvPr/>
        </p:nvSpPr>
        <p:spPr>
          <a:xfrm>
            <a:off x="6830422" y="855823"/>
            <a:ext cx="1236835" cy="489612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47"/>
          <p:cNvSpPr/>
          <p:nvPr/>
        </p:nvSpPr>
        <p:spPr>
          <a:xfrm>
            <a:off x="1527241" y="41770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47"/>
          <p:cNvSpPr/>
          <p:nvPr/>
        </p:nvSpPr>
        <p:spPr>
          <a:xfrm>
            <a:off x="7988191" y="7140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sp>
        <p:nvSpPr>
          <p:cNvPr id="2659" name="Google Shape;2659;p47"/>
          <p:cNvSpPr/>
          <p:nvPr/>
        </p:nvSpPr>
        <p:spPr>
          <a:xfrm>
            <a:off x="7727591" y="40394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0" name="Google Shape;2660;p47"/>
          <p:cNvGrpSpPr/>
          <p:nvPr/>
        </p:nvGrpSpPr>
        <p:grpSpPr>
          <a:xfrm>
            <a:off x="490857" y="3000656"/>
            <a:ext cx="1059580" cy="1088238"/>
            <a:chOff x="1742490" y="367839"/>
            <a:chExt cx="629242" cy="646260"/>
          </a:xfrm>
        </p:grpSpPr>
        <p:sp>
          <p:nvSpPr>
            <p:cNvPr id="2661" name="Google Shape;2661;p47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7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7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7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7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7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7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7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7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7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7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677;p48">
            <a:extLst>
              <a:ext uri="{FF2B5EF4-FFF2-40B4-BE49-F238E27FC236}">
                <a16:creationId xmlns:a16="http://schemas.microsoft.com/office/drawing/2014/main" id="{5084D85A-8BDB-883B-3A97-57D60B6EB809}"/>
              </a:ext>
            </a:extLst>
          </p:cNvPr>
          <p:cNvSpPr txBox="1">
            <a:spLocks/>
          </p:cNvSpPr>
          <p:nvPr/>
        </p:nvSpPr>
        <p:spPr>
          <a:xfrm>
            <a:off x="1876064" y="2544968"/>
            <a:ext cx="5152401" cy="101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arela Round"/>
              <a:buNone/>
              <a:defRPr sz="7200" b="1" i="0" u="none" strike="noStrike" cap="none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4400" dirty="0" err="1"/>
              <a:t>Github</a:t>
            </a:r>
            <a:r>
              <a:rPr lang="en-US" sz="4400" dirty="0"/>
              <a:t> :</a:t>
            </a:r>
          </a:p>
        </p:txBody>
      </p:sp>
      <p:grpSp>
        <p:nvGrpSpPr>
          <p:cNvPr id="3" name="Google Shape;3342;p62">
            <a:extLst>
              <a:ext uri="{FF2B5EF4-FFF2-40B4-BE49-F238E27FC236}">
                <a16:creationId xmlns:a16="http://schemas.microsoft.com/office/drawing/2014/main" id="{D1870F47-FB54-ACF7-4969-59FB51C003D8}"/>
              </a:ext>
            </a:extLst>
          </p:cNvPr>
          <p:cNvGrpSpPr/>
          <p:nvPr/>
        </p:nvGrpSpPr>
        <p:grpSpPr>
          <a:xfrm>
            <a:off x="3833847" y="259680"/>
            <a:ext cx="1236834" cy="2171509"/>
            <a:chOff x="2332850" y="1508965"/>
            <a:chExt cx="495799" cy="870474"/>
          </a:xfrm>
        </p:grpSpPr>
        <p:sp>
          <p:nvSpPr>
            <p:cNvPr id="4" name="Google Shape;3343;p62">
              <a:extLst>
                <a:ext uri="{FF2B5EF4-FFF2-40B4-BE49-F238E27FC236}">
                  <a16:creationId xmlns:a16="http://schemas.microsoft.com/office/drawing/2014/main" id="{67DD744A-AF72-F8D4-27C1-CAB12D27ADA3}"/>
                </a:ext>
              </a:extLst>
            </p:cNvPr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344;p62">
              <a:extLst>
                <a:ext uri="{FF2B5EF4-FFF2-40B4-BE49-F238E27FC236}">
                  <a16:creationId xmlns:a16="http://schemas.microsoft.com/office/drawing/2014/main" id="{C61B622F-3723-C75D-A4CE-92B79AEE4EEB}"/>
                </a:ext>
              </a:extLst>
            </p:cNvPr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45;p62">
              <a:extLst>
                <a:ext uri="{FF2B5EF4-FFF2-40B4-BE49-F238E27FC236}">
                  <a16:creationId xmlns:a16="http://schemas.microsoft.com/office/drawing/2014/main" id="{06E810EE-C6F6-B685-2291-10672F707203}"/>
                </a:ext>
              </a:extLst>
            </p:cNvPr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46;p62">
              <a:extLst>
                <a:ext uri="{FF2B5EF4-FFF2-40B4-BE49-F238E27FC236}">
                  <a16:creationId xmlns:a16="http://schemas.microsoft.com/office/drawing/2014/main" id="{1CF6F558-5D61-A611-93F6-2BEF743E8C16}"/>
                </a:ext>
              </a:extLst>
            </p:cNvPr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47;p62">
              <a:extLst>
                <a:ext uri="{FF2B5EF4-FFF2-40B4-BE49-F238E27FC236}">
                  <a16:creationId xmlns:a16="http://schemas.microsoft.com/office/drawing/2014/main" id="{C26A6633-637E-EDD5-9A14-CA2C7F89C8D1}"/>
                </a:ext>
              </a:extLst>
            </p:cNvPr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48;p62">
              <a:extLst>
                <a:ext uri="{FF2B5EF4-FFF2-40B4-BE49-F238E27FC236}">
                  <a16:creationId xmlns:a16="http://schemas.microsoft.com/office/drawing/2014/main" id="{8D102BEE-53AE-0BEC-16B4-B9647F917BDD}"/>
                </a:ext>
              </a:extLst>
            </p:cNvPr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49;p62">
              <a:extLst>
                <a:ext uri="{FF2B5EF4-FFF2-40B4-BE49-F238E27FC236}">
                  <a16:creationId xmlns:a16="http://schemas.microsoft.com/office/drawing/2014/main" id="{17CBB1E2-D8E7-4FCD-DE55-137A29F8F5AE}"/>
                </a:ext>
              </a:extLst>
            </p:cNvPr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50;p62">
              <a:extLst>
                <a:ext uri="{FF2B5EF4-FFF2-40B4-BE49-F238E27FC236}">
                  <a16:creationId xmlns:a16="http://schemas.microsoft.com/office/drawing/2014/main" id="{DC5D6386-9576-F5EA-8FB0-5F1FC0421BD1}"/>
                </a:ext>
              </a:extLst>
            </p:cNvPr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51;p62">
              <a:extLst>
                <a:ext uri="{FF2B5EF4-FFF2-40B4-BE49-F238E27FC236}">
                  <a16:creationId xmlns:a16="http://schemas.microsoft.com/office/drawing/2014/main" id="{9CF8E832-6DFC-A915-F5FE-EE9AF936FD82}"/>
                </a:ext>
              </a:extLst>
            </p:cNvPr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52;p62">
              <a:extLst>
                <a:ext uri="{FF2B5EF4-FFF2-40B4-BE49-F238E27FC236}">
                  <a16:creationId xmlns:a16="http://schemas.microsoft.com/office/drawing/2014/main" id="{6EC79052-0C01-C765-4093-8A479310DEEC}"/>
                </a:ext>
              </a:extLst>
            </p:cNvPr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53;p62">
              <a:extLst>
                <a:ext uri="{FF2B5EF4-FFF2-40B4-BE49-F238E27FC236}">
                  <a16:creationId xmlns:a16="http://schemas.microsoft.com/office/drawing/2014/main" id="{38991F39-C2D2-0E7F-A3A8-E3AFE7319AC7}"/>
                </a:ext>
              </a:extLst>
            </p:cNvPr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54;p62">
              <a:extLst>
                <a:ext uri="{FF2B5EF4-FFF2-40B4-BE49-F238E27FC236}">
                  <a16:creationId xmlns:a16="http://schemas.microsoft.com/office/drawing/2014/main" id="{A73C2266-D707-D668-81FC-5FDDE703A51A}"/>
                </a:ext>
              </a:extLst>
            </p:cNvPr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Google Shape;2642;p47"/>
          <p:cNvSpPr txBox="1">
            <a:spLocks noGrp="1"/>
          </p:cNvSpPr>
          <p:nvPr>
            <p:ph type="title"/>
          </p:nvPr>
        </p:nvSpPr>
        <p:spPr>
          <a:xfrm>
            <a:off x="1675724" y="3174170"/>
            <a:ext cx="5607000" cy="7198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b="0" dirty="0">
                <a:latin typeface="happy Med" pitchFamily="2" charset="-34"/>
                <a:cs typeface="happy Med" pitchFamily="2" charset="-34"/>
                <a:hlinkClick r:id="rId3"/>
              </a:rPr>
              <a:t>https://youtu.be/O1WpbszHXik</a:t>
            </a:r>
            <a:endParaRPr sz="2000" b="0" dirty="0">
              <a:latin typeface="happy Med" pitchFamily="2" charset="-34"/>
              <a:cs typeface="happy Med" pitchFamily="2" charset="-34"/>
            </a:endParaRPr>
          </a:p>
        </p:txBody>
      </p:sp>
      <p:sp>
        <p:nvSpPr>
          <p:cNvPr id="2656" name="Google Shape;2656;p47"/>
          <p:cNvSpPr/>
          <p:nvPr/>
        </p:nvSpPr>
        <p:spPr>
          <a:xfrm>
            <a:off x="6830422" y="855823"/>
            <a:ext cx="1236835" cy="489612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47"/>
          <p:cNvSpPr/>
          <p:nvPr/>
        </p:nvSpPr>
        <p:spPr>
          <a:xfrm>
            <a:off x="1527241" y="41770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47"/>
          <p:cNvSpPr/>
          <p:nvPr/>
        </p:nvSpPr>
        <p:spPr>
          <a:xfrm>
            <a:off x="7988191" y="7140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sp>
        <p:nvSpPr>
          <p:cNvPr id="2659" name="Google Shape;2659;p47"/>
          <p:cNvSpPr/>
          <p:nvPr/>
        </p:nvSpPr>
        <p:spPr>
          <a:xfrm>
            <a:off x="7727591" y="40394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0" name="Google Shape;2660;p47"/>
          <p:cNvGrpSpPr/>
          <p:nvPr/>
        </p:nvGrpSpPr>
        <p:grpSpPr>
          <a:xfrm>
            <a:off x="490857" y="3000656"/>
            <a:ext cx="1059580" cy="1088238"/>
            <a:chOff x="1742490" y="367839"/>
            <a:chExt cx="629242" cy="646260"/>
          </a:xfrm>
        </p:grpSpPr>
        <p:sp>
          <p:nvSpPr>
            <p:cNvPr id="2661" name="Google Shape;2661;p47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7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7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7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7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7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7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7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7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7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7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677;p48">
            <a:extLst>
              <a:ext uri="{FF2B5EF4-FFF2-40B4-BE49-F238E27FC236}">
                <a16:creationId xmlns:a16="http://schemas.microsoft.com/office/drawing/2014/main" id="{5084D85A-8BDB-883B-3A97-57D60B6EB809}"/>
              </a:ext>
            </a:extLst>
          </p:cNvPr>
          <p:cNvSpPr txBox="1">
            <a:spLocks/>
          </p:cNvSpPr>
          <p:nvPr/>
        </p:nvSpPr>
        <p:spPr>
          <a:xfrm>
            <a:off x="1876064" y="2544968"/>
            <a:ext cx="5152401" cy="60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arela Round"/>
              <a:buNone/>
              <a:defRPr sz="7200" b="1" i="0" u="none" strike="noStrike" cap="none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4400" dirty="0" err="1"/>
              <a:t>Youtube</a:t>
            </a:r>
            <a:r>
              <a:rPr lang="en-US" sz="4400" dirty="0"/>
              <a:t> :</a:t>
            </a:r>
          </a:p>
        </p:txBody>
      </p:sp>
      <p:grpSp>
        <p:nvGrpSpPr>
          <p:cNvPr id="3" name="Google Shape;3342;p62">
            <a:extLst>
              <a:ext uri="{FF2B5EF4-FFF2-40B4-BE49-F238E27FC236}">
                <a16:creationId xmlns:a16="http://schemas.microsoft.com/office/drawing/2014/main" id="{D1870F47-FB54-ACF7-4969-59FB51C003D8}"/>
              </a:ext>
            </a:extLst>
          </p:cNvPr>
          <p:cNvGrpSpPr/>
          <p:nvPr/>
        </p:nvGrpSpPr>
        <p:grpSpPr>
          <a:xfrm>
            <a:off x="3833847" y="259680"/>
            <a:ext cx="1236834" cy="2171509"/>
            <a:chOff x="2332850" y="1508965"/>
            <a:chExt cx="495799" cy="870474"/>
          </a:xfrm>
        </p:grpSpPr>
        <p:sp>
          <p:nvSpPr>
            <p:cNvPr id="4" name="Google Shape;3343;p62">
              <a:extLst>
                <a:ext uri="{FF2B5EF4-FFF2-40B4-BE49-F238E27FC236}">
                  <a16:creationId xmlns:a16="http://schemas.microsoft.com/office/drawing/2014/main" id="{67DD744A-AF72-F8D4-27C1-CAB12D27ADA3}"/>
                </a:ext>
              </a:extLst>
            </p:cNvPr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344;p62">
              <a:extLst>
                <a:ext uri="{FF2B5EF4-FFF2-40B4-BE49-F238E27FC236}">
                  <a16:creationId xmlns:a16="http://schemas.microsoft.com/office/drawing/2014/main" id="{C61B622F-3723-C75D-A4CE-92B79AEE4EEB}"/>
                </a:ext>
              </a:extLst>
            </p:cNvPr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45;p62">
              <a:extLst>
                <a:ext uri="{FF2B5EF4-FFF2-40B4-BE49-F238E27FC236}">
                  <a16:creationId xmlns:a16="http://schemas.microsoft.com/office/drawing/2014/main" id="{06E810EE-C6F6-B685-2291-10672F707203}"/>
                </a:ext>
              </a:extLst>
            </p:cNvPr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46;p62">
              <a:extLst>
                <a:ext uri="{FF2B5EF4-FFF2-40B4-BE49-F238E27FC236}">
                  <a16:creationId xmlns:a16="http://schemas.microsoft.com/office/drawing/2014/main" id="{1CF6F558-5D61-A611-93F6-2BEF743E8C16}"/>
                </a:ext>
              </a:extLst>
            </p:cNvPr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47;p62">
              <a:extLst>
                <a:ext uri="{FF2B5EF4-FFF2-40B4-BE49-F238E27FC236}">
                  <a16:creationId xmlns:a16="http://schemas.microsoft.com/office/drawing/2014/main" id="{C26A6633-637E-EDD5-9A14-CA2C7F89C8D1}"/>
                </a:ext>
              </a:extLst>
            </p:cNvPr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48;p62">
              <a:extLst>
                <a:ext uri="{FF2B5EF4-FFF2-40B4-BE49-F238E27FC236}">
                  <a16:creationId xmlns:a16="http://schemas.microsoft.com/office/drawing/2014/main" id="{8D102BEE-53AE-0BEC-16B4-B9647F917BDD}"/>
                </a:ext>
              </a:extLst>
            </p:cNvPr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49;p62">
              <a:extLst>
                <a:ext uri="{FF2B5EF4-FFF2-40B4-BE49-F238E27FC236}">
                  <a16:creationId xmlns:a16="http://schemas.microsoft.com/office/drawing/2014/main" id="{17CBB1E2-D8E7-4FCD-DE55-137A29F8F5AE}"/>
                </a:ext>
              </a:extLst>
            </p:cNvPr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50;p62">
              <a:extLst>
                <a:ext uri="{FF2B5EF4-FFF2-40B4-BE49-F238E27FC236}">
                  <a16:creationId xmlns:a16="http://schemas.microsoft.com/office/drawing/2014/main" id="{DC5D6386-9576-F5EA-8FB0-5F1FC0421BD1}"/>
                </a:ext>
              </a:extLst>
            </p:cNvPr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51;p62">
              <a:extLst>
                <a:ext uri="{FF2B5EF4-FFF2-40B4-BE49-F238E27FC236}">
                  <a16:creationId xmlns:a16="http://schemas.microsoft.com/office/drawing/2014/main" id="{9CF8E832-6DFC-A915-F5FE-EE9AF936FD82}"/>
                </a:ext>
              </a:extLst>
            </p:cNvPr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52;p62">
              <a:extLst>
                <a:ext uri="{FF2B5EF4-FFF2-40B4-BE49-F238E27FC236}">
                  <a16:creationId xmlns:a16="http://schemas.microsoft.com/office/drawing/2014/main" id="{6EC79052-0C01-C765-4093-8A479310DEEC}"/>
                </a:ext>
              </a:extLst>
            </p:cNvPr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53;p62">
              <a:extLst>
                <a:ext uri="{FF2B5EF4-FFF2-40B4-BE49-F238E27FC236}">
                  <a16:creationId xmlns:a16="http://schemas.microsoft.com/office/drawing/2014/main" id="{38991F39-C2D2-0E7F-A3A8-E3AFE7319AC7}"/>
                </a:ext>
              </a:extLst>
            </p:cNvPr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54;p62">
              <a:extLst>
                <a:ext uri="{FF2B5EF4-FFF2-40B4-BE49-F238E27FC236}">
                  <a16:creationId xmlns:a16="http://schemas.microsoft.com/office/drawing/2014/main" id="{A73C2266-D707-D668-81FC-5FDDE703A51A}"/>
                </a:ext>
              </a:extLst>
            </p:cNvPr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6740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41"/>
          <p:cNvSpPr txBox="1">
            <a:spLocks noGrp="1"/>
          </p:cNvSpPr>
          <p:nvPr>
            <p:ph type="title"/>
          </p:nvPr>
        </p:nvSpPr>
        <p:spPr>
          <a:xfrm>
            <a:off x="2269437" y="1520727"/>
            <a:ext cx="4521942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6000" b="0" dirty="0">
                <a:latin typeface="happy Med" pitchFamily="2" charset="-34"/>
                <a:cs typeface="happy Med" pitchFamily="2" charset="-34"/>
              </a:rPr>
              <a:t>แนวคิดการออกแบบ</a:t>
            </a:r>
            <a:endParaRPr sz="6000" dirty="0"/>
          </a:p>
        </p:txBody>
      </p:sp>
      <p:grpSp>
        <p:nvGrpSpPr>
          <p:cNvPr id="2337" name="Google Shape;2337;p41"/>
          <p:cNvGrpSpPr/>
          <p:nvPr/>
        </p:nvGrpSpPr>
        <p:grpSpPr>
          <a:xfrm rot="2411935">
            <a:off x="307308" y="1652480"/>
            <a:ext cx="1627858" cy="2182577"/>
            <a:chOff x="1400935" y="1333409"/>
            <a:chExt cx="760984" cy="1020399"/>
          </a:xfrm>
        </p:grpSpPr>
        <p:sp>
          <p:nvSpPr>
            <p:cNvPr id="2338" name="Google Shape;2338;p41"/>
            <p:cNvSpPr/>
            <p:nvPr/>
          </p:nvSpPr>
          <p:spPr>
            <a:xfrm>
              <a:off x="1400935" y="1333409"/>
              <a:ext cx="760984" cy="1005685"/>
            </a:xfrm>
            <a:custGeom>
              <a:avLst/>
              <a:gdLst/>
              <a:ahLst/>
              <a:cxnLst/>
              <a:rect l="l" t="t" r="r" b="b"/>
              <a:pathLst>
                <a:path w="14268" h="18856" extrusionOk="0">
                  <a:moveTo>
                    <a:pt x="14054" y="0"/>
                  </a:moveTo>
                  <a:cubicBezTo>
                    <a:pt x="14038" y="0"/>
                    <a:pt x="14023" y="2"/>
                    <a:pt x="14009" y="5"/>
                  </a:cubicBezTo>
                  <a:cubicBezTo>
                    <a:pt x="13998" y="7"/>
                    <a:pt x="13986" y="9"/>
                    <a:pt x="13975" y="14"/>
                  </a:cubicBezTo>
                  <a:cubicBezTo>
                    <a:pt x="13421" y="273"/>
                    <a:pt x="12939" y="429"/>
                    <a:pt x="12386" y="686"/>
                  </a:cubicBezTo>
                  <a:cubicBezTo>
                    <a:pt x="12370" y="693"/>
                    <a:pt x="12354" y="700"/>
                    <a:pt x="12338" y="709"/>
                  </a:cubicBezTo>
                  <a:cubicBezTo>
                    <a:pt x="12224" y="757"/>
                    <a:pt x="12111" y="805"/>
                    <a:pt x="12001" y="860"/>
                  </a:cubicBezTo>
                  <a:cubicBezTo>
                    <a:pt x="11909" y="906"/>
                    <a:pt x="11819" y="962"/>
                    <a:pt x="11744" y="1035"/>
                  </a:cubicBezTo>
                  <a:cubicBezTo>
                    <a:pt x="11723" y="1056"/>
                    <a:pt x="11703" y="1079"/>
                    <a:pt x="11684" y="1104"/>
                  </a:cubicBezTo>
                  <a:cubicBezTo>
                    <a:pt x="11684" y="1104"/>
                    <a:pt x="11684" y="1102"/>
                    <a:pt x="11684" y="1102"/>
                  </a:cubicBezTo>
                  <a:lnTo>
                    <a:pt x="10759" y="2371"/>
                  </a:lnTo>
                  <a:cubicBezTo>
                    <a:pt x="8436" y="5485"/>
                    <a:pt x="4036" y="11421"/>
                    <a:pt x="2841" y="13062"/>
                  </a:cubicBezTo>
                  <a:cubicBezTo>
                    <a:pt x="2629" y="13355"/>
                    <a:pt x="2311" y="13784"/>
                    <a:pt x="1994" y="14214"/>
                  </a:cubicBezTo>
                  <a:cubicBezTo>
                    <a:pt x="1891" y="14351"/>
                    <a:pt x="1790" y="14489"/>
                    <a:pt x="1691" y="14622"/>
                  </a:cubicBezTo>
                  <a:cubicBezTo>
                    <a:pt x="1613" y="14730"/>
                    <a:pt x="1535" y="14834"/>
                    <a:pt x="1461" y="14934"/>
                  </a:cubicBezTo>
                  <a:cubicBezTo>
                    <a:pt x="1401" y="15017"/>
                    <a:pt x="1342" y="15097"/>
                    <a:pt x="1287" y="15171"/>
                  </a:cubicBezTo>
                  <a:cubicBezTo>
                    <a:pt x="1255" y="15214"/>
                    <a:pt x="1225" y="15254"/>
                    <a:pt x="1197" y="15293"/>
                  </a:cubicBezTo>
                  <a:lnTo>
                    <a:pt x="977" y="15596"/>
                  </a:lnTo>
                  <a:cubicBezTo>
                    <a:pt x="958" y="15623"/>
                    <a:pt x="938" y="15648"/>
                    <a:pt x="919" y="15674"/>
                  </a:cubicBezTo>
                  <a:cubicBezTo>
                    <a:pt x="291" y="16536"/>
                    <a:pt x="1" y="17076"/>
                    <a:pt x="63" y="17512"/>
                  </a:cubicBezTo>
                  <a:cubicBezTo>
                    <a:pt x="107" y="17808"/>
                    <a:pt x="311" y="18056"/>
                    <a:pt x="683" y="18327"/>
                  </a:cubicBezTo>
                  <a:cubicBezTo>
                    <a:pt x="725" y="18357"/>
                    <a:pt x="766" y="18387"/>
                    <a:pt x="809" y="18414"/>
                  </a:cubicBezTo>
                  <a:cubicBezTo>
                    <a:pt x="846" y="18444"/>
                    <a:pt x="887" y="18474"/>
                    <a:pt x="929" y="18506"/>
                  </a:cubicBezTo>
                  <a:cubicBezTo>
                    <a:pt x="1115" y="18641"/>
                    <a:pt x="1282" y="18738"/>
                    <a:pt x="1441" y="18795"/>
                  </a:cubicBezTo>
                  <a:cubicBezTo>
                    <a:pt x="1552" y="18835"/>
                    <a:pt x="1659" y="18856"/>
                    <a:pt x="1764" y="18856"/>
                  </a:cubicBezTo>
                  <a:cubicBezTo>
                    <a:pt x="1808" y="18856"/>
                    <a:pt x="1852" y="18852"/>
                    <a:pt x="1895" y="18845"/>
                  </a:cubicBezTo>
                  <a:cubicBezTo>
                    <a:pt x="2326" y="18772"/>
                    <a:pt x="2746" y="18336"/>
                    <a:pt x="3364" y="17489"/>
                  </a:cubicBezTo>
                  <a:cubicBezTo>
                    <a:pt x="3387" y="17455"/>
                    <a:pt x="3412" y="17422"/>
                    <a:pt x="3437" y="17386"/>
                  </a:cubicBezTo>
                  <a:cubicBezTo>
                    <a:pt x="3469" y="17342"/>
                    <a:pt x="3508" y="17290"/>
                    <a:pt x="3550" y="17232"/>
                  </a:cubicBezTo>
                  <a:cubicBezTo>
                    <a:pt x="3582" y="17189"/>
                    <a:pt x="3614" y="17143"/>
                    <a:pt x="3651" y="17094"/>
                  </a:cubicBezTo>
                  <a:cubicBezTo>
                    <a:pt x="3731" y="16982"/>
                    <a:pt x="3821" y="16858"/>
                    <a:pt x="3919" y="16722"/>
                  </a:cubicBezTo>
                  <a:cubicBezTo>
                    <a:pt x="3990" y="16624"/>
                    <a:pt x="4062" y="16520"/>
                    <a:pt x="4138" y="16413"/>
                  </a:cubicBezTo>
                  <a:cubicBezTo>
                    <a:pt x="4234" y="16282"/>
                    <a:pt x="4332" y="16146"/>
                    <a:pt x="4429" y="16009"/>
                  </a:cubicBezTo>
                  <a:cubicBezTo>
                    <a:pt x="4744" y="15570"/>
                    <a:pt x="5060" y="15129"/>
                    <a:pt x="5274" y="14834"/>
                  </a:cubicBezTo>
                  <a:cubicBezTo>
                    <a:pt x="6469" y="13192"/>
                    <a:pt x="10764" y="7181"/>
                    <a:pt x="13011" y="4010"/>
                  </a:cubicBezTo>
                  <a:lnTo>
                    <a:pt x="13935" y="2742"/>
                  </a:lnTo>
                  <a:lnTo>
                    <a:pt x="13933" y="2742"/>
                  </a:lnTo>
                  <a:cubicBezTo>
                    <a:pt x="14011" y="2630"/>
                    <a:pt x="14048" y="2497"/>
                    <a:pt x="14069" y="2364"/>
                  </a:cubicBezTo>
                  <a:cubicBezTo>
                    <a:pt x="14089" y="2242"/>
                    <a:pt x="14098" y="2120"/>
                    <a:pt x="14110" y="1997"/>
                  </a:cubicBezTo>
                  <a:cubicBezTo>
                    <a:pt x="14112" y="1980"/>
                    <a:pt x="14114" y="1964"/>
                    <a:pt x="14115" y="1946"/>
                  </a:cubicBezTo>
                  <a:cubicBezTo>
                    <a:pt x="14191" y="1338"/>
                    <a:pt x="14191" y="833"/>
                    <a:pt x="14266" y="227"/>
                  </a:cubicBezTo>
                  <a:cubicBezTo>
                    <a:pt x="14268" y="216"/>
                    <a:pt x="14266" y="206"/>
                    <a:pt x="14266" y="197"/>
                  </a:cubicBezTo>
                  <a:cubicBezTo>
                    <a:pt x="14262" y="142"/>
                    <a:pt x="14236" y="87"/>
                    <a:pt x="14177" y="43"/>
                  </a:cubicBezTo>
                  <a:cubicBezTo>
                    <a:pt x="14136" y="13"/>
                    <a:pt x="14094" y="0"/>
                    <a:pt x="14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1"/>
            <p:cNvSpPr/>
            <p:nvPr/>
          </p:nvSpPr>
          <p:spPr>
            <a:xfrm>
              <a:off x="1429576" y="1335169"/>
              <a:ext cx="728876" cy="987391"/>
            </a:xfrm>
            <a:custGeom>
              <a:avLst/>
              <a:gdLst/>
              <a:ahLst/>
              <a:cxnLst/>
              <a:rect l="l" t="t" r="r" b="b"/>
              <a:pathLst>
                <a:path w="13666" h="18513" extrusionOk="0">
                  <a:moveTo>
                    <a:pt x="13612" y="1"/>
                  </a:moveTo>
                  <a:cubicBezTo>
                    <a:pt x="13592" y="1"/>
                    <a:pt x="13569" y="11"/>
                    <a:pt x="13545" y="27"/>
                  </a:cubicBezTo>
                  <a:cubicBezTo>
                    <a:pt x="13538" y="31"/>
                    <a:pt x="13530" y="35"/>
                    <a:pt x="13522" y="43"/>
                  </a:cubicBezTo>
                  <a:cubicBezTo>
                    <a:pt x="13107" y="401"/>
                    <a:pt x="12763" y="658"/>
                    <a:pt x="12348" y="1016"/>
                  </a:cubicBezTo>
                  <a:cubicBezTo>
                    <a:pt x="12336" y="1027"/>
                    <a:pt x="12324" y="1038"/>
                    <a:pt x="12311" y="1048"/>
                  </a:cubicBezTo>
                  <a:cubicBezTo>
                    <a:pt x="12228" y="1117"/>
                    <a:pt x="12145" y="1186"/>
                    <a:pt x="12061" y="1261"/>
                  </a:cubicBezTo>
                  <a:cubicBezTo>
                    <a:pt x="11969" y="1342"/>
                    <a:pt x="11877" y="1434"/>
                    <a:pt x="11796" y="1544"/>
                  </a:cubicBezTo>
                  <a:cubicBezTo>
                    <a:pt x="11796" y="1544"/>
                    <a:pt x="11796" y="1544"/>
                    <a:pt x="11796" y="1543"/>
                  </a:cubicBezTo>
                  <a:lnTo>
                    <a:pt x="10872" y="2811"/>
                  </a:lnTo>
                  <a:cubicBezTo>
                    <a:pt x="8570" y="5943"/>
                    <a:pt x="4202" y="11899"/>
                    <a:pt x="3006" y="13541"/>
                  </a:cubicBezTo>
                  <a:cubicBezTo>
                    <a:pt x="2671" y="14002"/>
                    <a:pt x="2081" y="14807"/>
                    <a:pt x="1634" y="15416"/>
                  </a:cubicBezTo>
                  <a:cubicBezTo>
                    <a:pt x="1572" y="15500"/>
                    <a:pt x="1514" y="15579"/>
                    <a:pt x="1459" y="15656"/>
                  </a:cubicBezTo>
                  <a:cubicBezTo>
                    <a:pt x="1424" y="15705"/>
                    <a:pt x="1388" y="15753"/>
                    <a:pt x="1356" y="15797"/>
                  </a:cubicBezTo>
                  <a:cubicBezTo>
                    <a:pt x="1323" y="15843"/>
                    <a:pt x="1292" y="15884"/>
                    <a:pt x="1264" y="15925"/>
                  </a:cubicBezTo>
                  <a:cubicBezTo>
                    <a:pt x="1220" y="15983"/>
                    <a:pt x="1183" y="16037"/>
                    <a:pt x="1151" y="16081"/>
                  </a:cubicBezTo>
                  <a:cubicBezTo>
                    <a:pt x="484" y="16990"/>
                    <a:pt x="139" y="17522"/>
                    <a:pt x="55" y="17864"/>
                  </a:cubicBezTo>
                  <a:cubicBezTo>
                    <a:pt x="1" y="18089"/>
                    <a:pt x="59" y="18232"/>
                    <a:pt x="217" y="18346"/>
                  </a:cubicBezTo>
                  <a:cubicBezTo>
                    <a:pt x="234" y="18360"/>
                    <a:pt x="252" y="18370"/>
                    <a:pt x="270" y="18381"/>
                  </a:cubicBezTo>
                  <a:cubicBezTo>
                    <a:pt x="286" y="18395"/>
                    <a:pt x="304" y="18408"/>
                    <a:pt x="321" y="18422"/>
                  </a:cubicBezTo>
                  <a:cubicBezTo>
                    <a:pt x="402" y="18481"/>
                    <a:pt x="483" y="18512"/>
                    <a:pt x="569" y="18512"/>
                  </a:cubicBezTo>
                  <a:cubicBezTo>
                    <a:pt x="649" y="18512"/>
                    <a:pt x="734" y="18485"/>
                    <a:pt x="830" y="18427"/>
                  </a:cubicBezTo>
                  <a:cubicBezTo>
                    <a:pt x="1129" y="18243"/>
                    <a:pt x="1528" y="17750"/>
                    <a:pt x="2189" y="16838"/>
                  </a:cubicBezTo>
                  <a:cubicBezTo>
                    <a:pt x="2221" y="16793"/>
                    <a:pt x="2260" y="16740"/>
                    <a:pt x="2302" y="16682"/>
                  </a:cubicBezTo>
                  <a:cubicBezTo>
                    <a:pt x="2403" y="16543"/>
                    <a:pt x="2531" y="16368"/>
                    <a:pt x="2671" y="16173"/>
                  </a:cubicBezTo>
                  <a:cubicBezTo>
                    <a:pt x="3116" y="15560"/>
                    <a:pt x="3699" y="14750"/>
                    <a:pt x="4036" y="14289"/>
                  </a:cubicBezTo>
                  <a:cubicBezTo>
                    <a:pt x="5230" y="12647"/>
                    <a:pt x="9554" y="6659"/>
                    <a:pt x="11824" y="3504"/>
                  </a:cubicBezTo>
                  <a:lnTo>
                    <a:pt x="12747" y="2235"/>
                  </a:lnTo>
                  <a:cubicBezTo>
                    <a:pt x="12827" y="2126"/>
                    <a:pt x="12885" y="2009"/>
                    <a:pt x="12935" y="1895"/>
                  </a:cubicBezTo>
                  <a:cubicBezTo>
                    <a:pt x="12979" y="1794"/>
                    <a:pt x="13020" y="1693"/>
                    <a:pt x="13061" y="1592"/>
                  </a:cubicBezTo>
                  <a:cubicBezTo>
                    <a:pt x="13066" y="1578"/>
                    <a:pt x="13073" y="1564"/>
                    <a:pt x="13079" y="1550"/>
                  </a:cubicBezTo>
                  <a:cubicBezTo>
                    <a:pt x="13293" y="1043"/>
                    <a:pt x="13431" y="639"/>
                    <a:pt x="13646" y="132"/>
                  </a:cubicBezTo>
                  <a:cubicBezTo>
                    <a:pt x="13649" y="123"/>
                    <a:pt x="13651" y="116"/>
                    <a:pt x="13653" y="109"/>
                  </a:cubicBezTo>
                  <a:cubicBezTo>
                    <a:pt x="13665" y="66"/>
                    <a:pt x="13665" y="29"/>
                    <a:pt x="13640" y="10"/>
                  </a:cubicBezTo>
                  <a:cubicBezTo>
                    <a:pt x="13632" y="4"/>
                    <a:pt x="13622" y="1"/>
                    <a:pt x="13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1"/>
            <p:cNvSpPr/>
            <p:nvPr/>
          </p:nvSpPr>
          <p:spPr>
            <a:xfrm>
              <a:off x="1400935" y="2169375"/>
              <a:ext cx="179472" cy="169712"/>
            </a:xfrm>
            <a:custGeom>
              <a:avLst/>
              <a:gdLst/>
              <a:ahLst/>
              <a:cxnLst/>
              <a:rect l="l" t="t" r="r" b="b"/>
              <a:pathLst>
                <a:path w="3365" h="3182" extrusionOk="0">
                  <a:moveTo>
                    <a:pt x="919" y="0"/>
                  </a:moveTo>
                  <a:cubicBezTo>
                    <a:pt x="291" y="862"/>
                    <a:pt x="1" y="1402"/>
                    <a:pt x="63" y="1838"/>
                  </a:cubicBezTo>
                  <a:cubicBezTo>
                    <a:pt x="107" y="2134"/>
                    <a:pt x="311" y="2382"/>
                    <a:pt x="683" y="2653"/>
                  </a:cubicBezTo>
                  <a:cubicBezTo>
                    <a:pt x="725" y="2683"/>
                    <a:pt x="766" y="2713"/>
                    <a:pt x="809" y="2740"/>
                  </a:cubicBezTo>
                  <a:cubicBezTo>
                    <a:pt x="846" y="2770"/>
                    <a:pt x="887" y="2800"/>
                    <a:pt x="929" y="2832"/>
                  </a:cubicBezTo>
                  <a:cubicBezTo>
                    <a:pt x="1115" y="2967"/>
                    <a:pt x="1282" y="3064"/>
                    <a:pt x="1441" y="3121"/>
                  </a:cubicBezTo>
                  <a:cubicBezTo>
                    <a:pt x="1552" y="3161"/>
                    <a:pt x="1659" y="3182"/>
                    <a:pt x="1764" y="3182"/>
                  </a:cubicBezTo>
                  <a:cubicBezTo>
                    <a:pt x="1808" y="3182"/>
                    <a:pt x="1852" y="3178"/>
                    <a:pt x="1895" y="3171"/>
                  </a:cubicBezTo>
                  <a:cubicBezTo>
                    <a:pt x="2326" y="3098"/>
                    <a:pt x="2746" y="2662"/>
                    <a:pt x="3364" y="1815"/>
                  </a:cubicBezTo>
                  <a:cubicBezTo>
                    <a:pt x="2487" y="1299"/>
                    <a:pt x="1688" y="672"/>
                    <a:pt x="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1"/>
            <p:cNvSpPr/>
            <p:nvPr/>
          </p:nvSpPr>
          <p:spPr>
            <a:xfrm>
              <a:off x="1449896" y="2091507"/>
              <a:ext cx="187313" cy="174672"/>
            </a:xfrm>
            <a:custGeom>
              <a:avLst/>
              <a:gdLst/>
              <a:ahLst/>
              <a:cxnLst/>
              <a:rect l="l" t="t" r="r" b="b"/>
              <a:pathLst>
                <a:path w="3512" h="3275" extrusionOk="0">
                  <a:moveTo>
                    <a:pt x="1076" y="0"/>
                  </a:moveTo>
                  <a:cubicBezTo>
                    <a:pt x="973" y="137"/>
                    <a:pt x="872" y="275"/>
                    <a:pt x="773" y="408"/>
                  </a:cubicBezTo>
                  <a:cubicBezTo>
                    <a:pt x="693" y="516"/>
                    <a:pt x="617" y="620"/>
                    <a:pt x="543" y="720"/>
                  </a:cubicBezTo>
                  <a:cubicBezTo>
                    <a:pt x="483" y="803"/>
                    <a:pt x="424" y="883"/>
                    <a:pt x="369" y="957"/>
                  </a:cubicBezTo>
                  <a:cubicBezTo>
                    <a:pt x="337" y="1000"/>
                    <a:pt x="307" y="1040"/>
                    <a:pt x="279" y="1079"/>
                  </a:cubicBezTo>
                  <a:lnTo>
                    <a:pt x="59" y="1382"/>
                  </a:lnTo>
                  <a:cubicBezTo>
                    <a:pt x="40" y="1409"/>
                    <a:pt x="20" y="1434"/>
                    <a:pt x="1" y="1460"/>
                  </a:cubicBezTo>
                  <a:cubicBezTo>
                    <a:pt x="770" y="2132"/>
                    <a:pt x="1569" y="2759"/>
                    <a:pt x="2446" y="3275"/>
                  </a:cubicBezTo>
                  <a:cubicBezTo>
                    <a:pt x="2469" y="3241"/>
                    <a:pt x="2494" y="3208"/>
                    <a:pt x="2519" y="3172"/>
                  </a:cubicBezTo>
                  <a:cubicBezTo>
                    <a:pt x="2551" y="3128"/>
                    <a:pt x="2590" y="3076"/>
                    <a:pt x="2632" y="3018"/>
                  </a:cubicBezTo>
                  <a:cubicBezTo>
                    <a:pt x="2664" y="2975"/>
                    <a:pt x="2696" y="2929"/>
                    <a:pt x="2733" y="2880"/>
                  </a:cubicBezTo>
                  <a:cubicBezTo>
                    <a:pt x="2813" y="2770"/>
                    <a:pt x="2903" y="2644"/>
                    <a:pt x="3001" y="2508"/>
                  </a:cubicBezTo>
                  <a:cubicBezTo>
                    <a:pt x="3070" y="2410"/>
                    <a:pt x="3144" y="2306"/>
                    <a:pt x="3220" y="2199"/>
                  </a:cubicBezTo>
                  <a:cubicBezTo>
                    <a:pt x="3316" y="2068"/>
                    <a:pt x="3414" y="1932"/>
                    <a:pt x="3511" y="1795"/>
                  </a:cubicBezTo>
                  <a:cubicBezTo>
                    <a:pt x="2629" y="1308"/>
                    <a:pt x="1835" y="674"/>
                    <a:pt x="1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1"/>
            <p:cNvSpPr/>
            <p:nvPr/>
          </p:nvSpPr>
          <p:spPr>
            <a:xfrm>
              <a:off x="1464723" y="2113214"/>
              <a:ext cx="156965" cy="131897"/>
            </a:xfrm>
            <a:custGeom>
              <a:avLst/>
              <a:gdLst/>
              <a:ahLst/>
              <a:cxnLst/>
              <a:rect l="l" t="t" r="r" b="b"/>
              <a:pathLst>
                <a:path w="2943" h="2473" extrusionOk="0">
                  <a:moveTo>
                    <a:pt x="495" y="1"/>
                  </a:moveTo>
                  <a:cubicBezTo>
                    <a:pt x="415" y="109"/>
                    <a:pt x="339" y="213"/>
                    <a:pt x="265" y="313"/>
                  </a:cubicBezTo>
                  <a:cubicBezTo>
                    <a:pt x="205" y="396"/>
                    <a:pt x="146" y="476"/>
                    <a:pt x="91" y="550"/>
                  </a:cubicBezTo>
                  <a:cubicBezTo>
                    <a:pt x="59" y="593"/>
                    <a:pt x="29" y="633"/>
                    <a:pt x="1" y="672"/>
                  </a:cubicBezTo>
                  <a:cubicBezTo>
                    <a:pt x="798" y="1303"/>
                    <a:pt x="1610" y="1915"/>
                    <a:pt x="2455" y="2473"/>
                  </a:cubicBezTo>
                  <a:cubicBezTo>
                    <a:pt x="2535" y="2361"/>
                    <a:pt x="2625" y="2237"/>
                    <a:pt x="2723" y="2101"/>
                  </a:cubicBezTo>
                  <a:cubicBezTo>
                    <a:pt x="2792" y="2003"/>
                    <a:pt x="2866" y="1899"/>
                    <a:pt x="2942" y="1792"/>
                  </a:cubicBezTo>
                  <a:cubicBezTo>
                    <a:pt x="2099" y="1248"/>
                    <a:pt x="1286" y="633"/>
                    <a:pt x="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1"/>
            <p:cNvSpPr/>
            <p:nvPr/>
          </p:nvSpPr>
          <p:spPr>
            <a:xfrm>
              <a:off x="2027403" y="1333409"/>
              <a:ext cx="134511" cy="146991"/>
            </a:xfrm>
            <a:custGeom>
              <a:avLst/>
              <a:gdLst/>
              <a:ahLst/>
              <a:cxnLst/>
              <a:rect l="l" t="t" r="r" b="b"/>
              <a:pathLst>
                <a:path w="2522" h="2756" extrusionOk="0">
                  <a:moveTo>
                    <a:pt x="2308" y="0"/>
                  </a:moveTo>
                  <a:cubicBezTo>
                    <a:pt x="2292" y="0"/>
                    <a:pt x="2277" y="2"/>
                    <a:pt x="2263" y="5"/>
                  </a:cubicBezTo>
                  <a:cubicBezTo>
                    <a:pt x="2252" y="7"/>
                    <a:pt x="2240" y="9"/>
                    <a:pt x="2229" y="14"/>
                  </a:cubicBezTo>
                  <a:cubicBezTo>
                    <a:pt x="2064" y="91"/>
                    <a:pt x="1910" y="154"/>
                    <a:pt x="1761" y="211"/>
                  </a:cubicBezTo>
                  <a:cubicBezTo>
                    <a:pt x="1402" y="348"/>
                    <a:pt x="1030" y="505"/>
                    <a:pt x="640" y="686"/>
                  </a:cubicBezTo>
                  <a:cubicBezTo>
                    <a:pt x="624" y="693"/>
                    <a:pt x="608" y="700"/>
                    <a:pt x="592" y="707"/>
                  </a:cubicBezTo>
                  <a:cubicBezTo>
                    <a:pt x="478" y="757"/>
                    <a:pt x="365" y="805"/>
                    <a:pt x="255" y="860"/>
                  </a:cubicBezTo>
                  <a:cubicBezTo>
                    <a:pt x="163" y="906"/>
                    <a:pt x="73" y="962"/>
                    <a:pt x="0" y="1035"/>
                  </a:cubicBezTo>
                  <a:cubicBezTo>
                    <a:pt x="99" y="1212"/>
                    <a:pt x="200" y="1391"/>
                    <a:pt x="299" y="1568"/>
                  </a:cubicBezTo>
                  <a:cubicBezTo>
                    <a:pt x="346" y="1652"/>
                    <a:pt x="385" y="1749"/>
                    <a:pt x="489" y="1772"/>
                  </a:cubicBezTo>
                  <a:cubicBezTo>
                    <a:pt x="510" y="1777"/>
                    <a:pt x="532" y="1779"/>
                    <a:pt x="554" y="1779"/>
                  </a:cubicBezTo>
                  <a:cubicBezTo>
                    <a:pt x="630" y="1779"/>
                    <a:pt x="712" y="1755"/>
                    <a:pt x="785" y="1746"/>
                  </a:cubicBezTo>
                  <a:cubicBezTo>
                    <a:pt x="888" y="1730"/>
                    <a:pt x="991" y="1719"/>
                    <a:pt x="1095" y="1710"/>
                  </a:cubicBezTo>
                  <a:cubicBezTo>
                    <a:pt x="1118" y="1708"/>
                    <a:pt x="1148" y="1704"/>
                    <a:pt x="1177" y="1704"/>
                  </a:cubicBezTo>
                  <a:cubicBezTo>
                    <a:pt x="1204" y="1704"/>
                    <a:pt x="1229" y="1707"/>
                    <a:pt x="1248" y="1721"/>
                  </a:cubicBezTo>
                  <a:cubicBezTo>
                    <a:pt x="1285" y="1747"/>
                    <a:pt x="1295" y="1822"/>
                    <a:pt x="1306" y="1863"/>
                  </a:cubicBezTo>
                  <a:cubicBezTo>
                    <a:pt x="1359" y="2061"/>
                    <a:pt x="1389" y="2268"/>
                    <a:pt x="1391" y="2476"/>
                  </a:cubicBezTo>
                  <a:cubicBezTo>
                    <a:pt x="1393" y="2513"/>
                    <a:pt x="1409" y="2563"/>
                    <a:pt x="1451" y="2573"/>
                  </a:cubicBezTo>
                  <a:cubicBezTo>
                    <a:pt x="1694" y="2634"/>
                    <a:pt x="1937" y="2696"/>
                    <a:pt x="2180" y="2756"/>
                  </a:cubicBezTo>
                  <a:lnTo>
                    <a:pt x="2189" y="2742"/>
                  </a:lnTo>
                  <a:lnTo>
                    <a:pt x="2187" y="2742"/>
                  </a:lnTo>
                  <a:cubicBezTo>
                    <a:pt x="2265" y="2630"/>
                    <a:pt x="2302" y="2497"/>
                    <a:pt x="2323" y="2364"/>
                  </a:cubicBezTo>
                  <a:cubicBezTo>
                    <a:pt x="2343" y="2242"/>
                    <a:pt x="2352" y="2120"/>
                    <a:pt x="2364" y="1997"/>
                  </a:cubicBezTo>
                  <a:cubicBezTo>
                    <a:pt x="2366" y="1980"/>
                    <a:pt x="2368" y="1964"/>
                    <a:pt x="2369" y="1946"/>
                  </a:cubicBezTo>
                  <a:cubicBezTo>
                    <a:pt x="2422" y="1521"/>
                    <a:pt x="2458" y="1122"/>
                    <a:pt x="2477" y="743"/>
                  </a:cubicBezTo>
                  <a:cubicBezTo>
                    <a:pt x="2484" y="578"/>
                    <a:pt x="2497" y="410"/>
                    <a:pt x="2520" y="227"/>
                  </a:cubicBezTo>
                  <a:cubicBezTo>
                    <a:pt x="2522" y="216"/>
                    <a:pt x="2520" y="206"/>
                    <a:pt x="2520" y="197"/>
                  </a:cubicBezTo>
                  <a:cubicBezTo>
                    <a:pt x="2516" y="142"/>
                    <a:pt x="2490" y="87"/>
                    <a:pt x="2431" y="43"/>
                  </a:cubicBezTo>
                  <a:cubicBezTo>
                    <a:pt x="2390" y="13"/>
                    <a:pt x="2348" y="0"/>
                    <a:pt x="2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1"/>
            <p:cNvSpPr/>
            <p:nvPr/>
          </p:nvSpPr>
          <p:spPr>
            <a:xfrm>
              <a:off x="2120845" y="1333409"/>
              <a:ext cx="41068" cy="41228"/>
            </a:xfrm>
            <a:custGeom>
              <a:avLst/>
              <a:gdLst/>
              <a:ahLst/>
              <a:cxnLst/>
              <a:rect l="l" t="t" r="r" b="b"/>
              <a:pathLst>
                <a:path w="770" h="773" extrusionOk="0">
                  <a:moveTo>
                    <a:pt x="555" y="0"/>
                  </a:moveTo>
                  <a:cubicBezTo>
                    <a:pt x="540" y="0"/>
                    <a:pt x="525" y="2"/>
                    <a:pt x="511" y="5"/>
                  </a:cubicBezTo>
                  <a:cubicBezTo>
                    <a:pt x="500" y="7"/>
                    <a:pt x="488" y="9"/>
                    <a:pt x="477" y="14"/>
                  </a:cubicBezTo>
                  <a:cubicBezTo>
                    <a:pt x="312" y="91"/>
                    <a:pt x="158" y="154"/>
                    <a:pt x="9" y="211"/>
                  </a:cubicBezTo>
                  <a:cubicBezTo>
                    <a:pt x="1" y="372"/>
                    <a:pt x="64" y="537"/>
                    <a:pt x="235" y="661"/>
                  </a:cubicBezTo>
                  <a:cubicBezTo>
                    <a:pt x="342" y="739"/>
                    <a:pt x="451" y="773"/>
                    <a:pt x="555" y="773"/>
                  </a:cubicBezTo>
                  <a:cubicBezTo>
                    <a:pt x="613" y="773"/>
                    <a:pt x="670" y="762"/>
                    <a:pt x="724" y="743"/>
                  </a:cubicBezTo>
                  <a:cubicBezTo>
                    <a:pt x="732" y="578"/>
                    <a:pt x="745" y="410"/>
                    <a:pt x="768" y="227"/>
                  </a:cubicBezTo>
                  <a:cubicBezTo>
                    <a:pt x="770" y="216"/>
                    <a:pt x="768" y="206"/>
                    <a:pt x="768" y="197"/>
                  </a:cubicBezTo>
                  <a:cubicBezTo>
                    <a:pt x="764" y="142"/>
                    <a:pt x="738" y="87"/>
                    <a:pt x="679" y="43"/>
                  </a:cubicBezTo>
                  <a:cubicBezTo>
                    <a:pt x="638" y="13"/>
                    <a:pt x="595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1"/>
            <p:cNvSpPr/>
            <p:nvPr/>
          </p:nvSpPr>
          <p:spPr>
            <a:xfrm>
              <a:off x="1468937" y="2146068"/>
              <a:ext cx="204700" cy="207740"/>
            </a:xfrm>
            <a:custGeom>
              <a:avLst/>
              <a:gdLst/>
              <a:ahLst/>
              <a:cxnLst/>
              <a:rect l="l" t="t" r="r" b="b"/>
              <a:pathLst>
                <a:path w="3838" h="3895" extrusionOk="0">
                  <a:moveTo>
                    <a:pt x="3616" y="0"/>
                  </a:moveTo>
                  <a:cubicBezTo>
                    <a:pt x="3574" y="0"/>
                    <a:pt x="3532" y="19"/>
                    <a:pt x="3500" y="63"/>
                  </a:cubicBezTo>
                  <a:cubicBezTo>
                    <a:pt x="3090" y="632"/>
                    <a:pt x="2679" y="1199"/>
                    <a:pt x="2268" y="1766"/>
                  </a:cubicBezTo>
                  <a:cubicBezTo>
                    <a:pt x="2062" y="2046"/>
                    <a:pt x="1859" y="2328"/>
                    <a:pt x="1653" y="2610"/>
                  </a:cubicBezTo>
                  <a:cubicBezTo>
                    <a:pt x="1552" y="2748"/>
                    <a:pt x="1449" y="2890"/>
                    <a:pt x="1347" y="3028"/>
                  </a:cubicBezTo>
                  <a:cubicBezTo>
                    <a:pt x="1258" y="3149"/>
                    <a:pt x="1166" y="3271"/>
                    <a:pt x="1052" y="3372"/>
                  </a:cubicBezTo>
                  <a:cubicBezTo>
                    <a:pt x="924" y="3488"/>
                    <a:pt x="744" y="3584"/>
                    <a:pt x="569" y="3584"/>
                  </a:cubicBezTo>
                  <a:cubicBezTo>
                    <a:pt x="482" y="3584"/>
                    <a:pt x="395" y="3560"/>
                    <a:pt x="317" y="3501"/>
                  </a:cubicBezTo>
                  <a:cubicBezTo>
                    <a:pt x="287" y="3480"/>
                    <a:pt x="257" y="3470"/>
                    <a:pt x="228" y="3470"/>
                  </a:cubicBezTo>
                  <a:cubicBezTo>
                    <a:pt x="100" y="3470"/>
                    <a:pt x="1" y="3656"/>
                    <a:pt x="133" y="3755"/>
                  </a:cubicBezTo>
                  <a:cubicBezTo>
                    <a:pt x="262" y="3851"/>
                    <a:pt x="417" y="3894"/>
                    <a:pt x="574" y="3894"/>
                  </a:cubicBezTo>
                  <a:cubicBezTo>
                    <a:pt x="712" y="3894"/>
                    <a:pt x="852" y="3860"/>
                    <a:pt x="976" y="3799"/>
                  </a:cubicBezTo>
                  <a:cubicBezTo>
                    <a:pt x="1284" y="3650"/>
                    <a:pt x="1488" y="3363"/>
                    <a:pt x="1685" y="3094"/>
                  </a:cubicBezTo>
                  <a:cubicBezTo>
                    <a:pt x="2126" y="2491"/>
                    <a:pt x="2566" y="1887"/>
                    <a:pt x="3003" y="1281"/>
                  </a:cubicBezTo>
                  <a:cubicBezTo>
                    <a:pt x="3253" y="937"/>
                    <a:pt x="3503" y="592"/>
                    <a:pt x="3751" y="248"/>
                  </a:cubicBezTo>
                  <a:cubicBezTo>
                    <a:pt x="3837" y="129"/>
                    <a:pt x="3728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1"/>
            <p:cNvSpPr/>
            <p:nvPr/>
          </p:nvSpPr>
          <p:spPr>
            <a:xfrm>
              <a:off x="1519498" y="1962651"/>
              <a:ext cx="88856" cy="100856"/>
            </a:xfrm>
            <a:custGeom>
              <a:avLst/>
              <a:gdLst/>
              <a:ahLst/>
              <a:cxnLst/>
              <a:rect l="l" t="t" r="r" b="b"/>
              <a:pathLst>
                <a:path w="1666" h="1891" extrusionOk="0">
                  <a:moveTo>
                    <a:pt x="1439" y="1"/>
                  </a:moveTo>
                  <a:cubicBezTo>
                    <a:pt x="1397" y="1"/>
                    <a:pt x="1354" y="18"/>
                    <a:pt x="1320" y="59"/>
                  </a:cubicBezTo>
                  <a:cubicBezTo>
                    <a:pt x="896" y="577"/>
                    <a:pt x="485" y="1107"/>
                    <a:pt x="87" y="1644"/>
                  </a:cubicBezTo>
                  <a:cubicBezTo>
                    <a:pt x="0" y="1761"/>
                    <a:pt x="110" y="1890"/>
                    <a:pt x="222" y="1890"/>
                  </a:cubicBezTo>
                  <a:cubicBezTo>
                    <a:pt x="264" y="1890"/>
                    <a:pt x="307" y="1872"/>
                    <a:pt x="340" y="1828"/>
                  </a:cubicBezTo>
                  <a:cubicBezTo>
                    <a:pt x="737" y="1289"/>
                    <a:pt x="1148" y="761"/>
                    <a:pt x="1572" y="244"/>
                  </a:cubicBezTo>
                  <a:cubicBezTo>
                    <a:pt x="1665" y="129"/>
                    <a:pt x="1555" y="1"/>
                    <a:pt x="1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1"/>
            <p:cNvSpPr/>
            <p:nvPr/>
          </p:nvSpPr>
          <p:spPr>
            <a:xfrm>
              <a:off x="2022763" y="1464452"/>
              <a:ext cx="136698" cy="178939"/>
            </a:xfrm>
            <a:custGeom>
              <a:avLst/>
              <a:gdLst/>
              <a:ahLst/>
              <a:cxnLst/>
              <a:rect l="l" t="t" r="r" b="b"/>
              <a:pathLst>
                <a:path w="2563" h="3355" extrusionOk="0">
                  <a:moveTo>
                    <a:pt x="2337" y="0"/>
                  </a:moveTo>
                  <a:cubicBezTo>
                    <a:pt x="2294" y="0"/>
                    <a:pt x="2251" y="18"/>
                    <a:pt x="2217" y="60"/>
                  </a:cubicBezTo>
                  <a:cubicBezTo>
                    <a:pt x="1428" y="1020"/>
                    <a:pt x="853" y="2129"/>
                    <a:pt x="91" y="3111"/>
                  </a:cubicBezTo>
                  <a:cubicBezTo>
                    <a:pt x="0" y="3226"/>
                    <a:pt x="110" y="3355"/>
                    <a:pt x="224" y="3355"/>
                  </a:cubicBezTo>
                  <a:cubicBezTo>
                    <a:pt x="266" y="3355"/>
                    <a:pt x="309" y="3337"/>
                    <a:pt x="342" y="3294"/>
                  </a:cubicBezTo>
                  <a:cubicBezTo>
                    <a:pt x="1104" y="2314"/>
                    <a:pt x="1682" y="1203"/>
                    <a:pt x="2470" y="242"/>
                  </a:cubicBezTo>
                  <a:cubicBezTo>
                    <a:pt x="2563" y="129"/>
                    <a:pt x="2453" y="0"/>
                    <a:pt x="2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1"/>
            <p:cNvSpPr/>
            <p:nvPr/>
          </p:nvSpPr>
          <p:spPr>
            <a:xfrm>
              <a:off x="1791024" y="1775766"/>
              <a:ext cx="90616" cy="109977"/>
            </a:xfrm>
            <a:custGeom>
              <a:avLst/>
              <a:gdLst/>
              <a:ahLst/>
              <a:cxnLst/>
              <a:rect l="l" t="t" r="r" b="b"/>
              <a:pathLst>
                <a:path w="1699" h="2062" extrusionOk="0">
                  <a:moveTo>
                    <a:pt x="1478" y="0"/>
                  </a:moveTo>
                  <a:cubicBezTo>
                    <a:pt x="1436" y="0"/>
                    <a:pt x="1394" y="19"/>
                    <a:pt x="1361" y="63"/>
                  </a:cubicBezTo>
                  <a:lnTo>
                    <a:pt x="87" y="1814"/>
                  </a:lnTo>
                  <a:cubicBezTo>
                    <a:pt x="1" y="1933"/>
                    <a:pt x="110" y="2061"/>
                    <a:pt x="221" y="2061"/>
                  </a:cubicBezTo>
                  <a:cubicBezTo>
                    <a:pt x="263" y="2061"/>
                    <a:pt x="306" y="2043"/>
                    <a:pt x="338" y="1998"/>
                  </a:cubicBezTo>
                  <a:lnTo>
                    <a:pt x="1613" y="248"/>
                  </a:lnTo>
                  <a:cubicBezTo>
                    <a:pt x="1699" y="129"/>
                    <a:pt x="1590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1"/>
            <p:cNvSpPr/>
            <p:nvPr/>
          </p:nvSpPr>
          <p:spPr>
            <a:xfrm>
              <a:off x="1748196" y="1907023"/>
              <a:ext cx="36641" cy="41281"/>
            </a:xfrm>
            <a:custGeom>
              <a:avLst/>
              <a:gdLst/>
              <a:ahLst/>
              <a:cxnLst/>
              <a:rect l="l" t="t" r="r" b="b"/>
              <a:pathLst>
                <a:path w="687" h="774" extrusionOk="0">
                  <a:moveTo>
                    <a:pt x="510" y="1"/>
                  </a:moveTo>
                  <a:cubicBezTo>
                    <a:pt x="463" y="1"/>
                    <a:pt x="417" y="22"/>
                    <a:pt x="387" y="64"/>
                  </a:cubicBezTo>
                  <a:lnTo>
                    <a:pt x="48" y="528"/>
                  </a:lnTo>
                  <a:cubicBezTo>
                    <a:pt x="0" y="594"/>
                    <a:pt x="13" y="698"/>
                    <a:pt x="84" y="744"/>
                  </a:cubicBezTo>
                  <a:cubicBezTo>
                    <a:pt x="112" y="764"/>
                    <a:pt x="145" y="774"/>
                    <a:pt x="178" y="774"/>
                  </a:cubicBezTo>
                  <a:cubicBezTo>
                    <a:pt x="225" y="774"/>
                    <a:pt x="271" y="753"/>
                    <a:pt x="302" y="711"/>
                  </a:cubicBezTo>
                  <a:lnTo>
                    <a:pt x="638" y="248"/>
                  </a:lnTo>
                  <a:cubicBezTo>
                    <a:pt x="686" y="181"/>
                    <a:pt x="674" y="76"/>
                    <a:pt x="605" y="30"/>
                  </a:cubicBezTo>
                  <a:cubicBezTo>
                    <a:pt x="576" y="11"/>
                    <a:pt x="543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1"/>
            <p:cNvSpPr/>
            <p:nvPr/>
          </p:nvSpPr>
          <p:spPr>
            <a:xfrm>
              <a:off x="1440616" y="2162655"/>
              <a:ext cx="38988" cy="36961"/>
            </a:xfrm>
            <a:custGeom>
              <a:avLst/>
              <a:gdLst/>
              <a:ahLst/>
              <a:cxnLst/>
              <a:rect l="l" t="t" r="r" b="b"/>
              <a:pathLst>
                <a:path w="731" h="693" extrusionOk="0">
                  <a:moveTo>
                    <a:pt x="172" y="1"/>
                  </a:moveTo>
                  <a:cubicBezTo>
                    <a:pt x="138" y="1"/>
                    <a:pt x="105" y="11"/>
                    <a:pt x="79" y="34"/>
                  </a:cubicBezTo>
                  <a:cubicBezTo>
                    <a:pt x="15" y="91"/>
                    <a:pt x="1" y="185"/>
                    <a:pt x="54" y="254"/>
                  </a:cubicBezTo>
                  <a:cubicBezTo>
                    <a:pt x="173" y="406"/>
                    <a:pt x="313" y="545"/>
                    <a:pt x="465" y="663"/>
                  </a:cubicBezTo>
                  <a:cubicBezTo>
                    <a:pt x="491" y="683"/>
                    <a:pt x="523" y="692"/>
                    <a:pt x="556" y="692"/>
                  </a:cubicBezTo>
                  <a:cubicBezTo>
                    <a:pt x="606" y="692"/>
                    <a:pt x="656" y="670"/>
                    <a:pt x="683" y="628"/>
                  </a:cubicBezTo>
                  <a:cubicBezTo>
                    <a:pt x="731" y="557"/>
                    <a:pt x="719" y="463"/>
                    <a:pt x="649" y="410"/>
                  </a:cubicBezTo>
                  <a:cubicBezTo>
                    <a:pt x="596" y="369"/>
                    <a:pt x="545" y="327"/>
                    <a:pt x="495" y="281"/>
                  </a:cubicBezTo>
                  <a:cubicBezTo>
                    <a:pt x="424" y="211"/>
                    <a:pt x="359" y="139"/>
                    <a:pt x="299" y="59"/>
                  </a:cubicBezTo>
                  <a:cubicBezTo>
                    <a:pt x="269" y="22"/>
                    <a:pt x="220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1"/>
            <p:cNvSpPr/>
            <p:nvPr/>
          </p:nvSpPr>
          <p:spPr>
            <a:xfrm>
              <a:off x="1989535" y="1357463"/>
              <a:ext cx="92376" cy="73496"/>
            </a:xfrm>
            <a:custGeom>
              <a:avLst/>
              <a:gdLst/>
              <a:ahLst/>
              <a:cxnLst/>
              <a:rect l="l" t="t" r="r" b="b"/>
              <a:pathLst>
                <a:path w="1732" h="1378" extrusionOk="0">
                  <a:moveTo>
                    <a:pt x="1508" y="1"/>
                  </a:moveTo>
                  <a:cubicBezTo>
                    <a:pt x="1488" y="1"/>
                    <a:pt x="1466" y="5"/>
                    <a:pt x="1444" y="15"/>
                  </a:cubicBezTo>
                  <a:lnTo>
                    <a:pt x="1036" y="192"/>
                  </a:lnTo>
                  <a:cubicBezTo>
                    <a:pt x="900" y="253"/>
                    <a:pt x="761" y="311"/>
                    <a:pt x="650" y="412"/>
                  </a:cubicBezTo>
                  <a:cubicBezTo>
                    <a:pt x="426" y="614"/>
                    <a:pt x="244" y="878"/>
                    <a:pt x="79" y="1128"/>
                  </a:cubicBezTo>
                  <a:cubicBezTo>
                    <a:pt x="0" y="1248"/>
                    <a:pt x="108" y="1377"/>
                    <a:pt x="216" y="1377"/>
                  </a:cubicBezTo>
                  <a:cubicBezTo>
                    <a:pt x="258" y="1377"/>
                    <a:pt x="300" y="1358"/>
                    <a:pt x="331" y="1311"/>
                  </a:cubicBezTo>
                  <a:cubicBezTo>
                    <a:pt x="411" y="1192"/>
                    <a:pt x="494" y="1075"/>
                    <a:pt x="581" y="963"/>
                  </a:cubicBezTo>
                  <a:cubicBezTo>
                    <a:pt x="662" y="857"/>
                    <a:pt x="745" y="745"/>
                    <a:pt x="843" y="657"/>
                  </a:cubicBezTo>
                  <a:cubicBezTo>
                    <a:pt x="944" y="566"/>
                    <a:pt x="1068" y="520"/>
                    <a:pt x="1188" y="467"/>
                  </a:cubicBezTo>
                  <a:lnTo>
                    <a:pt x="1569" y="301"/>
                  </a:lnTo>
                  <a:cubicBezTo>
                    <a:pt x="1731" y="229"/>
                    <a:pt x="1654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2" name="Google Shape;2352;p41"/>
          <p:cNvGrpSpPr/>
          <p:nvPr/>
        </p:nvGrpSpPr>
        <p:grpSpPr>
          <a:xfrm rot="-1005538">
            <a:off x="7424631" y="527798"/>
            <a:ext cx="1279692" cy="2666046"/>
            <a:chOff x="503795" y="323625"/>
            <a:chExt cx="502785" cy="1047439"/>
          </a:xfrm>
        </p:grpSpPr>
        <p:sp>
          <p:nvSpPr>
            <p:cNvPr id="2353" name="Google Shape;2353;p41"/>
            <p:cNvSpPr/>
            <p:nvPr/>
          </p:nvSpPr>
          <p:spPr>
            <a:xfrm>
              <a:off x="674039" y="389120"/>
              <a:ext cx="173925" cy="283742"/>
            </a:xfrm>
            <a:custGeom>
              <a:avLst/>
              <a:gdLst/>
              <a:ahLst/>
              <a:cxnLst/>
              <a:rect l="l" t="t" r="r" b="b"/>
              <a:pathLst>
                <a:path w="3261" h="5320" extrusionOk="0">
                  <a:moveTo>
                    <a:pt x="610" y="1"/>
                  </a:moveTo>
                  <a:cubicBezTo>
                    <a:pt x="438" y="1"/>
                    <a:pt x="238" y="35"/>
                    <a:pt x="0" y="105"/>
                  </a:cubicBezTo>
                  <a:lnTo>
                    <a:pt x="220" y="665"/>
                  </a:lnTo>
                  <a:cubicBezTo>
                    <a:pt x="279" y="654"/>
                    <a:pt x="343" y="647"/>
                    <a:pt x="411" y="647"/>
                  </a:cubicBezTo>
                  <a:cubicBezTo>
                    <a:pt x="687" y="647"/>
                    <a:pt x="1017" y="768"/>
                    <a:pt x="1211" y="1262"/>
                  </a:cubicBezTo>
                  <a:lnTo>
                    <a:pt x="2513" y="4590"/>
                  </a:lnTo>
                  <a:cubicBezTo>
                    <a:pt x="2727" y="5136"/>
                    <a:pt x="2906" y="5320"/>
                    <a:pt x="3030" y="5320"/>
                  </a:cubicBezTo>
                  <a:cubicBezTo>
                    <a:pt x="3196" y="5320"/>
                    <a:pt x="3260" y="4986"/>
                    <a:pt x="3169" y="4753"/>
                  </a:cubicBezTo>
                  <a:lnTo>
                    <a:pt x="1774" y="1189"/>
                  </a:lnTo>
                  <a:cubicBezTo>
                    <a:pt x="1470" y="411"/>
                    <a:pt x="1207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1"/>
            <p:cNvSpPr/>
            <p:nvPr/>
          </p:nvSpPr>
          <p:spPr>
            <a:xfrm>
              <a:off x="515529" y="323625"/>
              <a:ext cx="92803" cy="61655"/>
            </a:xfrm>
            <a:custGeom>
              <a:avLst/>
              <a:gdLst/>
              <a:ahLst/>
              <a:cxnLst/>
              <a:rect l="l" t="t" r="r" b="b"/>
              <a:pathLst>
                <a:path w="1740" h="1156" extrusionOk="0">
                  <a:moveTo>
                    <a:pt x="1159" y="1"/>
                  </a:moveTo>
                  <a:cubicBezTo>
                    <a:pt x="996" y="1"/>
                    <a:pt x="799" y="65"/>
                    <a:pt x="550" y="188"/>
                  </a:cubicBezTo>
                  <a:cubicBezTo>
                    <a:pt x="1" y="459"/>
                    <a:pt x="48" y="741"/>
                    <a:pt x="206" y="1156"/>
                  </a:cubicBezTo>
                  <a:cubicBezTo>
                    <a:pt x="396" y="993"/>
                    <a:pt x="686" y="835"/>
                    <a:pt x="1112" y="663"/>
                  </a:cubicBezTo>
                  <a:cubicBezTo>
                    <a:pt x="1330" y="574"/>
                    <a:pt x="1541" y="516"/>
                    <a:pt x="1739" y="498"/>
                  </a:cubicBezTo>
                  <a:cubicBezTo>
                    <a:pt x="1586" y="158"/>
                    <a:pt x="1414" y="1"/>
                    <a:pt x="1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1"/>
            <p:cNvSpPr/>
            <p:nvPr/>
          </p:nvSpPr>
          <p:spPr>
            <a:xfrm>
              <a:off x="907004" y="1293995"/>
              <a:ext cx="99576" cy="77069"/>
            </a:xfrm>
            <a:custGeom>
              <a:avLst/>
              <a:gdLst/>
              <a:ahLst/>
              <a:cxnLst/>
              <a:rect l="l" t="t" r="r" b="b"/>
              <a:pathLst>
                <a:path w="1867" h="1445" extrusionOk="0">
                  <a:moveTo>
                    <a:pt x="1560" y="0"/>
                  </a:moveTo>
                  <a:cubicBezTo>
                    <a:pt x="1461" y="264"/>
                    <a:pt x="1218" y="465"/>
                    <a:pt x="779" y="636"/>
                  </a:cubicBezTo>
                  <a:cubicBezTo>
                    <a:pt x="582" y="713"/>
                    <a:pt x="415" y="754"/>
                    <a:pt x="269" y="754"/>
                  </a:cubicBezTo>
                  <a:cubicBezTo>
                    <a:pt x="172" y="754"/>
                    <a:pt x="83" y="736"/>
                    <a:pt x="1" y="698"/>
                  </a:cubicBezTo>
                  <a:lnTo>
                    <a:pt x="1" y="698"/>
                  </a:lnTo>
                  <a:cubicBezTo>
                    <a:pt x="24" y="764"/>
                    <a:pt x="63" y="847"/>
                    <a:pt x="128" y="948"/>
                  </a:cubicBezTo>
                  <a:cubicBezTo>
                    <a:pt x="281" y="1288"/>
                    <a:pt x="453" y="1445"/>
                    <a:pt x="708" y="1445"/>
                  </a:cubicBezTo>
                  <a:cubicBezTo>
                    <a:pt x="871" y="1445"/>
                    <a:pt x="1069" y="1380"/>
                    <a:pt x="1317" y="1258"/>
                  </a:cubicBezTo>
                  <a:cubicBezTo>
                    <a:pt x="1867" y="987"/>
                    <a:pt x="1819" y="704"/>
                    <a:pt x="1661" y="289"/>
                  </a:cubicBezTo>
                  <a:cubicBezTo>
                    <a:pt x="1647" y="224"/>
                    <a:pt x="1606" y="112"/>
                    <a:pt x="1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1"/>
            <p:cNvSpPr/>
            <p:nvPr/>
          </p:nvSpPr>
          <p:spPr>
            <a:xfrm>
              <a:off x="507422" y="350452"/>
              <a:ext cx="283689" cy="403639"/>
            </a:xfrm>
            <a:custGeom>
              <a:avLst/>
              <a:gdLst/>
              <a:ahLst/>
              <a:cxnLst/>
              <a:rect l="l" t="t" r="r" b="b"/>
              <a:pathLst>
                <a:path w="5319" h="7568" extrusionOk="0">
                  <a:moveTo>
                    <a:pt x="2026" y="1"/>
                  </a:moveTo>
                  <a:cubicBezTo>
                    <a:pt x="1433" y="1"/>
                    <a:pt x="762" y="340"/>
                    <a:pt x="358" y="653"/>
                  </a:cubicBezTo>
                  <a:cubicBezTo>
                    <a:pt x="16" y="945"/>
                    <a:pt x="0" y="1255"/>
                    <a:pt x="117" y="1700"/>
                  </a:cubicBezTo>
                  <a:cubicBezTo>
                    <a:pt x="138" y="1788"/>
                    <a:pt x="167" y="1882"/>
                    <a:pt x="200" y="1983"/>
                  </a:cubicBezTo>
                  <a:cubicBezTo>
                    <a:pt x="211" y="2017"/>
                    <a:pt x="222" y="2052"/>
                    <a:pt x="234" y="2090"/>
                  </a:cubicBezTo>
                  <a:cubicBezTo>
                    <a:pt x="353" y="2359"/>
                    <a:pt x="488" y="2715"/>
                    <a:pt x="635" y="3116"/>
                  </a:cubicBezTo>
                  <a:cubicBezTo>
                    <a:pt x="686" y="3254"/>
                    <a:pt x="736" y="3398"/>
                    <a:pt x="792" y="3543"/>
                  </a:cubicBezTo>
                  <a:cubicBezTo>
                    <a:pt x="1888" y="6341"/>
                    <a:pt x="2222" y="7434"/>
                    <a:pt x="3038" y="7551"/>
                  </a:cubicBezTo>
                  <a:cubicBezTo>
                    <a:pt x="3069" y="7562"/>
                    <a:pt x="3112" y="7568"/>
                    <a:pt x="3162" y="7568"/>
                  </a:cubicBezTo>
                  <a:cubicBezTo>
                    <a:pt x="3621" y="7568"/>
                    <a:pt x="4774" y="7143"/>
                    <a:pt x="5010" y="6812"/>
                  </a:cubicBezTo>
                  <a:cubicBezTo>
                    <a:pt x="5318" y="6437"/>
                    <a:pt x="5127" y="5944"/>
                    <a:pt x="4767" y="5028"/>
                  </a:cubicBezTo>
                  <a:lnTo>
                    <a:pt x="3121" y="823"/>
                  </a:lnTo>
                  <a:cubicBezTo>
                    <a:pt x="3091" y="727"/>
                    <a:pt x="3054" y="642"/>
                    <a:pt x="3011" y="566"/>
                  </a:cubicBezTo>
                  <a:cubicBezTo>
                    <a:pt x="2786" y="152"/>
                    <a:pt x="2423" y="1"/>
                    <a:pt x="2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1"/>
            <p:cNvSpPr/>
            <p:nvPr/>
          </p:nvSpPr>
          <p:spPr>
            <a:xfrm>
              <a:off x="518089" y="396373"/>
              <a:ext cx="188806" cy="143044"/>
            </a:xfrm>
            <a:custGeom>
              <a:avLst/>
              <a:gdLst/>
              <a:ahLst/>
              <a:cxnLst/>
              <a:rect l="l" t="t" r="r" b="b"/>
              <a:pathLst>
                <a:path w="3540" h="2682" extrusionOk="0">
                  <a:moveTo>
                    <a:pt x="2937" y="1"/>
                  </a:moveTo>
                  <a:cubicBezTo>
                    <a:pt x="1923" y="288"/>
                    <a:pt x="927" y="628"/>
                    <a:pt x="0" y="1122"/>
                  </a:cubicBezTo>
                  <a:cubicBezTo>
                    <a:pt x="11" y="1156"/>
                    <a:pt x="22" y="1191"/>
                    <a:pt x="34" y="1229"/>
                  </a:cubicBezTo>
                  <a:cubicBezTo>
                    <a:pt x="153" y="1498"/>
                    <a:pt x="288" y="1854"/>
                    <a:pt x="435" y="2255"/>
                  </a:cubicBezTo>
                  <a:cubicBezTo>
                    <a:pt x="486" y="2393"/>
                    <a:pt x="537" y="2537"/>
                    <a:pt x="592" y="2682"/>
                  </a:cubicBezTo>
                  <a:cubicBezTo>
                    <a:pt x="1507" y="2156"/>
                    <a:pt x="2519" y="1821"/>
                    <a:pt x="3539" y="1539"/>
                  </a:cubicBezTo>
                  <a:lnTo>
                    <a:pt x="29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1"/>
            <p:cNvSpPr/>
            <p:nvPr/>
          </p:nvSpPr>
          <p:spPr>
            <a:xfrm>
              <a:off x="669399" y="713768"/>
              <a:ext cx="332384" cy="620446"/>
            </a:xfrm>
            <a:custGeom>
              <a:avLst/>
              <a:gdLst/>
              <a:ahLst/>
              <a:cxnLst/>
              <a:rect l="l" t="t" r="r" b="b"/>
              <a:pathLst>
                <a:path w="6232" h="11633" extrusionOk="0">
                  <a:moveTo>
                    <a:pt x="1973" y="0"/>
                  </a:moveTo>
                  <a:cubicBezTo>
                    <a:pt x="1828" y="178"/>
                    <a:pt x="1571" y="328"/>
                    <a:pt x="1167" y="486"/>
                  </a:cubicBezTo>
                  <a:cubicBezTo>
                    <a:pt x="700" y="668"/>
                    <a:pt x="387" y="753"/>
                    <a:pt x="153" y="753"/>
                  </a:cubicBezTo>
                  <a:cubicBezTo>
                    <a:pt x="98" y="753"/>
                    <a:pt x="48" y="748"/>
                    <a:pt x="1" y="739"/>
                  </a:cubicBezTo>
                  <a:lnTo>
                    <a:pt x="1" y="739"/>
                  </a:lnTo>
                  <a:lnTo>
                    <a:pt x="1982" y="5799"/>
                  </a:lnTo>
                  <a:cubicBezTo>
                    <a:pt x="3486" y="9642"/>
                    <a:pt x="3777" y="11271"/>
                    <a:pt x="4456" y="11577"/>
                  </a:cubicBezTo>
                  <a:cubicBezTo>
                    <a:pt x="4538" y="11615"/>
                    <a:pt x="4627" y="11633"/>
                    <a:pt x="4724" y="11633"/>
                  </a:cubicBezTo>
                  <a:cubicBezTo>
                    <a:pt x="4870" y="11633"/>
                    <a:pt x="5037" y="11592"/>
                    <a:pt x="5234" y="11515"/>
                  </a:cubicBezTo>
                  <a:cubicBezTo>
                    <a:pt x="5673" y="11344"/>
                    <a:pt x="5916" y="11143"/>
                    <a:pt x="6015" y="10879"/>
                  </a:cubicBezTo>
                  <a:cubicBezTo>
                    <a:pt x="6231" y="10307"/>
                    <a:pt x="5772" y="9431"/>
                    <a:pt x="5161" y="7870"/>
                  </a:cubicBezTo>
                  <a:cubicBezTo>
                    <a:pt x="4509" y="6204"/>
                    <a:pt x="2832" y="2098"/>
                    <a:pt x="1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1"/>
            <p:cNvSpPr/>
            <p:nvPr/>
          </p:nvSpPr>
          <p:spPr>
            <a:xfrm>
              <a:off x="579477" y="636966"/>
              <a:ext cx="184699" cy="125604"/>
            </a:xfrm>
            <a:custGeom>
              <a:avLst/>
              <a:gdLst/>
              <a:ahLst/>
              <a:cxnLst/>
              <a:rect l="l" t="t" r="r" b="b"/>
              <a:pathLst>
                <a:path w="3463" h="2355" extrusionOk="0">
                  <a:moveTo>
                    <a:pt x="183" y="0"/>
                  </a:moveTo>
                  <a:cubicBezTo>
                    <a:pt x="94" y="0"/>
                    <a:pt x="0" y="82"/>
                    <a:pt x="42" y="191"/>
                  </a:cubicBezTo>
                  <a:cubicBezTo>
                    <a:pt x="157" y="496"/>
                    <a:pt x="287" y="797"/>
                    <a:pt x="430" y="1089"/>
                  </a:cubicBezTo>
                  <a:cubicBezTo>
                    <a:pt x="568" y="1369"/>
                    <a:pt x="721" y="1648"/>
                    <a:pt x="926" y="1883"/>
                  </a:cubicBezTo>
                  <a:cubicBezTo>
                    <a:pt x="1116" y="2103"/>
                    <a:pt x="1343" y="2275"/>
                    <a:pt x="1633" y="2332"/>
                  </a:cubicBezTo>
                  <a:cubicBezTo>
                    <a:pt x="1712" y="2347"/>
                    <a:pt x="1792" y="2354"/>
                    <a:pt x="1871" y="2354"/>
                  </a:cubicBezTo>
                  <a:cubicBezTo>
                    <a:pt x="2047" y="2354"/>
                    <a:pt x="2224" y="2321"/>
                    <a:pt x="2392" y="2273"/>
                  </a:cubicBezTo>
                  <a:cubicBezTo>
                    <a:pt x="2727" y="2178"/>
                    <a:pt x="3046" y="2016"/>
                    <a:pt x="3336" y="1823"/>
                  </a:cubicBezTo>
                  <a:cubicBezTo>
                    <a:pt x="3462" y="1740"/>
                    <a:pt x="3368" y="1571"/>
                    <a:pt x="3246" y="1571"/>
                  </a:cubicBezTo>
                  <a:cubicBezTo>
                    <a:pt x="3220" y="1571"/>
                    <a:pt x="3193" y="1579"/>
                    <a:pt x="3166" y="1596"/>
                  </a:cubicBezTo>
                  <a:cubicBezTo>
                    <a:pt x="2929" y="1754"/>
                    <a:pt x="2672" y="1883"/>
                    <a:pt x="2401" y="1974"/>
                  </a:cubicBezTo>
                  <a:cubicBezTo>
                    <a:pt x="2234" y="2031"/>
                    <a:pt x="2056" y="2072"/>
                    <a:pt x="1878" y="2072"/>
                  </a:cubicBezTo>
                  <a:cubicBezTo>
                    <a:pt x="1835" y="2072"/>
                    <a:pt x="1792" y="2069"/>
                    <a:pt x="1749" y="2064"/>
                  </a:cubicBezTo>
                  <a:cubicBezTo>
                    <a:pt x="1508" y="2034"/>
                    <a:pt x="1320" y="1903"/>
                    <a:pt x="1162" y="1724"/>
                  </a:cubicBezTo>
                  <a:cubicBezTo>
                    <a:pt x="978" y="1513"/>
                    <a:pt x="836" y="1270"/>
                    <a:pt x="712" y="1022"/>
                  </a:cubicBezTo>
                  <a:cubicBezTo>
                    <a:pt x="561" y="717"/>
                    <a:pt x="427" y="405"/>
                    <a:pt x="306" y="88"/>
                  </a:cubicBezTo>
                  <a:cubicBezTo>
                    <a:pt x="283" y="26"/>
                    <a:pt x="23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1"/>
            <p:cNvSpPr/>
            <p:nvPr/>
          </p:nvSpPr>
          <p:spPr>
            <a:xfrm>
              <a:off x="658625" y="371626"/>
              <a:ext cx="68695" cy="142724"/>
            </a:xfrm>
            <a:custGeom>
              <a:avLst/>
              <a:gdLst/>
              <a:ahLst/>
              <a:cxnLst/>
              <a:rect l="l" t="t" r="r" b="b"/>
              <a:pathLst>
                <a:path w="1288" h="2676" extrusionOk="0">
                  <a:moveTo>
                    <a:pt x="153" y="0"/>
                  </a:moveTo>
                  <a:cubicBezTo>
                    <a:pt x="136" y="0"/>
                    <a:pt x="119" y="3"/>
                    <a:pt x="103" y="9"/>
                  </a:cubicBezTo>
                  <a:cubicBezTo>
                    <a:pt x="27" y="38"/>
                    <a:pt x="1" y="119"/>
                    <a:pt x="22" y="192"/>
                  </a:cubicBezTo>
                  <a:cubicBezTo>
                    <a:pt x="273" y="1016"/>
                    <a:pt x="596" y="1817"/>
                    <a:pt x="988" y="2586"/>
                  </a:cubicBezTo>
                  <a:cubicBezTo>
                    <a:pt x="1014" y="2638"/>
                    <a:pt x="1063" y="2675"/>
                    <a:pt x="1121" y="2675"/>
                  </a:cubicBezTo>
                  <a:cubicBezTo>
                    <a:pt x="1137" y="2675"/>
                    <a:pt x="1154" y="2672"/>
                    <a:pt x="1172" y="2666"/>
                  </a:cubicBezTo>
                  <a:cubicBezTo>
                    <a:pt x="1237" y="2641"/>
                    <a:pt x="1287" y="2550"/>
                    <a:pt x="1252" y="2481"/>
                  </a:cubicBezTo>
                  <a:cubicBezTo>
                    <a:pt x="862" y="1714"/>
                    <a:pt x="538" y="913"/>
                    <a:pt x="288" y="89"/>
                  </a:cubicBezTo>
                  <a:cubicBezTo>
                    <a:pt x="270" y="33"/>
                    <a:pt x="210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1"/>
            <p:cNvSpPr/>
            <p:nvPr/>
          </p:nvSpPr>
          <p:spPr>
            <a:xfrm>
              <a:off x="807055" y="568857"/>
              <a:ext cx="46775" cy="109070"/>
            </a:xfrm>
            <a:custGeom>
              <a:avLst/>
              <a:gdLst/>
              <a:ahLst/>
              <a:cxnLst/>
              <a:rect l="l" t="t" r="r" b="b"/>
              <a:pathLst>
                <a:path w="877" h="2045" extrusionOk="0">
                  <a:moveTo>
                    <a:pt x="184" y="0"/>
                  </a:moveTo>
                  <a:cubicBezTo>
                    <a:pt x="94" y="0"/>
                    <a:pt x="1" y="82"/>
                    <a:pt x="44" y="192"/>
                  </a:cubicBezTo>
                  <a:lnTo>
                    <a:pt x="400" y="1115"/>
                  </a:lnTo>
                  <a:cubicBezTo>
                    <a:pt x="453" y="1250"/>
                    <a:pt x="523" y="1388"/>
                    <a:pt x="553" y="1530"/>
                  </a:cubicBezTo>
                  <a:cubicBezTo>
                    <a:pt x="570" y="1606"/>
                    <a:pt x="570" y="1750"/>
                    <a:pt x="471" y="1760"/>
                  </a:cubicBezTo>
                  <a:cubicBezTo>
                    <a:pt x="295" y="1781"/>
                    <a:pt x="317" y="2045"/>
                    <a:pt x="482" y="2045"/>
                  </a:cubicBezTo>
                  <a:cubicBezTo>
                    <a:pt x="488" y="2045"/>
                    <a:pt x="493" y="2045"/>
                    <a:pt x="499" y="2044"/>
                  </a:cubicBezTo>
                  <a:cubicBezTo>
                    <a:pt x="673" y="2024"/>
                    <a:pt x="799" y="1884"/>
                    <a:pt x="836" y="1718"/>
                  </a:cubicBezTo>
                  <a:cubicBezTo>
                    <a:pt x="877" y="1539"/>
                    <a:pt x="799" y="1358"/>
                    <a:pt x="735" y="1195"/>
                  </a:cubicBezTo>
                  <a:cubicBezTo>
                    <a:pt x="593" y="827"/>
                    <a:pt x="450" y="456"/>
                    <a:pt x="308" y="88"/>
                  </a:cubicBezTo>
                  <a:cubicBezTo>
                    <a:pt x="284" y="26"/>
                    <a:pt x="235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1"/>
            <p:cNvSpPr/>
            <p:nvPr/>
          </p:nvSpPr>
          <p:spPr>
            <a:xfrm>
              <a:off x="503795" y="353332"/>
              <a:ext cx="68695" cy="81923"/>
            </a:xfrm>
            <a:custGeom>
              <a:avLst/>
              <a:gdLst/>
              <a:ahLst/>
              <a:cxnLst/>
              <a:rect l="l" t="t" r="r" b="b"/>
              <a:pathLst>
                <a:path w="1288" h="1536" extrusionOk="0">
                  <a:moveTo>
                    <a:pt x="1122" y="1"/>
                  </a:moveTo>
                  <a:cubicBezTo>
                    <a:pt x="1105" y="1"/>
                    <a:pt x="1089" y="4"/>
                    <a:pt x="1073" y="12"/>
                  </a:cubicBezTo>
                  <a:cubicBezTo>
                    <a:pt x="782" y="156"/>
                    <a:pt x="520" y="347"/>
                    <a:pt x="304" y="590"/>
                  </a:cubicBezTo>
                  <a:cubicBezTo>
                    <a:pt x="104" y="815"/>
                    <a:pt x="1" y="1109"/>
                    <a:pt x="66" y="1408"/>
                  </a:cubicBezTo>
                  <a:cubicBezTo>
                    <a:pt x="81" y="1478"/>
                    <a:pt x="132" y="1535"/>
                    <a:pt x="206" y="1535"/>
                  </a:cubicBezTo>
                  <a:cubicBezTo>
                    <a:pt x="212" y="1535"/>
                    <a:pt x="217" y="1535"/>
                    <a:pt x="222" y="1534"/>
                  </a:cubicBezTo>
                  <a:cubicBezTo>
                    <a:pt x="292" y="1527"/>
                    <a:pt x="364" y="1454"/>
                    <a:pt x="348" y="1378"/>
                  </a:cubicBezTo>
                  <a:cubicBezTo>
                    <a:pt x="295" y="1135"/>
                    <a:pt x="377" y="930"/>
                    <a:pt x="541" y="749"/>
                  </a:cubicBezTo>
                  <a:cubicBezTo>
                    <a:pt x="720" y="554"/>
                    <a:pt x="940" y="393"/>
                    <a:pt x="1178" y="276"/>
                  </a:cubicBezTo>
                  <a:cubicBezTo>
                    <a:pt x="1247" y="242"/>
                    <a:pt x="1287" y="168"/>
                    <a:pt x="1257" y="93"/>
                  </a:cubicBezTo>
                  <a:cubicBezTo>
                    <a:pt x="1237" y="41"/>
                    <a:pt x="1179" y="1"/>
                    <a:pt x="1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1"/>
            <p:cNvSpPr/>
            <p:nvPr/>
          </p:nvSpPr>
          <p:spPr>
            <a:xfrm>
              <a:off x="810682" y="1144871"/>
              <a:ext cx="155472" cy="192913"/>
            </a:xfrm>
            <a:custGeom>
              <a:avLst/>
              <a:gdLst/>
              <a:ahLst/>
              <a:cxnLst/>
              <a:rect l="l" t="t" r="r" b="b"/>
              <a:pathLst>
                <a:path w="2915" h="3617" extrusionOk="0">
                  <a:moveTo>
                    <a:pt x="184" y="1"/>
                  </a:moveTo>
                  <a:cubicBezTo>
                    <a:pt x="93" y="1"/>
                    <a:pt x="0" y="82"/>
                    <a:pt x="43" y="191"/>
                  </a:cubicBezTo>
                  <a:cubicBezTo>
                    <a:pt x="300" y="827"/>
                    <a:pt x="557" y="1465"/>
                    <a:pt x="814" y="2103"/>
                  </a:cubicBezTo>
                  <a:cubicBezTo>
                    <a:pt x="938" y="2410"/>
                    <a:pt x="1050" y="2725"/>
                    <a:pt x="1190" y="3025"/>
                  </a:cubicBezTo>
                  <a:cubicBezTo>
                    <a:pt x="1319" y="3303"/>
                    <a:pt x="1514" y="3512"/>
                    <a:pt x="1817" y="3588"/>
                  </a:cubicBezTo>
                  <a:cubicBezTo>
                    <a:pt x="1895" y="3608"/>
                    <a:pt x="1973" y="3616"/>
                    <a:pt x="2051" y="3616"/>
                  </a:cubicBezTo>
                  <a:cubicBezTo>
                    <a:pt x="2314" y="3616"/>
                    <a:pt x="2573" y="3517"/>
                    <a:pt x="2804" y="3395"/>
                  </a:cubicBezTo>
                  <a:cubicBezTo>
                    <a:pt x="2872" y="3360"/>
                    <a:pt x="2914" y="3289"/>
                    <a:pt x="2884" y="3211"/>
                  </a:cubicBezTo>
                  <a:cubicBezTo>
                    <a:pt x="2865" y="3162"/>
                    <a:pt x="2806" y="3120"/>
                    <a:pt x="2749" y="3120"/>
                  </a:cubicBezTo>
                  <a:cubicBezTo>
                    <a:pt x="2732" y="3120"/>
                    <a:pt x="2715" y="3123"/>
                    <a:pt x="2700" y="3131"/>
                  </a:cubicBezTo>
                  <a:cubicBezTo>
                    <a:pt x="2502" y="3237"/>
                    <a:pt x="2284" y="3332"/>
                    <a:pt x="2056" y="3332"/>
                  </a:cubicBezTo>
                  <a:cubicBezTo>
                    <a:pt x="2012" y="3332"/>
                    <a:pt x="1968" y="3329"/>
                    <a:pt x="1924" y="3321"/>
                  </a:cubicBezTo>
                  <a:cubicBezTo>
                    <a:pt x="1668" y="3276"/>
                    <a:pt x="1528" y="3094"/>
                    <a:pt x="1429" y="2867"/>
                  </a:cubicBezTo>
                  <a:cubicBezTo>
                    <a:pt x="1305" y="2582"/>
                    <a:pt x="1195" y="2289"/>
                    <a:pt x="1078" y="2001"/>
                  </a:cubicBezTo>
                  <a:cubicBezTo>
                    <a:pt x="958" y="1699"/>
                    <a:pt x="836" y="1398"/>
                    <a:pt x="715" y="1097"/>
                  </a:cubicBezTo>
                  <a:lnTo>
                    <a:pt x="309" y="87"/>
                  </a:lnTo>
                  <a:cubicBezTo>
                    <a:pt x="284" y="26"/>
                    <a:pt x="235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1"/>
            <p:cNvSpPr/>
            <p:nvPr/>
          </p:nvSpPr>
          <p:spPr>
            <a:xfrm>
              <a:off x="824923" y="852491"/>
              <a:ext cx="68589" cy="142138"/>
            </a:xfrm>
            <a:custGeom>
              <a:avLst/>
              <a:gdLst/>
              <a:ahLst/>
              <a:cxnLst/>
              <a:rect l="l" t="t" r="r" b="b"/>
              <a:pathLst>
                <a:path w="1286" h="2665" extrusionOk="0">
                  <a:moveTo>
                    <a:pt x="185" y="1"/>
                  </a:moveTo>
                  <a:cubicBezTo>
                    <a:pt x="95" y="1"/>
                    <a:pt x="1" y="83"/>
                    <a:pt x="44" y="192"/>
                  </a:cubicBezTo>
                  <a:lnTo>
                    <a:pt x="978" y="2577"/>
                  </a:lnTo>
                  <a:cubicBezTo>
                    <a:pt x="1001" y="2639"/>
                    <a:pt x="1051" y="2665"/>
                    <a:pt x="1102" y="2665"/>
                  </a:cubicBezTo>
                  <a:cubicBezTo>
                    <a:pt x="1192" y="2665"/>
                    <a:pt x="1285" y="2583"/>
                    <a:pt x="1242" y="2473"/>
                  </a:cubicBezTo>
                  <a:lnTo>
                    <a:pt x="308" y="88"/>
                  </a:lnTo>
                  <a:cubicBezTo>
                    <a:pt x="285" y="27"/>
                    <a:pt x="235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1"/>
            <p:cNvSpPr/>
            <p:nvPr/>
          </p:nvSpPr>
          <p:spPr>
            <a:xfrm>
              <a:off x="891804" y="1018521"/>
              <a:ext cx="33761" cy="57495"/>
            </a:xfrm>
            <a:custGeom>
              <a:avLst/>
              <a:gdLst/>
              <a:ahLst/>
              <a:cxnLst/>
              <a:rect l="l" t="t" r="r" b="b"/>
              <a:pathLst>
                <a:path w="633" h="1078" extrusionOk="0">
                  <a:moveTo>
                    <a:pt x="159" y="0"/>
                  </a:moveTo>
                  <a:cubicBezTo>
                    <a:pt x="143" y="0"/>
                    <a:pt x="126" y="3"/>
                    <a:pt x="110" y="10"/>
                  </a:cubicBezTo>
                  <a:cubicBezTo>
                    <a:pt x="41" y="42"/>
                    <a:pt x="0" y="120"/>
                    <a:pt x="30" y="194"/>
                  </a:cubicBezTo>
                  <a:lnTo>
                    <a:pt x="341" y="987"/>
                  </a:lnTo>
                  <a:cubicBezTo>
                    <a:pt x="361" y="1040"/>
                    <a:pt x="418" y="1078"/>
                    <a:pt x="476" y="1078"/>
                  </a:cubicBezTo>
                  <a:cubicBezTo>
                    <a:pt x="492" y="1078"/>
                    <a:pt x="509" y="1075"/>
                    <a:pt x="525" y="1068"/>
                  </a:cubicBezTo>
                  <a:cubicBezTo>
                    <a:pt x="594" y="1036"/>
                    <a:pt x="633" y="958"/>
                    <a:pt x="605" y="884"/>
                  </a:cubicBezTo>
                  <a:lnTo>
                    <a:pt x="294" y="92"/>
                  </a:lnTo>
                  <a:cubicBezTo>
                    <a:pt x="274" y="38"/>
                    <a:pt x="217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6" name="Google Shape;2366;p41"/>
          <p:cNvGrpSpPr/>
          <p:nvPr/>
        </p:nvGrpSpPr>
        <p:grpSpPr>
          <a:xfrm>
            <a:off x="7316262" y="3464214"/>
            <a:ext cx="1010814" cy="1038152"/>
            <a:chOff x="1742490" y="367839"/>
            <a:chExt cx="629242" cy="646260"/>
          </a:xfrm>
        </p:grpSpPr>
        <p:sp>
          <p:nvSpPr>
            <p:cNvPr id="2367" name="Google Shape;2367;p41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1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1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1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1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1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1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1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1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1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1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8" name="Google Shape;2378;p41"/>
          <p:cNvSpPr/>
          <p:nvPr/>
        </p:nvSpPr>
        <p:spPr>
          <a:xfrm>
            <a:off x="3943798" y="4048304"/>
            <a:ext cx="1167736" cy="454078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41"/>
          <p:cNvSpPr/>
          <p:nvPr/>
        </p:nvSpPr>
        <p:spPr>
          <a:xfrm>
            <a:off x="6891816" y="11539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41"/>
          <p:cNvSpPr/>
          <p:nvPr/>
        </p:nvSpPr>
        <p:spPr>
          <a:xfrm>
            <a:off x="915966" y="11539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41"/>
          <p:cNvSpPr/>
          <p:nvPr/>
        </p:nvSpPr>
        <p:spPr>
          <a:xfrm>
            <a:off x="1360428" y="7883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41"/>
          <p:cNvSpPr/>
          <p:nvPr/>
        </p:nvSpPr>
        <p:spPr>
          <a:xfrm>
            <a:off x="6474866" y="8305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38"/>
          <p:cNvSpPr txBox="1">
            <a:spLocks noGrp="1"/>
          </p:cNvSpPr>
          <p:nvPr>
            <p:ph type="title"/>
          </p:nvPr>
        </p:nvSpPr>
        <p:spPr>
          <a:xfrm>
            <a:off x="837193" y="1576575"/>
            <a:ext cx="35979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0" dirty="0">
                <a:latin typeface="happy Med" pitchFamily="2" charset="-34"/>
                <a:cs typeface="happy Med" pitchFamily="2" charset="-34"/>
              </a:rPr>
              <a:t>แนวคิดการออกแบบส่วนติดต่อกับผู้ใช้งาน</a:t>
            </a:r>
            <a:endParaRPr sz="2800" b="0" dirty="0">
              <a:latin typeface="happy Med" pitchFamily="2" charset="-34"/>
              <a:cs typeface="happy Med" pitchFamily="2" charset="-34"/>
            </a:endParaRPr>
          </a:p>
        </p:txBody>
      </p:sp>
      <p:grpSp>
        <p:nvGrpSpPr>
          <p:cNvPr id="2227" name="Google Shape;2227;p38"/>
          <p:cNvGrpSpPr/>
          <p:nvPr/>
        </p:nvGrpSpPr>
        <p:grpSpPr>
          <a:xfrm rot="-1837553" flipH="1">
            <a:off x="6576438" y="2024722"/>
            <a:ext cx="1513811" cy="2029860"/>
            <a:chOff x="1400935" y="1333409"/>
            <a:chExt cx="760984" cy="1020399"/>
          </a:xfrm>
        </p:grpSpPr>
        <p:sp>
          <p:nvSpPr>
            <p:cNvPr id="2228" name="Google Shape;2228;p38"/>
            <p:cNvSpPr/>
            <p:nvPr/>
          </p:nvSpPr>
          <p:spPr>
            <a:xfrm>
              <a:off x="1400935" y="1333409"/>
              <a:ext cx="760984" cy="1005685"/>
            </a:xfrm>
            <a:custGeom>
              <a:avLst/>
              <a:gdLst/>
              <a:ahLst/>
              <a:cxnLst/>
              <a:rect l="l" t="t" r="r" b="b"/>
              <a:pathLst>
                <a:path w="14268" h="18856" extrusionOk="0">
                  <a:moveTo>
                    <a:pt x="14054" y="0"/>
                  </a:moveTo>
                  <a:cubicBezTo>
                    <a:pt x="14038" y="0"/>
                    <a:pt x="14023" y="2"/>
                    <a:pt x="14009" y="5"/>
                  </a:cubicBezTo>
                  <a:cubicBezTo>
                    <a:pt x="13998" y="7"/>
                    <a:pt x="13986" y="9"/>
                    <a:pt x="13975" y="14"/>
                  </a:cubicBezTo>
                  <a:cubicBezTo>
                    <a:pt x="13421" y="273"/>
                    <a:pt x="12939" y="429"/>
                    <a:pt x="12386" y="686"/>
                  </a:cubicBezTo>
                  <a:cubicBezTo>
                    <a:pt x="12370" y="693"/>
                    <a:pt x="12354" y="700"/>
                    <a:pt x="12338" y="709"/>
                  </a:cubicBezTo>
                  <a:cubicBezTo>
                    <a:pt x="12224" y="757"/>
                    <a:pt x="12111" y="805"/>
                    <a:pt x="12001" y="860"/>
                  </a:cubicBezTo>
                  <a:cubicBezTo>
                    <a:pt x="11909" y="906"/>
                    <a:pt x="11819" y="962"/>
                    <a:pt x="11744" y="1035"/>
                  </a:cubicBezTo>
                  <a:cubicBezTo>
                    <a:pt x="11723" y="1056"/>
                    <a:pt x="11703" y="1079"/>
                    <a:pt x="11684" y="1104"/>
                  </a:cubicBezTo>
                  <a:cubicBezTo>
                    <a:pt x="11684" y="1104"/>
                    <a:pt x="11684" y="1102"/>
                    <a:pt x="11684" y="1102"/>
                  </a:cubicBezTo>
                  <a:lnTo>
                    <a:pt x="10759" y="2371"/>
                  </a:lnTo>
                  <a:cubicBezTo>
                    <a:pt x="8436" y="5485"/>
                    <a:pt x="4036" y="11421"/>
                    <a:pt x="2841" y="13062"/>
                  </a:cubicBezTo>
                  <a:cubicBezTo>
                    <a:pt x="2629" y="13355"/>
                    <a:pt x="2311" y="13784"/>
                    <a:pt x="1994" y="14214"/>
                  </a:cubicBezTo>
                  <a:cubicBezTo>
                    <a:pt x="1891" y="14351"/>
                    <a:pt x="1790" y="14489"/>
                    <a:pt x="1691" y="14622"/>
                  </a:cubicBezTo>
                  <a:cubicBezTo>
                    <a:pt x="1613" y="14730"/>
                    <a:pt x="1535" y="14834"/>
                    <a:pt x="1461" y="14934"/>
                  </a:cubicBezTo>
                  <a:cubicBezTo>
                    <a:pt x="1401" y="15017"/>
                    <a:pt x="1342" y="15097"/>
                    <a:pt x="1287" y="15171"/>
                  </a:cubicBezTo>
                  <a:cubicBezTo>
                    <a:pt x="1255" y="15214"/>
                    <a:pt x="1225" y="15254"/>
                    <a:pt x="1197" y="15293"/>
                  </a:cubicBezTo>
                  <a:lnTo>
                    <a:pt x="977" y="15596"/>
                  </a:lnTo>
                  <a:cubicBezTo>
                    <a:pt x="958" y="15623"/>
                    <a:pt x="938" y="15648"/>
                    <a:pt x="919" y="15674"/>
                  </a:cubicBezTo>
                  <a:cubicBezTo>
                    <a:pt x="291" y="16536"/>
                    <a:pt x="1" y="17076"/>
                    <a:pt x="63" y="17512"/>
                  </a:cubicBezTo>
                  <a:cubicBezTo>
                    <a:pt x="107" y="17808"/>
                    <a:pt x="311" y="18056"/>
                    <a:pt x="683" y="18327"/>
                  </a:cubicBezTo>
                  <a:cubicBezTo>
                    <a:pt x="725" y="18357"/>
                    <a:pt x="766" y="18387"/>
                    <a:pt x="809" y="18414"/>
                  </a:cubicBezTo>
                  <a:cubicBezTo>
                    <a:pt x="846" y="18444"/>
                    <a:pt x="887" y="18474"/>
                    <a:pt x="929" y="18506"/>
                  </a:cubicBezTo>
                  <a:cubicBezTo>
                    <a:pt x="1115" y="18641"/>
                    <a:pt x="1282" y="18738"/>
                    <a:pt x="1441" y="18795"/>
                  </a:cubicBezTo>
                  <a:cubicBezTo>
                    <a:pt x="1552" y="18835"/>
                    <a:pt x="1659" y="18856"/>
                    <a:pt x="1764" y="18856"/>
                  </a:cubicBezTo>
                  <a:cubicBezTo>
                    <a:pt x="1808" y="18856"/>
                    <a:pt x="1852" y="18852"/>
                    <a:pt x="1895" y="18845"/>
                  </a:cubicBezTo>
                  <a:cubicBezTo>
                    <a:pt x="2326" y="18772"/>
                    <a:pt x="2746" y="18336"/>
                    <a:pt x="3364" y="17489"/>
                  </a:cubicBezTo>
                  <a:cubicBezTo>
                    <a:pt x="3387" y="17455"/>
                    <a:pt x="3412" y="17422"/>
                    <a:pt x="3437" y="17386"/>
                  </a:cubicBezTo>
                  <a:cubicBezTo>
                    <a:pt x="3469" y="17342"/>
                    <a:pt x="3508" y="17290"/>
                    <a:pt x="3550" y="17232"/>
                  </a:cubicBezTo>
                  <a:cubicBezTo>
                    <a:pt x="3582" y="17189"/>
                    <a:pt x="3614" y="17143"/>
                    <a:pt x="3651" y="17094"/>
                  </a:cubicBezTo>
                  <a:cubicBezTo>
                    <a:pt x="3731" y="16982"/>
                    <a:pt x="3821" y="16858"/>
                    <a:pt x="3919" y="16722"/>
                  </a:cubicBezTo>
                  <a:cubicBezTo>
                    <a:pt x="3990" y="16624"/>
                    <a:pt x="4062" y="16520"/>
                    <a:pt x="4138" y="16413"/>
                  </a:cubicBezTo>
                  <a:cubicBezTo>
                    <a:pt x="4234" y="16282"/>
                    <a:pt x="4332" y="16146"/>
                    <a:pt x="4429" y="16009"/>
                  </a:cubicBezTo>
                  <a:cubicBezTo>
                    <a:pt x="4744" y="15570"/>
                    <a:pt x="5060" y="15129"/>
                    <a:pt x="5274" y="14834"/>
                  </a:cubicBezTo>
                  <a:cubicBezTo>
                    <a:pt x="6469" y="13192"/>
                    <a:pt x="10764" y="7181"/>
                    <a:pt x="13011" y="4010"/>
                  </a:cubicBezTo>
                  <a:lnTo>
                    <a:pt x="13935" y="2742"/>
                  </a:lnTo>
                  <a:lnTo>
                    <a:pt x="13933" y="2742"/>
                  </a:lnTo>
                  <a:cubicBezTo>
                    <a:pt x="14011" y="2630"/>
                    <a:pt x="14048" y="2497"/>
                    <a:pt x="14069" y="2364"/>
                  </a:cubicBezTo>
                  <a:cubicBezTo>
                    <a:pt x="14089" y="2242"/>
                    <a:pt x="14098" y="2120"/>
                    <a:pt x="14110" y="1997"/>
                  </a:cubicBezTo>
                  <a:cubicBezTo>
                    <a:pt x="14112" y="1980"/>
                    <a:pt x="14114" y="1964"/>
                    <a:pt x="14115" y="1946"/>
                  </a:cubicBezTo>
                  <a:cubicBezTo>
                    <a:pt x="14191" y="1338"/>
                    <a:pt x="14191" y="833"/>
                    <a:pt x="14266" y="227"/>
                  </a:cubicBezTo>
                  <a:cubicBezTo>
                    <a:pt x="14268" y="216"/>
                    <a:pt x="14266" y="206"/>
                    <a:pt x="14266" y="197"/>
                  </a:cubicBezTo>
                  <a:cubicBezTo>
                    <a:pt x="14262" y="142"/>
                    <a:pt x="14236" y="87"/>
                    <a:pt x="14177" y="43"/>
                  </a:cubicBezTo>
                  <a:cubicBezTo>
                    <a:pt x="14136" y="13"/>
                    <a:pt x="14094" y="0"/>
                    <a:pt x="14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8"/>
            <p:cNvSpPr/>
            <p:nvPr/>
          </p:nvSpPr>
          <p:spPr>
            <a:xfrm>
              <a:off x="1429576" y="1335169"/>
              <a:ext cx="728876" cy="987391"/>
            </a:xfrm>
            <a:custGeom>
              <a:avLst/>
              <a:gdLst/>
              <a:ahLst/>
              <a:cxnLst/>
              <a:rect l="l" t="t" r="r" b="b"/>
              <a:pathLst>
                <a:path w="13666" h="18513" extrusionOk="0">
                  <a:moveTo>
                    <a:pt x="13612" y="1"/>
                  </a:moveTo>
                  <a:cubicBezTo>
                    <a:pt x="13592" y="1"/>
                    <a:pt x="13569" y="11"/>
                    <a:pt x="13545" y="27"/>
                  </a:cubicBezTo>
                  <a:cubicBezTo>
                    <a:pt x="13538" y="31"/>
                    <a:pt x="13530" y="35"/>
                    <a:pt x="13522" y="43"/>
                  </a:cubicBezTo>
                  <a:cubicBezTo>
                    <a:pt x="13107" y="401"/>
                    <a:pt x="12763" y="658"/>
                    <a:pt x="12348" y="1016"/>
                  </a:cubicBezTo>
                  <a:cubicBezTo>
                    <a:pt x="12336" y="1027"/>
                    <a:pt x="12324" y="1038"/>
                    <a:pt x="12311" y="1048"/>
                  </a:cubicBezTo>
                  <a:cubicBezTo>
                    <a:pt x="12228" y="1117"/>
                    <a:pt x="12145" y="1186"/>
                    <a:pt x="12061" y="1261"/>
                  </a:cubicBezTo>
                  <a:cubicBezTo>
                    <a:pt x="11969" y="1342"/>
                    <a:pt x="11877" y="1434"/>
                    <a:pt x="11796" y="1544"/>
                  </a:cubicBezTo>
                  <a:cubicBezTo>
                    <a:pt x="11796" y="1544"/>
                    <a:pt x="11796" y="1544"/>
                    <a:pt x="11796" y="1543"/>
                  </a:cubicBezTo>
                  <a:lnTo>
                    <a:pt x="10872" y="2811"/>
                  </a:lnTo>
                  <a:cubicBezTo>
                    <a:pt x="8570" y="5943"/>
                    <a:pt x="4202" y="11899"/>
                    <a:pt x="3006" y="13541"/>
                  </a:cubicBezTo>
                  <a:cubicBezTo>
                    <a:pt x="2671" y="14002"/>
                    <a:pt x="2081" y="14807"/>
                    <a:pt x="1634" y="15416"/>
                  </a:cubicBezTo>
                  <a:cubicBezTo>
                    <a:pt x="1572" y="15500"/>
                    <a:pt x="1514" y="15579"/>
                    <a:pt x="1459" y="15656"/>
                  </a:cubicBezTo>
                  <a:cubicBezTo>
                    <a:pt x="1424" y="15705"/>
                    <a:pt x="1388" y="15753"/>
                    <a:pt x="1356" y="15797"/>
                  </a:cubicBezTo>
                  <a:cubicBezTo>
                    <a:pt x="1323" y="15843"/>
                    <a:pt x="1292" y="15884"/>
                    <a:pt x="1264" y="15925"/>
                  </a:cubicBezTo>
                  <a:cubicBezTo>
                    <a:pt x="1220" y="15983"/>
                    <a:pt x="1183" y="16037"/>
                    <a:pt x="1151" y="16081"/>
                  </a:cubicBezTo>
                  <a:cubicBezTo>
                    <a:pt x="484" y="16990"/>
                    <a:pt x="139" y="17522"/>
                    <a:pt x="55" y="17864"/>
                  </a:cubicBezTo>
                  <a:cubicBezTo>
                    <a:pt x="1" y="18089"/>
                    <a:pt x="59" y="18232"/>
                    <a:pt x="217" y="18346"/>
                  </a:cubicBezTo>
                  <a:cubicBezTo>
                    <a:pt x="234" y="18360"/>
                    <a:pt x="252" y="18370"/>
                    <a:pt x="270" y="18381"/>
                  </a:cubicBezTo>
                  <a:cubicBezTo>
                    <a:pt x="286" y="18395"/>
                    <a:pt x="304" y="18408"/>
                    <a:pt x="321" y="18422"/>
                  </a:cubicBezTo>
                  <a:cubicBezTo>
                    <a:pt x="402" y="18481"/>
                    <a:pt x="483" y="18512"/>
                    <a:pt x="569" y="18512"/>
                  </a:cubicBezTo>
                  <a:cubicBezTo>
                    <a:pt x="649" y="18512"/>
                    <a:pt x="734" y="18485"/>
                    <a:pt x="830" y="18427"/>
                  </a:cubicBezTo>
                  <a:cubicBezTo>
                    <a:pt x="1129" y="18243"/>
                    <a:pt x="1528" y="17750"/>
                    <a:pt x="2189" y="16838"/>
                  </a:cubicBezTo>
                  <a:cubicBezTo>
                    <a:pt x="2221" y="16793"/>
                    <a:pt x="2260" y="16740"/>
                    <a:pt x="2302" y="16682"/>
                  </a:cubicBezTo>
                  <a:cubicBezTo>
                    <a:pt x="2403" y="16543"/>
                    <a:pt x="2531" y="16368"/>
                    <a:pt x="2671" y="16173"/>
                  </a:cubicBezTo>
                  <a:cubicBezTo>
                    <a:pt x="3116" y="15560"/>
                    <a:pt x="3699" y="14750"/>
                    <a:pt x="4036" y="14289"/>
                  </a:cubicBezTo>
                  <a:cubicBezTo>
                    <a:pt x="5230" y="12647"/>
                    <a:pt x="9554" y="6659"/>
                    <a:pt x="11824" y="3504"/>
                  </a:cubicBezTo>
                  <a:lnTo>
                    <a:pt x="12747" y="2235"/>
                  </a:lnTo>
                  <a:cubicBezTo>
                    <a:pt x="12827" y="2126"/>
                    <a:pt x="12885" y="2009"/>
                    <a:pt x="12935" y="1895"/>
                  </a:cubicBezTo>
                  <a:cubicBezTo>
                    <a:pt x="12979" y="1794"/>
                    <a:pt x="13020" y="1693"/>
                    <a:pt x="13061" y="1592"/>
                  </a:cubicBezTo>
                  <a:cubicBezTo>
                    <a:pt x="13066" y="1578"/>
                    <a:pt x="13073" y="1564"/>
                    <a:pt x="13079" y="1550"/>
                  </a:cubicBezTo>
                  <a:cubicBezTo>
                    <a:pt x="13293" y="1043"/>
                    <a:pt x="13431" y="639"/>
                    <a:pt x="13646" y="132"/>
                  </a:cubicBezTo>
                  <a:cubicBezTo>
                    <a:pt x="13649" y="123"/>
                    <a:pt x="13651" y="116"/>
                    <a:pt x="13653" y="109"/>
                  </a:cubicBezTo>
                  <a:cubicBezTo>
                    <a:pt x="13665" y="66"/>
                    <a:pt x="13665" y="29"/>
                    <a:pt x="13640" y="10"/>
                  </a:cubicBezTo>
                  <a:cubicBezTo>
                    <a:pt x="13632" y="4"/>
                    <a:pt x="13622" y="1"/>
                    <a:pt x="13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8"/>
            <p:cNvSpPr/>
            <p:nvPr/>
          </p:nvSpPr>
          <p:spPr>
            <a:xfrm>
              <a:off x="1400935" y="2169375"/>
              <a:ext cx="179472" cy="169712"/>
            </a:xfrm>
            <a:custGeom>
              <a:avLst/>
              <a:gdLst/>
              <a:ahLst/>
              <a:cxnLst/>
              <a:rect l="l" t="t" r="r" b="b"/>
              <a:pathLst>
                <a:path w="3365" h="3182" extrusionOk="0">
                  <a:moveTo>
                    <a:pt x="919" y="0"/>
                  </a:moveTo>
                  <a:cubicBezTo>
                    <a:pt x="291" y="862"/>
                    <a:pt x="1" y="1402"/>
                    <a:pt x="63" y="1838"/>
                  </a:cubicBezTo>
                  <a:cubicBezTo>
                    <a:pt x="107" y="2134"/>
                    <a:pt x="311" y="2382"/>
                    <a:pt x="683" y="2653"/>
                  </a:cubicBezTo>
                  <a:cubicBezTo>
                    <a:pt x="725" y="2683"/>
                    <a:pt x="766" y="2713"/>
                    <a:pt x="809" y="2740"/>
                  </a:cubicBezTo>
                  <a:cubicBezTo>
                    <a:pt x="846" y="2770"/>
                    <a:pt x="887" y="2800"/>
                    <a:pt x="929" y="2832"/>
                  </a:cubicBezTo>
                  <a:cubicBezTo>
                    <a:pt x="1115" y="2967"/>
                    <a:pt x="1282" y="3064"/>
                    <a:pt x="1441" y="3121"/>
                  </a:cubicBezTo>
                  <a:cubicBezTo>
                    <a:pt x="1552" y="3161"/>
                    <a:pt x="1659" y="3182"/>
                    <a:pt x="1764" y="3182"/>
                  </a:cubicBezTo>
                  <a:cubicBezTo>
                    <a:pt x="1808" y="3182"/>
                    <a:pt x="1852" y="3178"/>
                    <a:pt x="1895" y="3171"/>
                  </a:cubicBezTo>
                  <a:cubicBezTo>
                    <a:pt x="2326" y="3098"/>
                    <a:pt x="2746" y="2662"/>
                    <a:pt x="3364" y="1815"/>
                  </a:cubicBezTo>
                  <a:cubicBezTo>
                    <a:pt x="2487" y="1299"/>
                    <a:pt x="1688" y="672"/>
                    <a:pt x="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8"/>
            <p:cNvSpPr/>
            <p:nvPr/>
          </p:nvSpPr>
          <p:spPr>
            <a:xfrm>
              <a:off x="1449896" y="2091507"/>
              <a:ext cx="187313" cy="174672"/>
            </a:xfrm>
            <a:custGeom>
              <a:avLst/>
              <a:gdLst/>
              <a:ahLst/>
              <a:cxnLst/>
              <a:rect l="l" t="t" r="r" b="b"/>
              <a:pathLst>
                <a:path w="3512" h="3275" extrusionOk="0">
                  <a:moveTo>
                    <a:pt x="1076" y="0"/>
                  </a:moveTo>
                  <a:cubicBezTo>
                    <a:pt x="973" y="137"/>
                    <a:pt x="872" y="275"/>
                    <a:pt x="773" y="408"/>
                  </a:cubicBezTo>
                  <a:cubicBezTo>
                    <a:pt x="693" y="516"/>
                    <a:pt x="617" y="620"/>
                    <a:pt x="543" y="720"/>
                  </a:cubicBezTo>
                  <a:cubicBezTo>
                    <a:pt x="483" y="803"/>
                    <a:pt x="424" y="883"/>
                    <a:pt x="369" y="957"/>
                  </a:cubicBezTo>
                  <a:cubicBezTo>
                    <a:pt x="337" y="1000"/>
                    <a:pt x="307" y="1040"/>
                    <a:pt x="279" y="1079"/>
                  </a:cubicBezTo>
                  <a:lnTo>
                    <a:pt x="59" y="1382"/>
                  </a:lnTo>
                  <a:cubicBezTo>
                    <a:pt x="40" y="1409"/>
                    <a:pt x="20" y="1434"/>
                    <a:pt x="1" y="1460"/>
                  </a:cubicBezTo>
                  <a:cubicBezTo>
                    <a:pt x="770" y="2132"/>
                    <a:pt x="1569" y="2759"/>
                    <a:pt x="2446" y="3275"/>
                  </a:cubicBezTo>
                  <a:cubicBezTo>
                    <a:pt x="2469" y="3241"/>
                    <a:pt x="2494" y="3208"/>
                    <a:pt x="2519" y="3172"/>
                  </a:cubicBezTo>
                  <a:cubicBezTo>
                    <a:pt x="2551" y="3128"/>
                    <a:pt x="2590" y="3076"/>
                    <a:pt x="2632" y="3018"/>
                  </a:cubicBezTo>
                  <a:cubicBezTo>
                    <a:pt x="2664" y="2975"/>
                    <a:pt x="2696" y="2929"/>
                    <a:pt x="2733" y="2880"/>
                  </a:cubicBezTo>
                  <a:cubicBezTo>
                    <a:pt x="2813" y="2770"/>
                    <a:pt x="2903" y="2644"/>
                    <a:pt x="3001" y="2508"/>
                  </a:cubicBezTo>
                  <a:cubicBezTo>
                    <a:pt x="3070" y="2410"/>
                    <a:pt x="3144" y="2306"/>
                    <a:pt x="3220" y="2199"/>
                  </a:cubicBezTo>
                  <a:cubicBezTo>
                    <a:pt x="3316" y="2068"/>
                    <a:pt x="3414" y="1932"/>
                    <a:pt x="3511" y="1795"/>
                  </a:cubicBezTo>
                  <a:cubicBezTo>
                    <a:pt x="2629" y="1308"/>
                    <a:pt x="1835" y="674"/>
                    <a:pt x="1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8"/>
            <p:cNvSpPr/>
            <p:nvPr/>
          </p:nvSpPr>
          <p:spPr>
            <a:xfrm>
              <a:off x="1464723" y="2113214"/>
              <a:ext cx="156965" cy="131897"/>
            </a:xfrm>
            <a:custGeom>
              <a:avLst/>
              <a:gdLst/>
              <a:ahLst/>
              <a:cxnLst/>
              <a:rect l="l" t="t" r="r" b="b"/>
              <a:pathLst>
                <a:path w="2943" h="2473" extrusionOk="0">
                  <a:moveTo>
                    <a:pt x="495" y="1"/>
                  </a:moveTo>
                  <a:cubicBezTo>
                    <a:pt x="415" y="109"/>
                    <a:pt x="339" y="213"/>
                    <a:pt x="265" y="313"/>
                  </a:cubicBezTo>
                  <a:cubicBezTo>
                    <a:pt x="205" y="396"/>
                    <a:pt x="146" y="476"/>
                    <a:pt x="91" y="550"/>
                  </a:cubicBezTo>
                  <a:cubicBezTo>
                    <a:pt x="59" y="593"/>
                    <a:pt x="29" y="633"/>
                    <a:pt x="1" y="672"/>
                  </a:cubicBezTo>
                  <a:cubicBezTo>
                    <a:pt x="798" y="1303"/>
                    <a:pt x="1610" y="1915"/>
                    <a:pt x="2455" y="2473"/>
                  </a:cubicBezTo>
                  <a:cubicBezTo>
                    <a:pt x="2535" y="2361"/>
                    <a:pt x="2625" y="2237"/>
                    <a:pt x="2723" y="2101"/>
                  </a:cubicBezTo>
                  <a:cubicBezTo>
                    <a:pt x="2792" y="2003"/>
                    <a:pt x="2866" y="1899"/>
                    <a:pt x="2942" y="1792"/>
                  </a:cubicBezTo>
                  <a:cubicBezTo>
                    <a:pt x="2099" y="1248"/>
                    <a:pt x="1286" y="633"/>
                    <a:pt x="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8"/>
            <p:cNvSpPr/>
            <p:nvPr/>
          </p:nvSpPr>
          <p:spPr>
            <a:xfrm>
              <a:off x="2027403" y="1333409"/>
              <a:ext cx="134511" cy="146991"/>
            </a:xfrm>
            <a:custGeom>
              <a:avLst/>
              <a:gdLst/>
              <a:ahLst/>
              <a:cxnLst/>
              <a:rect l="l" t="t" r="r" b="b"/>
              <a:pathLst>
                <a:path w="2522" h="2756" extrusionOk="0">
                  <a:moveTo>
                    <a:pt x="2308" y="0"/>
                  </a:moveTo>
                  <a:cubicBezTo>
                    <a:pt x="2292" y="0"/>
                    <a:pt x="2277" y="2"/>
                    <a:pt x="2263" y="5"/>
                  </a:cubicBezTo>
                  <a:cubicBezTo>
                    <a:pt x="2252" y="7"/>
                    <a:pt x="2240" y="9"/>
                    <a:pt x="2229" y="14"/>
                  </a:cubicBezTo>
                  <a:cubicBezTo>
                    <a:pt x="2064" y="91"/>
                    <a:pt x="1910" y="154"/>
                    <a:pt x="1761" y="211"/>
                  </a:cubicBezTo>
                  <a:cubicBezTo>
                    <a:pt x="1402" y="348"/>
                    <a:pt x="1030" y="505"/>
                    <a:pt x="640" y="686"/>
                  </a:cubicBezTo>
                  <a:cubicBezTo>
                    <a:pt x="624" y="693"/>
                    <a:pt x="608" y="700"/>
                    <a:pt x="592" y="707"/>
                  </a:cubicBezTo>
                  <a:cubicBezTo>
                    <a:pt x="478" y="757"/>
                    <a:pt x="365" y="805"/>
                    <a:pt x="255" y="860"/>
                  </a:cubicBezTo>
                  <a:cubicBezTo>
                    <a:pt x="163" y="906"/>
                    <a:pt x="73" y="962"/>
                    <a:pt x="0" y="1035"/>
                  </a:cubicBezTo>
                  <a:cubicBezTo>
                    <a:pt x="99" y="1212"/>
                    <a:pt x="200" y="1391"/>
                    <a:pt x="299" y="1568"/>
                  </a:cubicBezTo>
                  <a:cubicBezTo>
                    <a:pt x="346" y="1652"/>
                    <a:pt x="385" y="1749"/>
                    <a:pt x="489" y="1772"/>
                  </a:cubicBezTo>
                  <a:cubicBezTo>
                    <a:pt x="510" y="1777"/>
                    <a:pt x="532" y="1779"/>
                    <a:pt x="554" y="1779"/>
                  </a:cubicBezTo>
                  <a:cubicBezTo>
                    <a:pt x="630" y="1779"/>
                    <a:pt x="712" y="1755"/>
                    <a:pt x="785" y="1746"/>
                  </a:cubicBezTo>
                  <a:cubicBezTo>
                    <a:pt x="888" y="1730"/>
                    <a:pt x="991" y="1719"/>
                    <a:pt x="1095" y="1710"/>
                  </a:cubicBezTo>
                  <a:cubicBezTo>
                    <a:pt x="1118" y="1708"/>
                    <a:pt x="1148" y="1704"/>
                    <a:pt x="1177" y="1704"/>
                  </a:cubicBezTo>
                  <a:cubicBezTo>
                    <a:pt x="1204" y="1704"/>
                    <a:pt x="1229" y="1707"/>
                    <a:pt x="1248" y="1721"/>
                  </a:cubicBezTo>
                  <a:cubicBezTo>
                    <a:pt x="1285" y="1747"/>
                    <a:pt x="1295" y="1822"/>
                    <a:pt x="1306" y="1863"/>
                  </a:cubicBezTo>
                  <a:cubicBezTo>
                    <a:pt x="1359" y="2061"/>
                    <a:pt x="1389" y="2268"/>
                    <a:pt x="1391" y="2476"/>
                  </a:cubicBezTo>
                  <a:cubicBezTo>
                    <a:pt x="1393" y="2513"/>
                    <a:pt x="1409" y="2563"/>
                    <a:pt x="1451" y="2573"/>
                  </a:cubicBezTo>
                  <a:cubicBezTo>
                    <a:pt x="1694" y="2634"/>
                    <a:pt x="1937" y="2696"/>
                    <a:pt x="2180" y="2756"/>
                  </a:cubicBezTo>
                  <a:lnTo>
                    <a:pt x="2189" y="2742"/>
                  </a:lnTo>
                  <a:lnTo>
                    <a:pt x="2187" y="2742"/>
                  </a:lnTo>
                  <a:cubicBezTo>
                    <a:pt x="2265" y="2630"/>
                    <a:pt x="2302" y="2497"/>
                    <a:pt x="2323" y="2364"/>
                  </a:cubicBezTo>
                  <a:cubicBezTo>
                    <a:pt x="2343" y="2242"/>
                    <a:pt x="2352" y="2120"/>
                    <a:pt x="2364" y="1997"/>
                  </a:cubicBezTo>
                  <a:cubicBezTo>
                    <a:pt x="2366" y="1980"/>
                    <a:pt x="2368" y="1964"/>
                    <a:pt x="2369" y="1946"/>
                  </a:cubicBezTo>
                  <a:cubicBezTo>
                    <a:pt x="2422" y="1521"/>
                    <a:pt x="2458" y="1122"/>
                    <a:pt x="2477" y="743"/>
                  </a:cubicBezTo>
                  <a:cubicBezTo>
                    <a:pt x="2484" y="578"/>
                    <a:pt x="2497" y="410"/>
                    <a:pt x="2520" y="227"/>
                  </a:cubicBezTo>
                  <a:cubicBezTo>
                    <a:pt x="2522" y="216"/>
                    <a:pt x="2520" y="206"/>
                    <a:pt x="2520" y="197"/>
                  </a:cubicBezTo>
                  <a:cubicBezTo>
                    <a:pt x="2516" y="142"/>
                    <a:pt x="2490" y="87"/>
                    <a:pt x="2431" y="43"/>
                  </a:cubicBezTo>
                  <a:cubicBezTo>
                    <a:pt x="2390" y="13"/>
                    <a:pt x="2348" y="0"/>
                    <a:pt x="2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8"/>
            <p:cNvSpPr/>
            <p:nvPr/>
          </p:nvSpPr>
          <p:spPr>
            <a:xfrm>
              <a:off x="2120845" y="1333409"/>
              <a:ext cx="41068" cy="41228"/>
            </a:xfrm>
            <a:custGeom>
              <a:avLst/>
              <a:gdLst/>
              <a:ahLst/>
              <a:cxnLst/>
              <a:rect l="l" t="t" r="r" b="b"/>
              <a:pathLst>
                <a:path w="770" h="773" extrusionOk="0">
                  <a:moveTo>
                    <a:pt x="555" y="0"/>
                  </a:moveTo>
                  <a:cubicBezTo>
                    <a:pt x="540" y="0"/>
                    <a:pt x="525" y="2"/>
                    <a:pt x="511" y="5"/>
                  </a:cubicBezTo>
                  <a:cubicBezTo>
                    <a:pt x="500" y="7"/>
                    <a:pt x="488" y="9"/>
                    <a:pt x="477" y="14"/>
                  </a:cubicBezTo>
                  <a:cubicBezTo>
                    <a:pt x="312" y="91"/>
                    <a:pt x="158" y="154"/>
                    <a:pt x="9" y="211"/>
                  </a:cubicBezTo>
                  <a:cubicBezTo>
                    <a:pt x="1" y="372"/>
                    <a:pt x="64" y="537"/>
                    <a:pt x="235" y="661"/>
                  </a:cubicBezTo>
                  <a:cubicBezTo>
                    <a:pt x="342" y="739"/>
                    <a:pt x="451" y="773"/>
                    <a:pt x="555" y="773"/>
                  </a:cubicBezTo>
                  <a:cubicBezTo>
                    <a:pt x="613" y="773"/>
                    <a:pt x="670" y="762"/>
                    <a:pt x="724" y="743"/>
                  </a:cubicBezTo>
                  <a:cubicBezTo>
                    <a:pt x="732" y="578"/>
                    <a:pt x="745" y="410"/>
                    <a:pt x="768" y="227"/>
                  </a:cubicBezTo>
                  <a:cubicBezTo>
                    <a:pt x="770" y="216"/>
                    <a:pt x="768" y="206"/>
                    <a:pt x="768" y="197"/>
                  </a:cubicBezTo>
                  <a:cubicBezTo>
                    <a:pt x="764" y="142"/>
                    <a:pt x="738" y="87"/>
                    <a:pt x="679" y="43"/>
                  </a:cubicBezTo>
                  <a:cubicBezTo>
                    <a:pt x="638" y="13"/>
                    <a:pt x="595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8"/>
            <p:cNvSpPr/>
            <p:nvPr/>
          </p:nvSpPr>
          <p:spPr>
            <a:xfrm>
              <a:off x="1468937" y="2146068"/>
              <a:ext cx="204700" cy="207740"/>
            </a:xfrm>
            <a:custGeom>
              <a:avLst/>
              <a:gdLst/>
              <a:ahLst/>
              <a:cxnLst/>
              <a:rect l="l" t="t" r="r" b="b"/>
              <a:pathLst>
                <a:path w="3838" h="3895" extrusionOk="0">
                  <a:moveTo>
                    <a:pt x="3616" y="0"/>
                  </a:moveTo>
                  <a:cubicBezTo>
                    <a:pt x="3574" y="0"/>
                    <a:pt x="3532" y="19"/>
                    <a:pt x="3500" y="63"/>
                  </a:cubicBezTo>
                  <a:cubicBezTo>
                    <a:pt x="3090" y="632"/>
                    <a:pt x="2679" y="1199"/>
                    <a:pt x="2268" y="1766"/>
                  </a:cubicBezTo>
                  <a:cubicBezTo>
                    <a:pt x="2062" y="2046"/>
                    <a:pt x="1859" y="2328"/>
                    <a:pt x="1653" y="2610"/>
                  </a:cubicBezTo>
                  <a:cubicBezTo>
                    <a:pt x="1552" y="2748"/>
                    <a:pt x="1449" y="2890"/>
                    <a:pt x="1347" y="3028"/>
                  </a:cubicBezTo>
                  <a:cubicBezTo>
                    <a:pt x="1258" y="3149"/>
                    <a:pt x="1166" y="3271"/>
                    <a:pt x="1052" y="3372"/>
                  </a:cubicBezTo>
                  <a:cubicBezTo>
                    <a:pt x="924" y="3488"/>
                    <a:pt x="744" y="3584"/>
                    <a:pt x="569" y="3584"/>
                  </a:cubicBezTo>
                  <a:cubicBezTo>
                    <a:pt x="482" y="3584"/>
                    <a:pt x="395" y="3560"/>
                    <a:pt x="317" y="3501"/>
                  </a:cubicBezTo>
                  <a:cubicBezTo>
                    <a:pt x="287" y="3480"/>
                    <a:pt x="257" y="3470"/>
                    <a:pt x="228" y="3470"/>
                  </a:cubicBezTo>
                  <a:cubicBezTo>
                    <a:pt x="100" y="3470"/>
                    <a:pt x="1" y="3656"/>
                    <a:pt x="133" y="3755"/>
                  </a:cubicBezTo>
                  <a:cubicBezTo>
                    <a:pt x="262" y="3851"/>
                    <a:pt x="417" y="3894"/>
                    <a:pt x="574" y="3894"/>
                  </a:cubicBezTo>
                  <a:cubicBezTo>
                    <a:pt x="712" y="3894"/>
                    <a:pt x="852" y="3860"/>
                    <a:pt x="976" y="3799"/>
                  </a:cubicBezTo>
                  <a:cubicBezTo>
                    <a:pt x="1284" y="3650"/>
                    <a:pt x="1488" y="3363"/>
                    <a:pt x="1685" y="3094"/>
                  </a:cubicBezTo>
                  <a:cubicBezTo>
                    <a:pt x="2126" y="2491"/>
                    <a:pt x="2566" y="1887"/>
                    <a:pt x="3003" y="1281"/>
                  </a:cubicBezTo>
                  <a:cubicBezTo>
                    <a:pt x="3253" y="937"/>
                    <a:pt x="3503" y="592"/>
                    <a:pt x="3751" y="248"/>
                  </a:cubicBezTo>
                  <a:cubicBezTo>
                    <a:pt x="3837" y="129"/>
                    <a:pt x="3728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8"/>
            <p:cNvSpPr/>
            <p:nvPr/>
          </p:nvSpPr>
          <p:spPr>
            <a:xfrm>
              <a:off x="1519498" y="1962651"/>
              <a:ext cx="88856" cy="100856"/>
            </a:xfrm>
            <a:custGeom>
              <a:avLst/>
              <a:gdLst/>
              <a:ahLst/>
              <a:cxnLst/>
              <a:rect l="l" t="t" r="r" b="b"/>
              <a:pathLst>
                <a:path w="1666" h="1891" extrusionOk="0">
                  <a:moveTo>
                    <a:pt x="1439" y="1"/>
                  </a:moveTo>
                  <a:cubicBezTo>
                    <a:pt x="1397" y="1"/>
                    <a:pt x="1354" y="18"/>
                    <a:pt x="1320" y="59"/>
                  </a:cubicBezTo>
                  <a:cubicBezTo>
                    <a:pt x="896" y="577"/>
                    <a:pt x="485" y="1107"/>
                    <a:pt x="87" y="1644"/>
                  </a:cubicBezTo>
                  <a:cubicBezTo>
                    <a:pt x="0" y="1761"/>
                    <a:pt x="110" y="1890"/>
                    <a:pt x="222" y="1890"/>
                  </a:cubicBezTo>
                  <a:cubicBezTo>
                    <a:pt x="264" y="1890"/>
                    <a:pt x="307" y="1872"/>
                    <a:pt x="340" y="1828"/>
                  </a:cubicBezTo>
                  <a:cubicBezTo>
                    <a:pt x="737" y="1289"/>
                    <a:pt x="1148" y="761"/>
                    <a:pt x="1572" y="244"/>
                  </a:cubicBezTo>
                  <a:cubicBezTo>
                    <a:pt x="1665" y="129"/>
                    <a:pt x="1555" y="1"/>
                    <a:pt x="1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8"/>
            <p:cNvSpPr/>
            <p:nvPr/>
          </p:nvSpPr>
          <p:spPr>
            <a:xfrm>
              <a:off x="2022763" y="1464452"/>
              <a:ext cx="136698" cy="178939"/>
            </a:xfrm>
            <a:custGeom>
              <a:avLst/>
              <a:gdLst/>
              <a:ahLst/>
              <a:cxnLst/>
              <a:rect l="l" t="t" r="r" b="b"/>
              <a:pathLst>
                <a:path w="2563" h="3355" extrusionOk="0">
                  <a:moveTo>
                    <a:pt x="2337" y="0"/>
                  </a:moveTo>
                  <a:cubicBezTo>
                    <a:pt x="2294" y="0"/>
                    <a:pt x="2251" y="18"/>
                    <a:pt x="2217" y="60"/>
                  </a:cubicBezTo>
                  <a:cubicBezTo>
                    <a:pt x="1428" y="1020"/>
                    <a:pt x="853" y="2129"/>
                    <a:pt x="91" y="3111"/>
                  </a:cubicBezTo>
                  <a:cubicBezTo>
                    <a:pt x="0" y="3226"/>
                    <a:pt x="110" y="3355"/>
                    <a:pt x="224" y="3355"/>
                  </a:cubicBezTo>
                  <a:cubicBezTo>
                    <a:pt x="266" y="3355"/>
                    <a:pt x="309" y="3337"/>
                    <a:pt x="342" y="3294"/>
                  </a:cubicBezTo>
                  <a:cubicBezTo>
                    <a:pt x="1104" y="2314"/>
                    <a:pt x="1682" y="1203"/>
                    <a:pt x="2470" y="242"/>
                  </a:cubicBezTo>
                  <a:cubicBezTo>
                    <a:pt x="2563" y="129"/>
                    <a:pt x="2453" y="0"/>
                    <a:pt x="2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8"/>
            <p:cNvSpPr/>
            <p:nvPr/>
          </p:nvSpPr>
          <p:spPr>
            <a:xfrm>
              <a:off x="1791024" y="1775766"/>
              <a:ext cx="90616" cy="109977"/>
            </a:xfrm>
            <a:custGeom>
              <a:avLst/>
              <a:gdLst/>
              <a:ahLst/>
              <a:cxnLst/>
              <a:rect l="l" t="t" r="r" b="b"/>
              <a:pathLst>
                <a:path w="1699" h="2062" extrusionOk="0">
                  <a:moveTo>
                    <a:pt x="1478" y="0"/>
                  </a:moveTo>
                  <a:cubicBezTo>
                    <a:pt x="1436" y="0"/>
                    <a:pt x="1394" y="19"/>
                    <a:pt x="1361" y="63"/>
                  </a:cubicBezTo>
                  <a:lnTo>
                    <a:pt x="87" y="1814"/>
                  </a:lnTo>
                  <a:cubicBezTo>
                    <a:pt x="1" y="1933"/>
                    <a:pt x="110" y="2061"/>
                    <a:pt x="221" y="2061"/>
                  </a:cubicBezTo>
                  <a:cubicBezTo>
                    <a:pt x="263" y="2061"/>
                    <a:pt x="306" y="2043"/>
                    <a:pt x="338" y="1998"/>
                  </a:cubicBezTo>
                  <a:lnTo>
                    <a:pt x="1613" y="248"/>
                  </a:lnTo>
                  <a:cubicBezTo>
                    <a:pt x="1699" y="129"/>
                    <a:pt x="1590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8"/>
            <p:cNvSpPr/>
            <p:nvPr/>
          </p:nvSpPr>
          <p:spPr>
            <a:xfrm>
              <a:off x="1748196" y="1907023"/>
              <a:ext cx="36641" cy="41281"/>
            </a:xfrm>
            <a:custGeom>
              <a:avLst/>
              <a:gdLst/>
              <a:ahLst/>
              <a:cxnLst/>
              <a:rect l="l" t="t" r="r" b="b"/>
              <a:pathLst>
                <a:path w="687" h="774" extrusionOk="0">
                  <a:moveTo>
                    <a:pt x="510" y="1"/>
                  </a:moveTo>
                  <a:cubicBezTo>
                    <a:pt x="463" y="1"/>
                    <a:pt x="417" y="22"/>
                    <a:pt x="387" y="64"/>
                  </a:cubicBezTo>
                  <a:lnTo>
                    <a:pt x="48" y="528"/>
                  </a:lnTo>
                  <a:cubicBezTo>
                    <a:pt x="0" y="594"/>
                    <a:pt x="13" y="698"/>
                    <a:pt x="84" y="744"/>
                  </a:cubicBezTo>
                  <a:cubicBezTo>
                    <a:pt x="112" y="764"/>
                    <a:pt x="145" y="774"/>
                    <a:pt x="178" y="774"/>
                  </a:cubicBezTo>
                  <a:cubicBezTo>
                    <a:pt x="225" y="774"/>
                    <a:pt x="271" y="753"/>
                    <a:pt x="302" y="711"/>
                  </a:cubicBezTo>
                  <a:lnTo>
                    <a:pt x="638" y="248"/>
                  </a:lnTo>
                  <a:cubicBezTo>
                    <a:pt x="686" y="181"/>
                    <a:pt x="674" y="76"/>
                    <a:pt x="605" y="30"/>
                  </a:cubicBezTo>
                  <a:cubicBezTo>
                    <a:pt x="576" y="11"/>
                    <a:pt x="543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8"/>
            <p:cNvSpPr/>
            <p:nvPr/>
          </p:nvSpPr>
          <p:spPr>
            <a:xfrm>
              <a:off x="1440616" y="2162655"/>
              <a:ext cx="38988" cy="36961"/>
            </a:xfrm>
            <a:custGeom>
              <a:avLst/>
              <a:gdLst/>
              <a:ahLst/>
              <a:cxnLst/>
              <a:rect l="l" t="t" r="r" b="b"/>
              <a:pathLst>
                <a:path w="731" h="693" extrusionOk="0">
                  <a:moveTo>
                    <a:pt x="172" y="1"/>
                  </a:moveTo>
                  <a:cubicBezTo>
                    <a:pt x="138" y="1"/>
                    <a:pt x="105" y="11"/>
                    <a:pt x="79" y="34"/>
                  </a:cubicBezTo>
                  <a:cubicBezTo>
                    <a:pt x="15" y="91"/>
                    <a:pt x="1" y="185"/>
                    <a:pt x="54" y="254"/>
                  </a:cubicBezTo>
                  <a:cubicBezTo>
                    <a:pt x="173" y="406"/>
                    <a:pt x="313" y="545"/>
                    <a:pt x="465" y="663"/>
                  </a:cubicBezTo>
                  <a:cubicBezTo>
                    <a:pt x="491" y="683"/>
                    <a:pt x="523" y="692"/>
                    <a:pt x="556" y="692"/>
                  </a:cubicBezTo>
                  <a:cubicBezTo>
                    <a:pt x="606" y="692"/>
                    <a:pt x="656" y="670"/>
                    <a:pt x="683" y="628"/>
                  </a:cubicBezTo>
                  <a:cubicBezTo>
                    <a:pt x="731" y="557"/>
                    <a:pt x="719" y="463"/>
                    <a:pt x="649" y="410"/>
                  </a:cubicBezTo>
                  <a:cubicBezTo>
                    <a:pt x="596" y="369"/>
                    <a:pt x="545" y="327"/>
                    <a:pt x="495" y="281"/>
                  </a:cubicBezTo>
                  <a:cubicBezTo>
                    <a:pt x="424" y="211"/>
                    <a:pt x="359" y="139"/>
                    <a:pt x="299" y="59"/>
                  </a:cubicBezTo>
                  <a:cubicBezTo>
                    <a:pt x="269" y="22"/>
                    <a:pt x="220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8"/>
            <p:cNvSpPr/>
            <p:nvPr/>
          </p:nvSpPr>
          <p:spPr>
            <a:xfrm>
              <a:off x="1989535" y="1357463"/>
              <a:ext cx="92376" cy="73496"/>
            </a:xfrm>
            <a:custGeom>
              <a:avLst/>
              <a:gdLst/>
              <a:ahLst/>
              <a:cxnLst/>
              <a:rect l="l" t="t" r="r" b="b"/>
              <a:pathLst>
                <a:path w="1732" h="1378" extrusionOk="0">
                  <a:moveTo>
                    <a:pt x="1508" y="1"/>
                  </a:moveTo>
                  <a:cubicBezTo>
                    <a:pt x="1488" y="1"/>
                    <a:pt x="1466" y="5"/>
                    <a:pt x="1444" y="15"/>
                  </a:cubicBezTo>
                  <a:lnTo>
                    <a:pt x="1036" y="192"/>
                  </a:lnTo>
                  <a:cubicBezTo>
                    <a:pt x="900" y="253"/>
                    <a:pt x="761" y="311"/>
                    <a:pt x="650" y="412"/>
                  </a:cubicBezTo>
                  <a:cubicBezTo>
                    <a:pt x="426" y="614"/>
                    <a:pt x="244" y="878"/>
                    <a:pt x="79" y="1128"/>
                  </a:cubicBezTo>
                  <a:cubicBezTo>
                    <a:pt x="0" y="1248"/>
                    <a:pt x="108" y="1377"/>
                    <a:pt x="216" y="1377"/>
                  </a:cubicBezTo>
                  <a:cubicBezTo>
                    <a:pt x="258" y="1377"/>
                    <a:pt x="300" y="1358"/>
                    <a:pt x="331" y="1311"/>
                  </a:cubicBezTo>
                  <a:cubicBezTo>
                    <a:pt x="411" y="1192"/>
                    <a:pt x="494" y="1075"/>
                    <a:pt x="581" y="963"/>
                  </a:cubicBezTo>
                  <a:cubicBezTo>
                    <a:pt x="662" y="857"/>
                    <a:pt x="745" y="745"/>
                    <a:pt x="843" y="657"/>
                  </a:cubicBezTo>
                  <a:cubicBezTo>
                    <a:pt x="944" y="566"/>
                    <a:pt x="1068" y="520"/>
                    <a:pt x="1188" y="467"/>
                  </a:cubicBezTo>
                  <a:lnTo>
                    <a:pt x="1569" y="301"/>
                  </a:lnTo>
                  <a:cubicBezTo>
                    <a:pt x="1731" y="229"/>
                    <a:pt x="1654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2" name="Google Shape;2242;p38"/>
          <p:cNvSpPr/>
          <p:nvPr/>
        </p:nvSpPr>
        <p:spPr>
          <a:xfrm rot="144386">
            <a:off x="4531891" y="1973161"/>
            <a:ext cx="1770886" cy="1490097"/>
          </a:xfrm>
          <a:custGeom>
            <a:avLst/>
            <a:gdLst/>
            <a:ahLst/>
            <a:cxnLst/>
            <a:rect l="l" t="t" r="r" b="b"/>
            <a:pathLst>
              <a:path w="23947" h="20150" extrusionOk="0">
                <a:moveTo>
                  <a:pt x="6831" y="1"/>
                </a:moveTo>
                <a:cubicBezTo>
                  <a:pt x="6782" y="1"/>
                  <a:pt x="6732" y="1"/>
                  <a:pt x="6683" y="3"/>
                </a:cubicBezTo>
                <a:cubicBezTo>
                  <a:pt x="6612" y="3"/>
                  <a:pt x="6538" y="6"/>
                  <a:pt x="6467" y="10"/>
                </a:cubicBezTo>
                <a:cubicBezTo>
                  <a:pt x="6352" y="17"/>
                  <a:pt x="6265" y="112"/>
                  <a:pt x="6270" y="228"/>
                </a:cubicBezTo>
                <a:cubicBezTo>
                  <a:pt x="6277" y="337"/>
                  <a:pt x="6368" y="423"/>
                  <a:pt x="6475" y="423"/>
                </a:cubicBezTo>
                <a:cubicBezTo>
                  <a:pt x="6480" y="423"/>
                  <a:pt x="6484" y="423"/>
                  <a:pt x="6488" y="422"/>
                </a:cubicBezTo>
                <a:cubicBezTo>
                  <a:pt x="6555" y="419"/>
                  <a:pt x="6625" y="417"/>
                  <a:pt x="6692" y="415"/>
                </a:cubicBezTo>
                <a:cubicBezTo>
                  <a:pt x="6734" y="414"/>
                  <a:pt x="6777" y="414"/>
                  <a:pt x="6819" y="414"/>
                </a:cubicBezTo>
                <a:cubicBezTo>
                  <a:pt x="6995" y="414"/>
                  <a:pt x="7172" y="422"/>
                  <a:pt x="7346" y="437"/>
                </a:cubicBezTo>
                <a:cubicBezTo>
                  <a:pt x="7353" y="437"/>
                  <a:pt x="7358" y="438"/>
                  <a:pt x="7364" y="438"/>
                </a:cubicBezTo>
                <a:cubicBezTo>
                  <a:pt x="7470" y="438"/>
                  <a:pt x="7560" y="357"/>
                  <a:pt x="7569" y="249"/>
                </a:cubicBezTo>
                <a:cubicBezTo>
                  <a:pt x="7580" y="135"/>
                  <a:pt x="7496" y="34"/>
                  <a:pt x="7381" y="26"/>
                </a:cubicBezTo>
                <a:cubicBezTo>
                  <a:pt x="7200" y="9"/>
                  <a:pt x="7016" y="1"/>
                  <a:pt x="6831" y="1"/>
                </a:cubicBezTo>
                <a:close/>
                <a:moveTo>
                  <a:pt x="5596" y="114"/>
                </a:moveTo>
                <a:cubicBezTo>
                  <a:pt x="5583" y="114"/>
                  <a:pt x="5571" y="115"/>
                  <a:pt x="5558" y="118"/>
                </a:cubicBezTo>
                <a:cubicBezTo>
                  <a:pt x="5260" y="174"/>
                  <a:pt x="4962" y="249"/>
                  <a:pt x="4672" y="343"/>
                </a:cubicBezTo>
                <a:cubicBezTo>
                  <a:pt x="4564" y="378"/>
                  <a:pt x="4503" y="495"/>
                  <a:pt x="4539" y="603"/>
                </a:cubicBezTo>
                <a:cubicBezTo>
                  <a:pt x="4567" y="692"/>
                  <a:pt x="4649" y="747"/>
                  <a:pt x="4736" y="747"/>
                </a:cubicBezTo>
                <a:cubicBezTo>
                  <a:pt x="4757" y="747"/>
                  <a:pt x="4778" y="743"/>
                  <a:pt x="4799" y="736"/>
                </a:cubicBezTo>
                <a:cubicBezTo>
                  <a:pt x="5072" y="648"/>
                  <a:pt x="5352" y="577"/>
                  <a:pt x="5634" y="525"/>
                </a:cubicBezTo>
                <a:cubicBezTo>
                  <a:pt x="5746" y="504"/>
                  <a:pt x="5820" y="396"/>
                  <a:pt x="5799" y="284"/>
                </a:cubicBezTo>
                <a:cubicBezTo>
                  <a:pt x="5780" y="184"/>
                  <a:pt x="5693" y="114"/>
                  <a:pt x="5596" y="114"/>
                </a:cubicBezTo>
                <a:close/>
                <a:moveTo>
                  <a:pt x="8241" y="162"/>
                </a:moveTo>
                <a:cubicBezTo>
                  <a:pt x="8147" y="162"/>
                  <a:pt x="8062" y="227"/>
                  <a:pt x="8039" y="323"/>
                </a:cubicBezTo>
                <a:cubicBezTo>
                  <a:pt x="8014" y="435"/>
                  <a:pt x="8083" y="545"/>
                  <a:pt x="8195" y="571"/>
                </a:cubicBezTo>
                <a:cubicBezTo>
                  <a:pt x="8469" y="635"/>
                  <a:pt x="8746" y="718"/>
                  <a:pt x="9017" y="819"/>
                </a:cubicBezTo>
                <a:cubicBezTo>
                  <a:pt x="9040" y="828"/>
                  <a:pt x="9065" y="834"/>
                  <a:pt x="9090" y="834"/>
                </a:cubicBezTo>
                <a:cubicBezTo>
                  <a:pt x="9173" y="834"/>
                  <a:pt x="9251" y="782"/>
                  <a:pt x="9283" y="699"/>
                </a:cubicBezTo>
                <a:cubicBezTo>
                  <a:pt x="9323" y="593"/>
                  <a:pt x="9269" y="474"/>
                  <a:pt x="9162" y="433"/>
                </a:cubicBezTo>
                <a:cubicBezTo>
                  <a:pt x="8875" y="325"/>
                  <a:pt x="8581" y="236"/>
                  <a:pt x="8287" y="167"/>
                </a:cubicBezTo>
                <a:cubicBezTo>
                  <a:pt x="8271" y="164"/>
                  <a:pt x="8256" y="162"/>
                  <a:pt x="8241" y="162"/>
                </a:cubicBezTo>
                <a:close/>
                <a:moveTo>
                  <a:pt x="3910" y="660"/>
                </a:moveTo>
                <a:cubicBezTo>
                  <a:pt x="3881" y="660"/>
                  <a:pt x="3851" y="666"/>
                  <a:pt x="3823" y="679"/>
                </a:cubicBezTo>
                <a:cubicBezTo>
                  <a:pt x="3546" y="811"/>
                  <a:pt x="3277" y="959"/>
                  <a:pt x="3022" y="1122"/>
                </a:cubicBezTo>
                <a:cubicBezTo>
                  <a:pt x="2926" y="1184"/>
                  <a:pt x="2898" y="1312"/>
                  <a:pt x="2960" y="1408"/>
                </a:cubicBezTo>
                <a:cubicBezTo>
                  <a:pt x="3001" y="1470"/>
                  <a:pt x="3066" y="1503"/>
                  <a:pt x="3135" y="1503"/>
                </a:cubicBezTo>
                <a:cubicBezTo>
                  <a:pt x="3173" y="1503"/>
                  <a:pt x="3212" y="1493"/>
                  <a:pt x="3245" y="1470"/>
                </a:cubicBezTo>
                <a:cubicBezTo>
                  <a:pt x="3486" y="1316"/>
                  <a:pt x="3740" y="1176"/>
                  <a:pt x="3998" y="1053"/>
                </a:cubicBezTo>
                <a:cubicBezTo>
                  <a:pt x="4103" y="1006"/>
                  <a:pt x="4147" y="881"/>
                  <a:pt x="4098" y="779"/>
                </a:cubicBezTo>
                <a:cubicBezTo>
                  <a:pt x="4063" y="704"/>
                  <a:pt x="3988" y="660"/>
                  <a:pt x="3910" y="660"/>
                </a:cubicBezTo>
                <a:close/>
                <a:moveTo>
                  <a:pt x="9899" y="785"/>
                </a:moveTo>
                <a:cubicBezTo>
                  <a:pt x="9824" y="785"/>
                  <a:pt x="9752" y="825"/>
                  <a:pt x="9715" y="896"/>
                </a:cubicBezTo>
                <a:cubicBezTo>
                  <a:pt x="9662" y="997"/>
                  <a:pt x="9701" y="1121"/>
                  <a:pt x="9802" y="1174"/>
                </a:cubicBezTo>
                <a:cubicBezTo>
                  <a:pt x="10052" y="1307"/>
                  <a:pt x="10300" y="1457"/>
                  <a:pt x="10539" y="1622"/>
                </a:cubicBezTo>
                <a:cubicBezTo>
                  <a:pt x="10575" y="1647"/>
                  <a:pt x="10615" y="1658"/>
                  <a:pt x="10656" y="1658"/>
                </a:cubicBezTo>
                <a:cubicBezTo>
                  <a:pt x="10722" y="1658"/>
                  <a:pt x="10787" y="1628"/>
                  <a:pt x="10826" y="1569"/>
                </a:cubicBezTo>
                <a:cubicBezTo>
                  <a:pt x="10892" y="1475"/>
                  <a:pt x="10867" y="1346"/>
                  <a:pt x="10773" y="1282"/>
                </a:cubicBezTo>
                <a:cubicBezTo>
                  <a:pt x="10521" y="1107"/>
                  <a:pt x="10259" y="949"/>
                  <a:pt x="9995" y="809"/>
                </a:cubicBezTo>
                <a:cubicBezTo>
                  <a:pt x="9964" y="793"/>
                  <a:pt x="9932" y="785"/>
                  <a:pt x="9899" y="785"/>
                </a:cubicBezTo>
                <a:close/>
                <a:moveTo>
                  <a:pt x="2421" y="1617"/>
                </a:moveTo>
                <a:cubicBezTo>
                  <a:pt x="2374" y="1617"/>
                  <a:pt x="2326" y="1633"/>
                  <a:pt x="2287" y="1667"/>
                </a:cubicBezTo>
                <a:cubicBezTo>
                  <a:pt x="2054" y="1863"/>
                  <a:pt x="1833" y="2076"/>
                  <a:pt x="1629" y="2299"/>
                </a:cubicBezTo>
                <a:cubicBezTo>
                  <a:pt x="1551" y="2384"/>
                  <a:pt x="1556" y="2515"/>
                  <a:pt x="1641" y="2592"/>
                </a:cubicBezTo>
                <a:cubicBezTo>
                  <a:pt x="1680" y="2629"/>
                  <a:pt x="1732" y="2646"/>
                  <a:pt x="1781" y="2646"/>
                </a:cubicBezTo>
                <a:cubicBezTo>
                  <a:pt x="1836" y="2646"/>
                  <a:pt x="1893" y="2623"/>
                  <a:pt x="1934" y="2579"/>
                </a:cubicBezTo>
                <a:cubicBezTo>
                  <a:pt x="2127" y="2368"/>
                  <a:pt x="2336" y="2168"/>
                  <a:pt x="2554" y="1982"/>
                </a:cubicBezTo>
                <a:cubicBezTo>
                  <a:pt x="2641" y="1908"/>
                  <a:pt x="2653" y="1778"/>
                  <a:pt x="2579" y="1691"/>
                </a:cubicBezTo>
                <a:cubicBezTo>
                  <a:pt x="2538" y="1642"/>
                  <a:pt x="2480" y="1617"/>
                  <a:pt x="2421" y="1617"/>
                </a:cubicBezTo>
                <a:close/>
                <a:moveTo>
                  <a:pt x="11359" y="1786"/>
                </a:moveTo>
                <a:cubicBezTo>
                  <a:pt x="11301" y="1786"/>
                  <a:pt x="11243" y="1810"/>
                  <a:pt x="11202" y="1858"/>
                </a:cubicBezTo>
                <a:cubicBezTo>
                  <a:pt x="11129" y="1945"/>
                  <a:pt x="11138" y="2076"/>
                  <a:pt x="11225" y="2150"/>
                </a:cubicBezTo>
                <a:cubicBezTo>
                  <a:pt x="11441" y="2335"/>
                  <a:pt x="11654" y="2535"/>
                  <a:pt x="11854" y="2746"/>
                </a:cubicBezTo>
                <a:cubicBezTo>
                  <a:pt x="11895" y="2788"/>
                  <a:pt x="11950" y="2810"/>
                  <a:pt x="12005" y="2810"/>
                </a:cubicBezTo>
                <a:cubicBezTo>
                  <a:pt x="12056" y="2810"/>
                  <a:pt x="12107" y="2790"/>
                  <a:pt x="12146" y="2753"/>
                </a:cubicBezTo>
                <a:cubicBezTo>
                  <a:pt x="12230" y="2673"/>
                  <a:pt x="12231" y="2542"/>
                  <a:pt x="12154" y="2460"/>
                </a:cubicBezTo>
                <a:cubicBezTo>
                  <a:pt x="11943" y="2239"/>
                  <a:pt x="11721" y="2030"/>
                  <a:pt x="11494" y="1835"/>
                </a:cubicBezTo>
                <a:cubicBezTo>
                  <a:pt x="11455" y="1802"/>
                  <a:pt x="11407" y="1786"/>
                  <a:pt x="11359" y="1786"/>
                </a:cubicBezTo>
                <a:close/>
                <a:moveTo>
                  <a:pt x="23069" y="3254"/>
                </a:moveTo>
                <a:cubicBezTo>
                  <a:pt x="22994" y="3254"/>
                  <a:pt x="22918" y="3255"/>
                  <a:pt x="22843" y="3256"/>
                </a:cubicBezTo>
                <a:cubicBezTo>
                  <a:pt x="22729" y="3258"/>
                  <a:pt x="22637" y="3352"/>
                  <a:pt x="22641" y="3467"/>
                </a:cubicBezTo>
                <a:cubicBezTo>
                  <a:pt x="22643" y="3579"/>
                  <a:pt x="22735" y="3669"/>
                  <a:pt x="22847" y="3669"/>
                </a:cubicBezTo>
                <a:cubicBezTo>
                  <a:pt x="22848" y="3669"/>
                  <a:pt x="22849" y="3669"/>
                  <a:pt x="22850" y="3669"/>
                </a:cubicBezTo>
                <a:cubicBezTo>
                  <a:pt x="22923" y="3668"/>
                  <a:pt x="22996" y="3667"/>
                  <a:pt x="23069" y="3667"/>
                </a:cubicBezTo>
                <a:cubicBezTo>
                  <a:pt x="23288" y="3667"/>
                  <a:pt x="23507" y="3673"/>
                  <a:pt x="23724" y="3685"/>
                </a:cubicBezTo>
                <a:lnTo>
                  <a:pt x="23734" y="3685"/>
                </a:lnTo>
                <a:cubicBezTo>
                  <a:pt x="23844" y="3685"/>
                  <a:pt x="23934" y="3600"/>
                  <a:pt x="23941" y="3488"/>
                </a:cubicBezTo>
                <a:cubicBezTo>
                  <a:pt x="23947" y="3375"/>
                  <a:pt x="23860" y="3277"/>
                  <a:pt x="23745" y="3272"/>
                </a:cubicBezTo>
                <a:cubicBezTo>
                  <a:pt x="23521" y="3260"/>
                  <a:pt x="23295" y="3254"/>
                  <a:pt x="23069" y="3254"/>
                </a:cubicBezTo>
                <a:close/>
                <a:moveTo>
                  <a:pt x="21962" y="3303"/>
                </a:moveTo>
                <a:cubicBezTo>
                  <a:pt x="21955" y="3303"/>
                  <a:pt x="21949" y="3303"/>
                  <a:pt x="21943" y="3304"/>
                </a:cubicBezTo>
                <a:cubicBezTo>
                  <a:pt x="21643" y="3331"/>
                  <a:pt x="21342" y="3369"/>
                  <a:pt x="21046" y="3416"/>
                </a:cubicBezTo>
                <a:cubicBezTo>
                  <a:pt x="20934" y="3435"/>
                  <a:pt x="20856" y="3541"/>
                  <a:pt x="20876" y="3653"/>
                </a:cubicBezTo>
                <a:cubicBezTo>
                  <a:pt x="20892" y="3756"/>
                  <a:pt x="20979" y="3827"/>
                  <a:pt x="21080" y="3827"/>
                </a:cubicBezTo>
                <a:cubicBezTo>
                  <a:pt x="21090" y="3827"/>
                  <a:pt x="21101" y="3827"/>
                  <a:pt x="21111" y="3825"/>
                </a:cubicBezTo>
                <a:cubicBezTo>
                  <a:pt x="21399" y="3779"/>
                  <a:pt x="21689" y="3742"/>
                  <a:pt x="21978" y="3717"/>
                </a:cubicBezTo>
                <a:cubicBezTo>
                  <a:pt x="22093" y="3706"/>
                  <a:pt x="22176" y="3605"/>
                  <a:pt x="22166" y="3492"/>
                </a:cubicBezTo>
                <a:cubicBezTo>
                  <a:pt x="22156" y="3385"/>
                  <a:pt x="22067" y="3303"/>
                  <a:pt x="21962" y="3303"/>
                </a:cubicBezTo>
                <a:close/>
                <a:moveTo>
                  <a:pt x="1225" y="2925"/>
                </a:moveTo>
                <a:cubicBezTo>
                  <a:pt x="1160" y="2925"/>
                  <a:pt x="1095" y="2956"/>
                  <a:pt x="1055" y="3013"/>
                </a:cubicBezTo>
                <a:cubicBezTo>
                  <a:pt x="878" y="3267"/>
                  <a:pt x="720" y="3531"/>
                  <a:pt x="585" y="3798"/>
                </a:cubicBezTo>
                <a:cubicBezTo>
                  <a:pt x="534" y="3901"/>
                  <a:pt x="575" y="4025"/>
                  <a:pt x="676" y="4077"/>
                </a:cubicBezTo>
                <a:cubicBezTo>
                  <a:pt x="706" y="4093"/>
                  <a:pt x="738" y="4100"/>
                  <a:pt x="770" y="4100"/>
                </a:cubicBezTo>
                <a:cubicBezTo>
                  <a:pt x="844" y="4100"/>
                  <a:pt x="917" y="4057"/>
                  <a:pt x="954" y="3984"/>
                </a:cubicBezTo>
                <a:cubicBezTo>
                  <a:pt x="1080" y="3735"/>
                  <a:pt x="1229" y="3488"/>
                  <a:pt x="1395" y="3249"/>
                </a:cubicBezTo>
                <a:cubicBezTo>
                  <a:pt x="1461" y="3157"/>
                  <a:pt x="1438" y="3027"/>
                  <a:pt x="1344" y="2962"/>
                </a:cubicBezTo>
                <a:cubicBezTo>
                  <a:pt x="1308" y="2937"/>
                  <a:pt x="1266" y="2925"/>
                  <a:pt x="1225" y="2925"/>
                </a:cubicBezTo>
                <a:close/>
                <a:moveTo>
                  <a:pt x="12588" y="3065"/>
                </a:moveTo>
                <a:cubicBezTo>
                  <a:pt x="12542" y="3065"/>
                  <a:pt x="12497" y="3080"/>
                  <a:pt x="12458" y="3111"/>
                </a:cubicBezTo>
                <a:cubicBezTo>
                  <a:pt x="12370" y="3182"/>
                  <a:pt x="12356" y="3311"/>
                  <a:pt x="12426" y="3400"/>
                </a:cubicBezTo>
                <a:cubicBezTo>
                  <a:pt x="12604" y="3625"/>
                  <a:pt x="12776" y="3862"/>
                  <a:pt x="12937" y="4105"/>
                </a:cubicBezTo>
                <a:cubicBezTo>
                  <a:pt x="12976" y="4165"/>
                  <a:pt x="13041" y="4197"/>
                  <a:pt x="13109" y="4197"/>
                </a:cubicBezTo>
                <a:cubicBezTo>
                  <a:pt x="13148" y="4197"/>
                  <a:pt x="13188" y="4186"/>
                  <a:pt x="13224" y="4163"/>
                </a:cubicBezTo>
                <a:cubicBezTo>
                  <a:pt x="13318" y="4100"/>
                  <a:pt x="13344" y="3972"/>
                  <a:pt x="13281" y="3876"/>
                </a:cubicBezTo>
                <a:cubicBezTo>
                  <a:pt x="13114" y="3623"/>
                  <a:pt x="12935" y="3377"/>
                  <a:pt x="12749" y="3143"/>
                </a:cubicBezTo>
                <a:cubicBezTo>
                  <a:pt x="12708" y="3092"/>
                  <a:pt x="12648" y="3065"/>
                  <a:pt x="12588" y="3065"/>
                </a:cubicBezTo>
                <a:close/>
                <a:moveTo>
                  <a:pt x="20208" y="3586"/>
                </a:moveTo>
                <a:cubicBezTo>
                  <a:pt x="20192" y="3586"/>
                  <a:pt x="20177" y="3588"/>
                  <a:pt x="20162" y="3591"/>
                </a:cubicBezTo>
                <a:cubicBezTo>
                  <a:pt x="19869" y="3660"/>
                  <a:pt x="19575" y="3740"/>
                  <a:pt x="19290" y="3828"/>
                </a:cubicBezTo>
                <a:cubicBezTo>
                  <a:pt x="19182" y="3864"/>
                  <a:pt x="19120" y="3979"/>
                  <a:pt x="19155" y="4089"/>
                </a:cubicBezTo>
                <a:cubicBezTo>
                  <a:pt x="19182" y="4178"/>
                  <a:pt x="19263" y="4234"/>
                  <a:pt x="19352" y="4234"/>
                </a:cubicBezTo>
                <a:cubicBezTo>
                  <a:pt x="19373" y="4234"/>
                  <a:pt x="19393" y="4231"/>
                  <a:pt x="19414" y="4224"/>
                </a:cubicBezTo>
                <a:cubicBezTo>
                  <a:pt x="19690" y="4139"/>
                  <a:pt x="19974" y="4061"/>
                  <a:pt x="20256" y="3993"/>
                </a:cubicBezTo>
                <a:cubicBezTo>
                  <a:pt x="20367" y="3968"/>
                  <a:pt x="20436" y="3857"/>
                  <a:pt x="20410" y="3745"/>
                </a:cubicBezTo>
                <a:cubicBezTo>
                  <a:pt x="20387" y="3649"/>
                  <a:pt x="20301" y="3586"/>
                  <a:pt x="20208" y="3586"/>
                </a:cubicBezTo>
                <a:close/>
                <a:moveTo>
                  <a:pt x="18515" y="4115"/>
                </a:moveTo>
                <a:cubicBezTo>
                  <a:pt x="18490" y="4115"/>
                  <a:pt x="18464" y="4120"/>
                  <a:pt x="18439" y="4130"/>
                </a:cubicBezTo>
                <a:cubicBezTo>
                  <a:pt x="18297" y="4185"/>
                  <a:pt x="18154" y="4245"/>
                  <a:pt x="18016" y="4305"/>
                </a:cubicBezTo>
                <a:cubicBezTo>
                  <a:pt x="17881" y="4364"/>
                  <a:pt x="17746" y="4426"/>
                  <a:pt x="17612" y="4489"/>
                </a:cubicBezTo>
                <a:cubicBezTo>
                  <a:pt x="17509" y="4539"/>
                  <a:pt x="17464" y="4663"/>
                  <a:pt x="17514" y="4766"/>
                </a:cubicBezTo>
                <a:cubicBezTo>
                  <a:pt x="17550" y="4840"/>
                  <a:pt x="17624" y="4883"/>
                  <a:pt x="17700" y="4883"/>
                </a:cubicBezTo>
                <a:cubicBezTo>
                  <a:pt x="17730" y="4883"/>
                  <a:pt x="17760" y="4876"/>
                  <a:pt x="17791" y="4863"/>
                </a:cubicBezTo>
                <a:cubicBezTo>
                  <a:pt x="17920" y="4801"/>
                  <a:pt x="18051" y="4741"/>
                  <a:pt x="18180" y="4684"/>
                </a:cubicBezTo>
                <a:cubicBezTo>
                  <a:pt x="18315" y="4626"/>
                  <a:pt x="18453" y="4567"/>
                  <a:pt x="18590" y="4514"/>
                </a:cubicBezTo>
                <a:cubicBezTo>
                  <a:pt x="18696" y="4472"/>
                  <a:pt x="18749" y="4353"/>
                  <a:pt x="18707" y="4247"/>
                </a:cubicBezTo>
                <a:cubicBezTo>
                  <a:pt x="18674" y="4165"/>
                  <a:pt x="18597" y="4115"/>
                  <a:pt x="18515" y="4115"/>
                </a:cubicBezTo>
                <a:close/>
                <a:moveTo>
                  <a:pt x="16912" y="4877"/>
                </a:moveTo>
                <a:cubicBezTo>
                  <a:pt x="16878" y="4877"/>
                  <a:pt x="16844" y="4885"/>
                  <a:pt x="16812" y="4902"/>
                </a:cubicBezTo>
                <a:cubicBezTo>
                  <a:pt x="16562" y="5041"/>
                  <a:pt x="16302" y="5193"/>
                  <a:pt x="16038" y="5358"/>
                </a:cubicBezTo>
                <a:cubicBezTo>
                  <a:pt x="15940" y="5416"/>
                  <a:pt x="15910" y="5544"/>
                  <a:pt x="15971" y="5641"/>
                </a:cubicBezTo>
                <a:cubicBezTo>
                  <a:pt x="16010" y="5705"/>
                  <a:pt x="16077" y="5741"/>
                  <a:pt x="16146" y="5741"/>
                </a:cubicBezTo>
                <a:cubicBezTo>
                  <a:pt x="16183" y="5741"/>
                  <a:pt x="16220" y="5730"/>
                  <a:pt x="16254" y="5709"/>
                </a:cubicBezTo>
                <a:cubicBezTo>
                  <a:pt x="16513" y="5549"/>
                  <a:pt x="16768" y="5400"/>
                  <a:pt x="17013" y="5264"/>
                </a:cubicBezTo>
                <a:cubicBezTo>
                  <a:pt x="17112" y="5209"/>
                  <a:pt x="17147" y="5083"/>
                  <a:pt x="17092" y="4984"/>
                </a:cubicBezTo>
                <a:cubicBezTo>
                  <a:pt x="17055" y="4915"/>
                  <a:pt x="16984" y="4877"/>
                  <a:pt x="16912" y="4877"/>
                </a:cubicBezTo>
                <a:close/>
                <a:moveTo>
                  <a:pt x="13566" y="4544"/>
                </a:moveTo>
                <a:cubicBezTo>
                  <a:pt x="13533" y="4544"/>
                  <a:pt x="13500" y="4552"/>
                  <a:pt x="13468" y="4569"/>
                </a:cubicBezTo>
                <a:cubicBezTo>
                  <a:pt x="13367" y="4622"/>
                  <a:pt x="13330" y="4748"/>
                  <a:pt x="13383" y="4849"/>
                </a:cubicBezTo>
                <a:cubicBezTo>
                  <a:pt x="13516" y="5097"/>
                  <a:pt x="13637" y="5361"/>
                  <a:pt x="13740" y="5632"/>
                </a:cubicBezTo>
                <a:cubicBezTo>
                  <a:pt x="13771" y="5716"/>
                  <a:pt x="13849" y="5765"/>
                  <a:pt x="13933" y="5765"/>
                </a:cubicBezTo>
                <a:cubicBezTo>
                  <a:pt x="13958" y="5765"/>
                  <a:pt x="13982" y="5762"/>
                  <a:pt x="14007" y="5753"/>
                </a:cubicBezTo>
                <a:cubicBezTo>
                  <a:pt x="14113" y="5712"/>
                  <a:pt x="14167" y="5592"/>
                  <a:pt x="14126" y="5485"/>
                </a:cubicBezTo>
                <a:cubicBezTo>
                  <a:pt x="14016" y="5198"/>
                  <a:pt x="13890" y="4918"/>
                  <a:pt x="13748" y="4654"/>
                </a:cubicBezTo>
                <a:cubicBezTo>
                  <a:pt x="13712" y="4584"/>
                  <a:pt x="13640" y="4544"/>
                  <a:pt x="13566" y="4544"/>
                </a:cubicBezTo>
                <a:close/>
                <a:moveTo>
                  <a:pt x="434" y="4507"/>
                </a:moveTo>
                <a:cubicBezTo>
                  <a:pt x="346" y="4507"/>
                  <a:pt x="264" y="4563"/>
                  <a:pt x="236" y="4651"/>
                </a:cubicBezTo>
                <a:cubicBezTo>
                  <a:pt x="142" y="4948"/>
                  <a:pt x="75" y="5251"/>
                  <a:pt x="36" y="5553"/>
                </a:cubicBezTo>
                <a:cubicBezTo>
                  <a:pt x="22" y="5666"/>
                  <a:pt x="102" y="5769"/>
                  <a:pt x="215" y="5783"/>
                </a:cubicBezTo>
                <a:cubicBezTo>
                  <a:pt x="224" y="5785"/>
                  <a:pt x="233" y="5785"/>
                  <a:pt x="242" y="5785"/>
                </a:cubicBezTo>
                <a:cubicBezTo>
                  <a:pt x="344" y="5785"/>
                  <a:pt x="433" y="5709"/>
                  <a:pt x="447" y="5604"/>
                </a:cubicBezTo>
                <a:cubicBezTo>
                  <a:pt x="483" y="5329"/>
                  <a:pt x="543" y="5049"/>
                  <a:pt x="630" y="4775"/>
                </a:cubicBezTo>
                <a:cubicBezTo>
                  <a:pt x="665" y="4667"/>
                  <a:pt x="605" y="4550"/>
                  <a:pt x="495" y="4516"/>
                </a:cubicBezTo>
                <a:cubicBezTo>
                  <a:pt x="475" y="4510"/>
                  <a:pt x="454" y="4507"/>
                  <a:pt x="434" y="4507"/>
                </a:cubicBezTo>
                <a:close/>
                <a:moveTo>
                  <a:pt x="15399" y="5807"/>
                </a:moveTo>
                <a:cubicBezTo>
                  <a:pt x="15359" y="5807"/>
                  <a:pt x="15320" y="5818"/>
                  <a:pt x="15285" y="5842"/>
                </a:cubicBezTo>
                <a:cubicBezTo>
                  <a:pt x="15058" y="5992"/>
                  <a:pt x="14817" y="6159"/>
                  <a:pt x="14548" y="6347"/>
                </a:cubicBezTo>
                <a:cubicBezTo>
                  <a:pt x="14454" y="6412"/>
                  <a:pt x="14432" y="6540"/>
                  <a:pt x="14498" y="6634"/>
                </a:cubicBezTo>
                <a:cubicBezTo>
                  <a:pt x="14537" y="6692"/>
                  <a:pt x="14603" y="6722"/>
                  <a:pt x="14666" y="6722"/>
                </a:cubicBezTo>
                <a:cubicBezTo>
                  <a:pt x="14707" y="6722"/>
                  <a:pt x="14750" y="6710"/>
                  <a:pt x="14785" y="6685"/>
                </a:cubicBezTo>
                <a:cubicBezTo>
                  <a:pt x="15051" y="6499"/>
                  <a:pt x="15290" y="6336"/>
                  <a:pt x="15513" y="6185"/>
                </a:cubicBezTo>
                <a:cubicBezTo>
                  <a:pt x="15609" y="6122"/>
                  <a:pt x="15634" y="5994"/>
                  <a:pt x="15572" y="5898"/>
                </a:cubicBezTo>
                <a:cubicBezTo>
                  <a:pt x="15532" y="5839"/>
                  <a:pt x="15466" y="5807"/>
                  <a:pt x="15399" y="5807"/>
                </a:cubicBezTo>
                <a:close/>
                <a:moveTo>
                  <a:pt x="214" y="6258"/>
                </a:moveTo>
                <a:cubicBezTo>
                  <a:pt x="209" y="6258"/>
                  <a:pt x="205" y="6258"/>
                  <a:pt x="201" y="6258"/>
                </a:cubicBezTo>
                <a:cubicBezTo>
                  <a:pt x="87" y="6267"/>
                  <a:pt x="1" y="6364"/>
                  <a:pt x="8" y="6480"/>
                </a:cubicBezTo>
                <a:cubicBezTo>
                  <a:pt x="11" y="6513"/>
                  <a:pt x="13" y="6547"/>
                  <a:pt x="16" y="6582"/>
                </a:cubicBezTo>
                <a:cubicBezTo>
                  <a:pt x="41" y="6857"/>
                  <a:pt x="94" y="7132"/>
                  <a:pt x="178" y="7397"/>
                </a:cubicBezTo>
                <a:cubicBezTo>
                  <a:pt x="204" y="7486"/>
                  <a:pt x="286" y="7543"/>
                  <a:pt x="374" y="7543"/>
                </a:cubicBezTo>
                <a:cubicBezTo>
                  <a:pt x="394" y="7543"/>
                  <a:pt x="415" y="7539"/>
                  <a:pt x="435" y="7534"/>
                </a:cubicBezTo>
                <a:cubicBezTo>
                  <a:pt x="545" y="7500"/>
                  <a:pt x="607" y="7383"/>
                  <a:pt x="573" y="7275"/>
                </a:cubicBezTo>
                <a:cubicBezTo>
                  <a:pt x="498" y="7036"/>
                  <a:pt x="451" y="6791"/>
                  <a:pt x="428" y="6545"/>
                </a:cubicBezTo>
                <a:cubicBezTo>
                  <a:pt x="426" y="6513"/>
                  <a:pt x="422" y="6483"/>
                  <a:pt x="420" y="6451"/>
                </a:cubicBezTo>
                <a:cubicBezTo>
                  <a:pt x="414" y="6342"/>
                  <a:pt x="322" y="6258"/>
                  <a:pt x="214" y="6258"/>
                </a:cubicBezTo>
                <a:close/>
                <a:moveTo>
                  <a:pt x="14200" y="6198"/>
                </a:moveTo>
                <a:cubicBezTo>
                  <a:pt x="14183" y="6198"/>
                  <a:pt x="14166" y="6200"/>
                  <a:pt x="14149" y="6205"/>
                </a:cubicBezTo>
                <a:cubicBezTo>
                  <a:pt x="14039" y="6233"/>
                  <a:pt x="13972" y="6347"/>
                  <a:pt x="14000" y="6456"/>
                </a:cubicBezTo>
                <a:cubicBezTo>
                  <a:pt x="14037" y="6600"/>
                  <a:pt x="14071" y="6747"/>
                  <a:pt x="14099" y="6894"/>
                </a:cubicBezTo>
                <a:cubicBezTo>
                  <a:pt x="14059" y="6847"/>
                  <a:pt x="14000" y="6823"/>
                  <a:pt x="13942" y="6823"/>
                </a:cubicBezTo>
                <a:cubicBezTo>
                  <a:pt x="13900" y="6823"/>
                  <a:pt x="13859" y="6835"/>
                  <a:pt x="13823" y="6861"/>
                </a:cubicBezTo>
                <a:lnTo>
                  <a:pt x="13552" y="7055"/>
                </a:lnTo>
                <a:cubicBezTo>
                  <a:pt x="13401" y="7164"/>
                  <a:pt x="13250" y="7272"/>
                  <a:pt x="13100" y="7378"/>
                </a:cubicBezTo>
                <a:cubicBezTo>
                  <a:pt x="13008" y="7445"/>
                  <a:pt x="12986" y="7573"/>
                  <a:pt x="13052" y="7667"/>
                </a:cubicBezTo>
                <a:cubicBezTo>
                  <a:pt x="13093" y="7724"/>
                  <a:pt x="13157" y="7754"/>
                  <a:pt x="13220" y="7754"/>
                </a:cubicBezTo>
                <a:cubicBezTo>
                  <a:pt x="13263" y="7754"/>
                  <a:pt x="13304" y="7741"/>
                  <a:pt x="13341" y="7715"/>
                </a:cubicBezTo>
                <a:cubicBezTo>
                  <a:pt x="13491" y="7607"/>
                  <a:pt x="13642" y="7498"/>
                  <a:pt x="13793" y="7390"/>
                </a:cubicBezTo>
                <a:lnTo>
                  <a:pt x="14062" y="7197"/>
                </a:lnTo>
                <a:cubicBezTo>
                  <a:pt x="14097" y="7172"/>
                  <a:pt x="14124" y="7137"/>
                  <a:pt x="14136" y="7100"/>
                </a:cubicBezTo>
                <a:cubicBezTo>
                  <a:pt x="14149" y="7167"/>
                  <a:pt x="14160" y="7236"/>
                  <a:pt x="14170" y="7305"/>
                </a:cubicBezTo>
                <a:cubicBezTo>
                  <a:pt x="14185" y="7409"/>
                  <a:pt x="14273" y="7483"/>
                  <a:pt x="14375" y="7483"/>
                </a:cubicBezTo>
                <a:cubicBezTo>
                  <a:pt x="14384" y="7483"/>
                  <a:pt x="14394" y="7482"/>
                  <a:pt x="14404" y="7481"/>
                </a:cubicBezTo>
                <a:cubicBezTo>
                  <a:pt x="14517" y="7463"/>
                  <a:pt x="14595" y="7358"/>
                  <a:pt x="14580" y="7245"/>
                </a:cubicBezTo>
                <a:cubicBezTo>
                  <a:pt x="14535" y="6944"/>
                  <a:pt x="14475" y="6643"/>
                  <a:pt x="14401" y="6354"/>
                </a:cubicBezTo>
                <a:cubicBezTo>
                  <a:pt x="14377" y="6261"/>
                  <a:pt x="14293" y="6198"/>
                  <a:pt x="14200" y="6198"/>
                </a:cubicBezTo>
                <a:close/>
                <a:moveTo>
                  <a:pt x="12494" y="7851"/>
                </a:moveTo>
                <a:cubicBezTo>
                  <a:pt x="12454" y="7851"/>
                  <a:pt x="12413" y="7863"/>
                  <a:pt x="12377" y="7888"/>
                </a:cubicBezTo>
                <a:cubicBezTo>
                  <a:pt x="12208" y="8005"/>
                  <a:pt x="12054" y="8112"/>
                  <a:pt x="11902" y="8213"/>
                </a:cubicBezTo>
                <a:cubicBezTo>
                  <a:pt x="11817" y="8269"/>
                  <a:pt x="11732" y="8326"/>
                  <a:pt x="11647" y="8383"/>
                </a:cubicBezTo>
                <a:cubicBezTo>
                  <a:pt x="11551" y="8445"/>
                  <a:pt x="11524" y="8572"/>
                  <a:pt x="11586" y="8668"/>
                </a:cubicBezTo>
                <a:cubicBezTo>
                  <a:pt x="11625" y="8730"/>
                  <a:pt x="11693" y="8762"/>
                  <a:pt x="11760" y="8762"/>
                </a:cubicBezTo>
                <a:cubicBezTo>
                  <a:pt x="11799" y="8762"/>
                  <a:pt x="11838" y="8751"/>
                  <a:pt x="11872" y="8728"/>
                </a:cubicBezTo>
                <a:cubicBezTo>
                  <a:pt x="11960" y="8672"/>
                  <a:pt x="12047" y="8613"/>
                  <a:pt x="12132" y="8556"/>
                </a:cubicBezTo>
                <a:cubicBezTo>
                  <a:pt x="12286" y="8454"/>
                  <a:pt x="12442" y="8346"/>
                  <a:pt x="12612" y="8229"/>
                </a:cubicBezTo>
                <a:cubicBezTo>
                  <a:pt x="12706" y="8163"/>
                  <a:pt x="12729" y="8034"/>
                  <a:pt x="12664" y="7940"/>
                </a:cubicBezTo>
                <a:cubicBezTo>
                  <a:pt x="12624" y="7883"/>
                  <a:pt x="12560" y="7851"/>
                  <a:pt x="12494" y="7851"/>
                </a:cubicBezTo>
                <a:close/>
                <a:moveTo>
                  <a:pt x="729" y="7941"/>
                </a:moveTo>
                <a:cubicBezTo>
                  <a:pt x="694" y="7941"/>
                  <a:pt x="659" y="7949"/>
                  <a:pt x="626" y="7968"/>
                </a:cubicBezTo>
                <a:cubicBezTo>
                  <a:pt x="527" y="8025"/>
                  <a:pt x="493" y="8151"/>
                  <a:pt x="550" y="8250"/>
                </a:cubicBezTo>
                <a:cubicBezTo>
                  <a:pt x="700" y="8512"/>
                  <a:pt x="881" y="8767"/>
                  <a:pt x="1089" y="9005"/>
                </a:cubicBezTo>
                <a:cubicBezTo>
                  <a:pt x="1129" y="9051"/>
                  <a:pt x="1188" y="9076"/>
                  <a:pt x="1245" y="9076"/>
                </a:cubicBezTo>
                <a:cubicBezTo>
                  <a:pt x="1292" y="9076"/>
                  <a:pt x="1342" y="9058"/>
                  <a:pt x="1381" y="9024"/>
                </a:cubicBezTo>
                <a:cubicBezTo>
                  <a:pt x="1466" y="8948"/>
                  <a:pt x="1475" y="8819"/>
                  <a:pt x="1400" y="8732"/>
                </a:cubicBezTo>
                <a:cubicBezTo>
                  <a:pt x="1211" y="8516"/>
                  <a:pt x="1046" y="8284"/>
                  <a:pt x="908" y="8044"/>
                </a:cubicBezTo>
                <a:cubicBezTo>
                  <a:pt x="870" y="7978"/>
                  <a:pt x="801" y="7941"/>
                  <a:pt x="729" y="7941"/>
                </a:cubicBezTo>
                <a:close/>
                <a:moveTo>
                  <a:pt x="14457" y="7952"/>
                </a:moveTo>
                <a:cubicBezTo>
                  <a:pt x="14455" y="7952"/>
                  <a:pt x="14452" y="7952"/>
                  <a:pt x="14450" y="7952"/>
                </a:cubicBezTo>
                <a:cubicBezTo>
                  <a:pt x="14335" y="7959"/>
                  <a:pt x="14246" y="8055"/>
                  <a:pt x="14253" y="8170"/>
                </a:cubicBezTo>
                <a:cubicBezTo>
                  <a:pt x="14259" y="8291"/>
                  <a:pt x="14262" y="8413"/>
                  <a:pt x="14262" y="8535"/>
                </a:cubicBezTo>
                <a:cubicBezTo>
                  <a:pt x="14262" y="8562"/>
                  <a:pt x="14264" y="8588"/>
                  <a:pt x="14264" y="8615"/>
                </a:cubicBezTo>
                <a:cubicBezTo>
                  <a:pt x="14264" y="8755"/>
                  <a:pt x="14261" y="8897"/>
                  <a:pt x="14253" y="9038"/>
                </a:cubicBezTo>
                <a:cubicBezTo>
                  <a:pt x="14248" y="9152"/>
                  <a:pt x="14337" y="9249"/>
                  <a:pt x="14450" y="9255"/>
                </a:cubicBezTo>
                <a:lnTo>
                  <a:pt x="14461" y="9255"/>
                </a:lnTo>
                <a:cubicBezTo>
                  <a:pt x="14571" y="9255"/>
                  <a:pt x="14661" y="9168"/>
                  <a:pt x="14666" y="9056"/>
                </a:cubicBezTo>
                <a:cubicBezTo>
                  <a:pt x="14673" y="8909"/>
                  <a:pt x="14677" y="8760"/>
                  <a:pt x="14677" y="8615"/>
                </a:cubicBezTo>
                <a:cubicBezTo>
                  <a:pt x="14677" y="8587"/>
                  <a:pt x="14677" y="8560"/>
                  <a:pt x="14677" y="8532"/>
                </a:cubicBezTo>
                <a:cubicBezTo>
                  <a:pt x="14675" y="8404"/>
                  <a:pt x="14672" y="8276"/>
                  <a:pt x="14666" y="8149"/>
                </a:cubicBezTo>
                <a:cubicBezTo>
                  <a:pt x="14661" y="8038"/>
                  <a:pt x="14567" y="7952"/>
                  <a:pt x="14457" y="7952"/>
                </a:cubicBezTo>
                <a:close/>
                <a:moveTo>
                  <a:pt x="11007" y="8820"/>
                </a:moveTo>
                <a:cubicBezTo>
                  <a:pt x="10971" y="8820"/>
                  <a:pt x="10934" y="8830"/>
                  <a:pt x="10901" y="8851"/>
                </a:cubicBezTo>
                <a:cubicBezTo>
                  <a:pt x="10642" y="9005"/>
                  <a:pt x="10385" y="9150"/>
                  <a:pt x="10137" y="9283"/>
                </a:cubicBezTo>
                <a:cubicBezTo>
                  <a:pt x="10036" y="9336"/>
                  <a:pt x="9999" y="9462"/>
                  <a:pt x="10052" y="9561"/>
                </a:cubicBezTo>
                <a:cubicBezTo>
                  <a:pt x="10089" y="9632"/>
                  <a:pt x="10160" y="9671"/>
                  <a:pt x="10234" y="9671"/>
                </a:cubicBezTo>
                <a:cubicBezTo>
                  <a:pt x="10266" y="9671"/>
                  <a:pt x="10300" y="9664"/>
                  <a:pt x="10332" y="9648"/>
                </a:cubicBezTo>
                <a:cubicBezTo>
                  <a:pt x="10585" y="9512"/>
                  <a:pt x="10849" y="9363"/>
                  <a:pt x="11113" y="9205"/>
                </a:cubicBezTo>
                <a:cubicBezTo>
                  <a:pt x="11211" y="9147"/>
                  <a:pt x="11243" y="9019"/>
                  <a:pt x="11184" y="8921"/>
                </a:cubicBezTo>
                <a:cubicBezTo>
                  <a:pt x="11146" y="8856"/>
                  <a:pt x="11077" y="8820"/>
                  <a:pt x="11007" y="8820"/>
                </a:cubicBezTo>
                <a:close/>
                <a:moveTo>
                  <a:pt x="1885" y="9275"/>
                </a:moveTo>
                <a:cubicBezTo>
                  <a:pt x="1825" y="9275"/>
                  <a:pt x="1765" y="9302"/>
                  <a:pt x="1725" y="9352"/>
                </a:cubicBezTo>
                <a:cubicBezTo>
                  <a:pt x="1652" y="9441"/>
                  <a:pt x="1666" y="9572"/>
                  <a:pt x="1755" y="9643"/>
                </a:cubicBezTo>
                <a:cubicBezTo>
                  <a:pt x="1991" y="9832"/>
                  <a:pt x="2246" y="10008"/>
                  <a:pt x="2513" y="10162"/>
                </a:cubicBezTo>
                <a:cubicBezTo>
                  <a:pt x="2547" y="10181"/>
                  <a:pt x="2582" y="10190"/>
                  <a:pt x="2616" y="10190"/>
                </a:cubicBezTo>
                <a:cubicBezTo>
                  <a:pt x="2689" y="10190"/>
                  <a:pt x="2758" y="10153"/>
                  <a:pt x="2797" y="10087"/>
                </a:cubicBezTo>
                <a:cubicBezTo>
                  <a:pt x="2854" y="9988"/>
                  <a:pt x="2820" y="9862"/>
                  <a:pt x="2721" y="9804"/>
                </a:cubicBezTo>
                <a:cubicBezTo>
                  <a:pt x="2471" y="9660"/>
                  <a:pt x="2233" y="9497"/>
                  <a:pt x="2015" y="9322"/>
                </a:cubicBezTo>
                <a:cubicBezTo>
                  <a:pt x="1977" y="9291"/>
                  <a:pt x="1931" y="9275"/>
                  <a:pt x="1885" y="9275"/>
                </a:cubicBezTo>
                <a:close/>
                <a:moveTo>
                  <a:pt x="9438" y="9652"/>
                </a:moveTo>
                <a:cubicBezTo>
                  <a:pt x="9409" y="9652"/>
                  <a:pt x="9380" y="9658"/>
                  <a:pt x="9352" y="9671"/>
                </a:cubicBezTo>
                <a:cubicBezTo>
                  <a:pt x="9081" y="9795"/>
                  <a:pt x="8810" y="9909"/>
                  <a:pt x="8547" y="10006"/>
                </a:cubicBezTo>
                <a:cubicBezTo>
                  <a:pt x="8439" y="10047"/>
                  <a:pt x="8384" y="10165"/>
                  <a:pt x="8425" y="10272"/>
                </a:cubicBezTo>
                <a:cubicBezTo>
                  <a:pt x="8455" y="10355"/>
                  <a:pt x="8535" y="10406"/>
                  <a:pt x="8618" y="10406"/>
                </a:cubicBezTo>
                <a:cubicBezTo>
                  <a:pt x="8643" y="10406"/>
                  <a:pt x="8668" y="10403"/>
                  <a:pt x="8691" y="10394"/>
                </a:cubicBezTo>
                <a:cubicBezTo>
                  <a:pt x="8964" y="10291"/>
                  <a:pt x="9244" y="10176"/>
                  <a:pt x="9524" y="10047"/>
                </a:cubicBezTo>
                <a:cubicBezTo>
                  <a:pt x="9628" y="9999"/>
                  <a:pt x="9674" y="9877"/>
                  <a:pt x="9627" y="9774"/>
                </a:cubicBezTo>
                <a:cubicBezTo>
                  <a:pt x="9592" y="9697"/>
                  <a:pt x="9517" y="9652"/>
                  <a:pt x="9438" y="9652"/>
                </a:cubicBezTo>
                <a:close/>
                <a:moveTo>
                  <a:pt x="3417" y="10162"/>
                </a:moveTo>
                <a:cubicBezTo>
                  <a:pt x="3335" y="10162"/>
                  <a:pt x="3257" y="10211"/>
                  <a:pt x="3224" y="10293"/>
                </a:cubicBezTo>
                <a:cubicBezTo>
                  <a:pt x="3181" y="10399"/>
                  <a:pt x="3235" y="10520"/>
                  <a:pt x="3341" y="10561"/>
                </a:cubicBezTo>
                <a:cubicBezTo>
                  <a:pt x="3626" y="10674"/>
                  <a:pt x="3920" y="10766"/>
                  <a:pt x="4216" y="10835"/>
                </a:cubicBezTo>
                <a:cubicBezTo>
                  <a:pt x="4232" y="10839"/>
                  <a:pt x="4248" y="10841"/>
                  <a:pt x="4264" y="10841"/>
                </a:cubicBezTo>
                <a:cubicBezTo>
                  <a:pt x="4358" y="10841"/>
                  <a:pt x="4443" y="10775"/>
                  <a:pt x="4464" y="10681"/>
                </a:cubicBezTo>
                <a:cubicBezTo>
                  <a:pt x="4491" y="10570"/>
                  <a:pt x="4422" y="10458"/>
                  <a:pt x="4310" y="10433"/>
                </a:cubicBezTo>
                <a:cubicBezTo>
                  <a:pt x="4034" y="10367"/>
                  <a:pt x="3759" y="10282"/>
                  <a:pt x="3492" y="10176"/>
                </a:cubicBezTo>
                <a:cubicBezTo>
                  <a:pt x="3467" y="10167"/>
                  <a:pt x="3442" y="10162"/>
                  <a:pt x="3417" y="10162"/>
                </a:cubicBezTo>
                <a:close/>
                <a:moveTo>
                  <a:pt x="7775" y="10268"/>
                </a:moveTo>
                <a:cubicBezTo>
                  <a:pt x="7757" y="10268"/>
                  <a:pt x="7738" y="10270"/>
                  <a:pt x="7720" y="10275"/>
                </a:cubicBezTo>
                <a:cubicBezTo>
                  <a:pt x="7434" y="10355"/>
                  <a:pt x="7151" y="10419"/>
                  <a:pt x="6874" y="10467"/>
                </a:cubicBezTo>
                <a:cubicBezTo>
                  <a:pt x="6761" y="10486"/>
                  <a:pt x="6685" y="10593"/>
                  <a:pt x="6704" y="10706"/>
                </a:cubicBezTo>
                <a:cubicBezTo>
                  <a:pt x="6722" y="10805"/>
                  <a:pt x="6811" y="10878"/>
                  <a:pt x="6908" y="10878"/>
                </a:cubicBezTo>
                <a:cubicBezTo>
                  <a:pt x="6921" y="10878"/>
                  <a:pt x="6931" y="10876"/>
                  <a:pt x="6944" y="10874"/>
                </a:cubicBezTo>
                <a:cubicBezTo>
                  <a:pt x="7234" y="10825"/>
                  <a:pt x="7532" y="10757"/>
                  <a:pt x="7830" y="10674"/>
                </a:cubicBezTo>
                <a:cubicBezTo>
                  <a:pt x="7939" y="10644"/>
                  <a:pt x="8005" y="10529"/>
                  <a:pt x="7973" y="10419"/>
                </a:cubicBezTo>
                <a:cubicBezTo>
                  <a:pt x="7948" y="10327"/>
                  <a:pt x="7865" y="10268"/>
                  <a:pt x="7775" y="10268"/>
                </a:cubicBezTo>
                <a:close/>
                <a:moveTo>
                  <a:pt x="5139" y="10562"/>
                </a:moveTo>
                <a:cubicBezTo>
                  <a:pt x="5033" y="10562"/>
                  <a:pt x="4942" y="10644"/>
                  <a:pt x="4934" y="10752"/>
                </a:cubicBezTo>
                <a:cubicBezTo>
                  <a:pt x="4925" y="10867"/>
                  <a:pt x="5012" y="10966"/>
                  <a:pt x="5125" y="10974"/>
                </a:cubicBezTo>
                <a:cubicBezTo>
                  <a:pt x="5189" y="10979"/>
                  <a:pt x="5253" y="10982"/>
                  <a:pt x="5317" y="10986"/>
                </a:cubicBezTo>
                <a:cubicBezTo>
                  <a:pt x="5412" y="10989"/>
                  <a:pt x="5512" y="10991"/>
                  <a:pt x="5607" y="10991"/>
                </a:cubicBezTo>
                <a:lnTo>
                  <a:pt x="5609" y="10991"/>
                </a:lnTo>
                <a:cubicBezTo>
                  <a:pt x="5751" y="10991"/>
                  <a:pt x="5896" y="10988"/>
                  <a:pt x="6040" y="10979"/>
                </a:cubicBezTo>
                <a:cubicBezTo>
                  <a:pt x="6153" y="10972"/>
                  <a:pt x="6240" y="10874"/>
                  <a:pt x="6233" y="10761"/>
                </a:cubicBezTo>
                <a:cubicBezTo>
                  <a:pt x="6228" y="10650"/>
                  <a:pt x="6136" y="10566"/>
                  <a:pt x="6028" y="10566"/>
                </a:cubicBezTo>
                <a:cubicBezTo>
                  <a:pt x="6024" y="10566"/>
                  <a:pt x="6019" y="10566"/>
                  <a:pt x="6015" y="10566"/>
                </a:cubicBezTo>
                <a:cubicBezTo>
                  <a:pt x="5880" y="10573"/>
                  <a:pt x="5742" y="10578"/>
                  <a:pt x="5609" y="10578"/>
                </a:cubicBezTo>
                <a:lnTo>
                  <a:pt x="5607" y="10578"/>
                </a:lnTo>
                <a:cubicBezTo>
                  <a:pt x="5517" y="10578"/>
                  <a:pt x="5423" y="10577"/>
                  <a:pt x="5333" y="10571"/>
                </a:cubicBezTo>
                <a:cubicBezTo>
                  <a:pt x="5274" y="10570"/>
                  <a:pt x="5214" y="10566"/>
                  <a:pt x="5156" y="10562"/>
                </a:cubicBezTo>
                <a:cubicBezTo>
                  <a:pt x="5150" y="10562"/>
                  <a:pt x="5145" y="10562"/>
                  <a:pt x="5139" y="10562"/>
                </a:cubicBezTo>
                <a:close/>
                <a:moveTo>
                  <a:pt x="14381" y="9724"/>
                </a:moveTo>
                <a:cubicBezTo>
                  <a:pt x="14279" y="9724"/>
                  <a:pt x="14190" y="9799"/>
                  <a:pt x="14175" y="9903"/>
                </a:cubicBezTo>
                <a:cubicBezTo>
                  <a:pt x="14136" y="10189"/>
                  <a:pt x="14083" y="10476"/>
                  <a:pt x="14020" y="10759"/>
                </a:cubicBezTo>
                <a:cubicBezTo>
                  <a:pt x="13995" y="10871"/>
                  <a:pt x="14064" y="10981"/>
                  <a:pt x="14175" y="11007"/>
                </a:cubicBezTo>
                <a:cubicBezTo>
                  <a:pt x="14191" y="11009"/>
                  <a:pt x="14207" y="11011"/>
                  <a:pt x="14222" y="11011"/>
                </a:cubicBezTo>
                <a:cubicBezTo>
                  <a:pt x="14315" y="11011"/>
                  <a:pt x="14402" y="10947"/>
                  <a:pt x="14424" y="10851"/>
                </a:cubicBezTo>
                <a:cubicBezTo>
                  <a:pt x="14491" y="10555"/>
                  <a:pt x="14544" y="10256"/>
                  <a:pt x="14585" y="9960"/>
                </a:cubicBezTo>
                <a:cubicBezTo>
                  <a:pt x="14601" y="9846"/>
                  <a:pt x="14521" y="9742"/>
                  <a:pt x="14408" y="9726"/>
                </a:cubicBezTo>
                <a:cubicBezTo>
                  <a:pt x="14399" y="9725"/>
                  <a:pt x="14390" y="9724"/>
                  <a:pt x="14381" y="9724"/>
                </a:cubicBezTo>
                <a:close/>
                <a:moveTo>
                  <a:pt x="13988" y="11454"/>
                </a:moveTo>
                <a:cubicBezTo>
                  <a:pt x="13901" y="11454"/>
                  <a:pt x="13819" y="11511"/>
                  <a:pt x="13791" y="11599"/>
                </a:cubicBezTo>
                <a:cubicBezTo>
                  <a:pt x="13704" y="11872"/>
                  <a:pt x="13605" y="12148"/>
                  <a:pt x="13495" y="12418"/>
                </a:cubicBezTo>
                <a:cubicBezTo>
                  <a:pt x="13451" y="12522"/>
                  <a:pt x="13502" y="12643"/>
                  <a:pt x="13608" y="12687"/>
                </a:cubicBezTo>
                <a:cubicBezTo>
                  <a:pt x="13633" y="12698"/>
                  <a:pt x="13660" y="12703"/>
                  <a:pt x="13686" y="12703"/>
                </a:cubicBezTo>
                <a:cubicBezTo>
                  <a:pt x="13768" y="12703"/>
                  <a:pt x="13844" y="12653"/>
                  <a:pt x="13878" y="12574"/>
                </a:cubicBezTo>
                <a:cubicBezTo>
                  <a:pt x="13991" y="12294"/>
                  <a:pt x="14096" y="12008"/>
                  <a:pt x="14186" y="11723"/>
                </a:cubicBezTo>
                <a:cubicBezTo>
                  <a:pt x="14220" y="11615"/>
                  <a:pt x="14160" y="11498"/>
                  <a:pt x="14051" y="11464"/>
                </a:cubicBezTo>
                <a:cubicBezTo>
                  <a:pt x="14030" y="11458"/>
                  <a:pt x="14009" y="11454"/>
                  <a:pt x="13988" y="11454"/>
                </a:cubicBezTo>
                <a:close/>
                <a:moveTo>
                  <a:pt x="13317" y="13096"/>
                </a:moveTo>
                <a:cubicBezTo>
                  <a:pt x="13242" y="13096"/>
                  <a:pt x="13168" y="13137"/>
                  <a:pt x="13132" y="13210"/>
                </a:cubicBezTo>
                <a:cubicBezTo>
                  <a:pt x="13002" y="13467"/>
                  <a:pt x="12861" y="13724"/>
                  <a:pt x="12710" y="13972"/>
                </a:cubicBezTo>
                <a:cubicBezTo>
                  <a:pt x="12650" y="14069"/>
                  <a:pt x="12682" y="14197"/>
                  <a:pt x="12779" y="14255"/>
                </a:cubicBezTo>
                <a:cubicBezTo>
                  <a:pt x="12813" y="14277"/>
                  <a:pt x="12850" y="14286"/>
                  <a:pt x="12885" y="14286"/>
                </a:cubicBezTo>
                <a:cubicBezTo>
                  <a:pt x="12956" y="14286"/>
                  <a:pt x="13024" y="14250"/>
                  <a:pt x="13063" y="14186"/>
                </a:cubicBezTo>
                <a:cubicBezTo>
                  <a:pt x="13219" y="13929"/>
                  <a:pt x="13367" y="13664"/>
                  <a:pt x="13502" y="13396"/>
                </a:cubicBezTo>
                <a:cubicBezTo>
                  <a:pt x="13553" y="13295"/>
                  <a:pt x="13513" y="13169"/>
                  <a:pt x="13410" y="13118"/>
                </a:cubicBezTo>
                <a:cubicBezTo>
                  <a:pt x="13380" y="13103"/>
                  <a:pt x="13349" y="13096"/>
                  <a:pt x="13317" y="13096"/>
                </a:cubicBezTo>
                <a:close/>
                <a:moveTo>
                  <a:pt x="12397" y="14613"/>
                </a:moveTo>
                <a:cubicBezTo>
                  <a:pt x="12333" y="14613"/>
                  <a:pt x="12269" y="14643"/>
                  <a:pt x="12230" y="14700"/>
                </a:cubicBezTo>
                <a:cubicBezTo>
                  <a:pt x="12061" y="14936"/>
                  <a:pt x="11881" y="15168"/>
                  <a:pt x="11695" y="15390"/>
                </a:cubicBezTo>
                <a:cubicBezTo>
                  <a:pt x="11622" y="15476"/>
                  <a:pt x="11633" y="15608"/>
                  <a:pt x="11721" y="15680"/>
                </a:cubicBezTo>
                <a:cubicBezTo>
                  <a:pt x="11760" y="15714"/>
                  <a:pt x="11806" y="15728"/>
                  <a:pt x="11854" y="15728"/>
                </a:cubicBezTo>
                <a:cubicBezTo>
                  <a:pt x="11913" y="15728"/>
                  <a:pt x="11971" y="15703"/>
                  <a:pt x="12012" y="15655"/>
                </a:cubicBezTo>
                <a:cubicBezTo>
                  <a:pt x="12205" y="15425"/>
                  <a:pt x="12391" y="15184"/>
                  <a:pt x="12565" y="14941"/>
                </a:cubicBezTo>
                <a:cubicBezTo>
                  <a:pt x="12632" y="14847"/>
                  <a:pt x="12611" y="14718"/>
                  <a:pt x="12517" y="14652"/>
                </a:cubicBezTo>
                <a:cubicBezTo>
                  <a:pt x="12480" y="14626"/>
                  <a:pt x="12438" y="14613"/>
                  <a:pt x="12397" y="14613"/>
                </a:cubicBezTo>
                <a:close/>
                <a:moveTo>
                  <a:pt x="11258" y="15974"/>
                </a:moveTo>
                <a:cubicBezTo>
                  <a:pt x="11204" y="15974"/>
                  <a:pt x="11150" y="15995"/>
                  <a:pt x="11110" y="16036"/>
                </a:cubicBezTo>
                <a:cubicBezTo>
                  <a:pt x="10908" y="16246"/>
                  <a:pt x="10695" y="16448"/>
                  <a:pt x="10479" y="16639"/>
                </a:cubicBezTo>
                <a:cubicBezTo>
                  <a:pt x="10394" y="16713"/>
                  <a:pt x="10385" y="16844"/>
                  <a:pt x="10461" y="16930"/>
                </a:cubicBezTo>
                <a:cubicBezTo>
                  <a:pt x="10502" y="16977"/>
                  <a:pt x="10559" y="17000"/>
                  <a:pt x="10615" y="17000"/>
                </a:cubicBezTo>
                <a:cubicBezTo>
                  <a:pt x="10665" y="17000"/>
                  <a:pt x="10713" y="16983"/>
                  <a:pt x="10752" y="16949"/>
                </a:cubicBezTo>
                <a:cubicBezTo>
                  <a:pt x="10977" y="16751"/>
                  <a:pt x="11197" y="16541"/>
                  <a:pt x="11407" y="16325"/>
                </a:cubicBezTo>
                <a:cubicBezTo>
                  <a:pt x="11487" y="16244"/>
                  <a:pt x="11485" y="16113"/>
                  <a:pt x="11402" y="16033"/>
                </a:cubicBezTo>
                <a:cubicBezTo>
                  <a:pt x="11362" y="15994"/>
                  <a:pt x="11310" y="15974"/>
                  <a:pt x="11258" y="15974"/>
                </a:cubicBezTo>
                <a:close/>
                <a:moveTo>
                  <a:pt x="9928" y="17148"/>
                </a:moveTo>
                <a:cubicBezTo>
                  <a:pt x="9884" y="17148"/>
                  <a:pt x="9841" y="17162"/>
                  <a:pt x="9804" y="17190"/>
                </a:cubicBezTo>
                <a:cubicBezTo>
                  <a:pt x="9697" y="17270"/>
                  <a:pt x="9588" y="17350"/>
                  <a:pt x="9478" y="17426"/>
                </a:cubicBezTo>
                <a:cubicBezTo>
                  <a:pt x="9350" y="17514"/>
                  <a:pt x="9219" y="17603"/>
                  <a:pt x="9088" y="17688"/>
                </a:cubicBezTo>
                <a:cubicBezTo>
                  <a:pt x="8990" y="17748"/>
                  <a:pt x="8964" y="17876"/>
                  <a:pt x="9024" y="17973"/>
                </a:cubicBezTo>
                <a:cubicBezTo>
                  <a:pt x="9065" y="18034"/>
                  <a:pt x="9130" y="18067"/>
                  <a:pt x="9199" y="18067"/>
                </a:cubicBezTo>
                <a:cubicBezTo>
                  <a:pt x="9237" y="18067"/>
                  <a:pt x="9276" y="18057"/>
                  <a:pt x="9309" y="18035"/>
                </a:cubicBezTo>
                <a:cubicBezTo>
                  <a:pt x="9446" y="17948"/>
                  <a:pt x="9582" y="17856"/>
                  <a:pt x="9715" y="17764"/>
                </a:cubicBezTo>
                <a:cubicBezTo>
                  <a:pt x="9829" y="17686"/>
                  <a:pt x="9942" y="17603"/>
                  <a:pt x="10052" y="17520"/>
                </a:cubicBezTo>
                <a:cubicBezTo>
                  <a:pt x="10144" y="17451"/>
                  <a:pt x="10162" y="17321"/>
                  <a:pt x="10093" y="17231"/>
                </a:cubicBezTo>
                <a:cubicBezTo>
                  <a:pt x="10052" y="17176"/>
                  <a:pt x="9990" y="17148"/>
                  <a:pt x="9928" y="17148"/>
                </a:cubicBezTo>
                <a:close/>
                <a:moveTo>
                  <a:pt x="8434" y="18106"/>
                </a:moveTo>
                <a:cubicBezTo>
                  <a:pt x="8400" y="18106"/>
                  <a:pt x="8366" y="18114"/>
                  <a:pt x="8335" y="18131"/>
                </a:cubicBezTo>
                <a:cubicBezTo>
                  <a:pt x="8081" y="18269"/>
                  <a:pt x="7819" y="18399"/>
                  <a:pt x="7553" y="18521"/>
                </a:cubicBezTo>
                <a:cubicBezTo>
                  <a:pt x="7450" y="18567"/>
                  <a:pt x="7404" y="18691"/>
                  <a:pt x="7450" y="18794"/>
                </a:cubicBezTo>
                <a:cubicBezTo>
                  <a:pt x="7486" y="18870"/>
                  <a:pt x="7560" y="18916"/>
                  <a:pt x="7640" y="18916"/>
                </a:cubicBezTo>
                <a:cubicBezTo>
                  <a:pt x="7668" y="18916"/>
                  <a:pt x="7697" y="18909"/>
                  <a:pt x="7725" y="18897"/>
                </a:cubicBezTo>
                <a:cubicBezTo>
                  <a:pt x="8000" y="18773"/>
                  <a:pt x="8271" y="18636"/>
                  <a:pt x="8533" y="18494"/>
                </a:cubicBezTo>
                <a:cubicBezTo>
                  <a:pt x="8632" y="18439"/>
                  <a:pt x="8670" y="18314"/>
                  <a:pt x="8616" y="18214"/>
                </a:cubicBezTo>
                <a:cubicBezTo>
                  <a:pt x="8579" y="18145"/>
                  <a:pt x="8508" y="18106"/>
                  <a:pt x="8434" y="18106"/>
                </a:cubicBezTo>
                <a:close/>
                <a:moveTo>
                  <a:pt x="6820" y="18842"/>
                </a:moveTo>
                <a:cubicBezTo>
                  <a:pt x="6796" y="18842"/>
                  <a:pt x="6771" y="18847"/>
                  <a:pt x="6747" y="18856"/>
                </a:cubicBezTo>
                <a:cubicBezTo>
                  <a:pt x="6476" y="18957"/>
                  <a:pt x="6198" y="19051"/>
                  <a:pt x="5919" y="19136"/>
                </a:cubicBezTo>
                <a:cubicBezTo>
                  <a:pt x="5809" y="19168"/>
                  <a:pt x="5747" y="19283"/>
                  <a:pt x="5781" y="19393"/>
                </a:cubicBezTo>
                <a:cubicBezTo>
                  <a:pt x="5808" y="19483"/>
                  <a:pt x="5889" y="19540"/>
                  <a:pt x="5978" y="19540"/>
                </a:cubicBezTo>
                <a:cubicBezTo>
                  <a:pt x="5997" y="19540"/>
                  <a:pt x="6019" y="19536"/>
                  <a:pt x="6038" y="19531"/>
                </a:cubicBezTo>
                <a:cubicBezTo>
                  <a:pt x="6327" y="19444"/>
                  <a:pt x="6614" y="19347"/>
                  <a:pt x="6892" y="19242"/>
                </a:cubicBezTo>
                <a:cubicBezTo>
                  <a:pt x="6998" y="19201"/>
                  <a:pt x="7053" y="19083"/>
                  <a:pt x="7013" y="18976"/>
                </a:cubicBezTo>
                <a:cubicBezTo>
                  <a:pt x="6981" y="18893"/>
                  <a:pt x="6903" y="18842"/>
                  <a:pt x="6820" y="18842"/>
                </a:cubicBezTo>
                <a:close/>
                <a:moveTo>
                  <a:pt x="5120" y="19356"/>
                </a:moveTo>
                <a:cubicBezTo>
                  <a:pt x="5105" y="19356"/>
                  <a:pt x="5089" y="19357"/>
                  <a:pt x="5074" y="19361"/>
                </a:cubicBezTo>
                <a:cubicBezTo>
                  <a:pt x="4792" y="19426"/>
                  <a:pt x="4503" y="19485"/>
                  <a:pt x="4216" y="19535"/>
                </a:cubicBezTo>
                <a:cubicBezTo>
                  <a:pt x="4103" y="19552"/>
                  <a:pt x="4027" y="19660"/>
                  <a:pt x="4046" y="19772"/>
                </a:cubicBezTo>
                <a:cubicBezTo>
                  <a:pt x="4064" y="19873"/>
                  <a:pt x="4151" y="19944"/>
                  <a:pt x="4250" y="19944"/>
                </a:cubicBezTo>
                <a:cubicBezTo>
                  <a:pt x="4262" y="19944"/>
                  <a:pt x="4273" y="19944"/>
                  <a:pt x="4285" y="19942"/>
                </a:cubicBezTo>
                <a:cubicBezTo>
                  <a:pt x="4581" y="19892"/>
                  <a:pt x="4877" y="19832"/>
                  <a:pt x="5168" y="19765"/>
                </a:cubicBezTo>
                <a:cubicBezTo>
                  <a:pt x="5280" y="19738"/>
                  <a:pt x="5349" y="19627"/>
                  <a:pt x="5322" y="19515"/>
                </a:cubicBezTo>
                <a:cubicBezTo>
                  <a:pt x="5299" y="19420"/>
                  <a:pt x="5214" y="19356"/>
                  <a:pt x="5120" y="19356"/>
                </a:cubicBezTo>
                <a:close/>
                <a:moveTo>
                  <a:pt x="3371" y="19652"/>
                </a:moveTo>
                <a:cubicBezTo>
                  <a:pt x="3363" y="19652"/>
                  <a:pt x="3356" y="19652"/>
                  <a:pt x="3348" y="19653"/>
                </a:cubicBezTo>
                <a:cubicBezTo>
                  <a:pt x="3061" y="19685"/>
                  <a:pt x="2767" y="19706"/>
                  <a:pt x="2476" y="19721"/>
                </a:cubicBezTo>
                <a:cubicBezTo>
                  <a:pt x="2361" y="19726"/>
                  <a:pt x="2274" y="19823"/>
                  <a:pt x="2279" y="19937"/>
                </a:cubicBezTo>
                <a:cubicBezTo>
                  <a:pt x="2285" y="20048"/>
                  <a:pt x="2375" y="20133"/>
                  <a:pt x="2485" y="20133"/>
                </a:cubicBezTo>
                <a:lnTo>
                  <a:pt x="2496" y="20133"/>
                </a:lnTo>
                <a:cubicBezTo>
                  <a:pt x="2795" y="20119"/>
                  <a:pt x="3096" y="20096"/>
                  <a:pt x="3392" y="20064"/>
                </a:cubicBezTo>
                <a:cubicBezTo>
                  <a:pt x="3506" y="20052"/>
                  <a:pt x="3589" y="19951"/>
                  <a:pt x="3577" y="19838"/>
                </a:cubicBezTo>
                <a:cubicBezTo>
                  <a:pt x="3565" y="19732"/>
                  <a:pt x="3476" y="19652"/>
                  <a:pt x="3371" y="19652"/>
                </a:cubicBezTo>
                <a:close/>
                <a:moveTo>
                  <a:pt x="712" y="19699"/>
                </a:moveTo>
                <a:cubicBezTo>
                  <a:pt x="604" y="19699"/>
                  <a:pt x="512" y="19782"/>
                  <a:pt x="504" y="19891"/>
                </a:cubicBezTo>
                <a:cubicBezTo>
                  <a:pt x="497" y="20006"/>
                  <a:pt x="582" y="20103"/>
                  <a:pt x="697" y="20112"/>
                </a:cubicBezTo>
                <a:cubicBezTo>
                  <a:pt x="995" y="20133"/>
                  <a:pt x="1296" y="20146"/>
                  <a:pt x="1595" y="20149"/>
                </a:cubicBezTo>
                <a:lnTo>
                  <a:pt x="1597" y="20149"/>
                </a:lnTo>
                <a:cubicBezTo>
                  <a:pt x="1711" y="20149"/>
                  <a:pt x="1803" y="20059"/>
                  <a:pt x="1804" y="19946"/>
                </a:cubicBezTo>
                <a:cubicBezTo>
                  <a:pt x="1806" y="19830"/>
                  <a:pt x="1714" y="19737"/>
                  <a:pt x="1601" y="19737"/>
                </a:cubicBezTo>
                <a:cubicBezTo>
                  <a:pt x="1310" y="19733"/>
                  <a:pt x="1016" y="19721"/>
                  <a:pt x="725" y="19699"/>
                </a:cubicBezTo>
                <a:cubicBezTo>
                  <a:pt x="721" y="19699"/>
                  <a:pt x="716" y="19699"/>
                  <a:pt x="712" y="196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38"/>
          <p:cNvSpPr/>
          <p:nvPr/>
        </p:nvSpPr>
        <p:spPr>
          <a:xfrm>
            <a:off x="5581234" y="1935203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38"/>
          <p:cNvSpPr/>
          <p:nvPr/>
        </p:nvSpPr>
        <p:spPr>
          <a:xfrm>
            <a:off x="6868322" y="844898"/>
            <a:ext cx="1236835" cy="489612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38"/>
          <p:cNvSpPr/>
          <p:nvPr/>
        </p:nvSpPr>
        <p:spPr>
          <a:xfrm>
            <a:off x="8016266" y="42225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38"/>
          <p:cNvSpPr/>
          <p:nvPr/>
        </p:nvSpPr>
        <p:spPr>
          <a:xfrm>
            <a:off x="1118591" y="12703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38"/>
          <p:cNvSpPr/>
          <p:nvPr/>
        </p:nvSpPr>
        <p:spPr>
          <a:xfrm>
            <a:off x="1507516" y="7222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38"/>
          <p:cNvSpPr/>
          <p:nvPr/>
        </p:nvSpPr>
        <p:spPr>
          <a:xfrm>
            <a:off x="8148616" y="5896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382F7C-9989-6B59-CD52-520FB8675549}"/>
              </a:ext>
            </a:extLst>
          </p:cNvPr>
          <p:cNvSpPr txBox="1"/>
          <p:nvPr/>
        </p:nvSpPr>
        <p:spPr>
          <a:xfrm>
            <a:off x="954524" y="2865788"/>
            <a:ext cx="3465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solidFill>
                  <a:srgbClr val="F172AC"/>
                </a:solidFill>
                <a:latin typeface="happy Med" pitchFamily="2" charset="-34"/>
                <a:cs typeface="happy Med" pitchFamily="2" charset="-34"/>
              </a:rPr>
              <a:t>มีการออกแบบให้</a:t>
            </a:r>
            <a:r>
              <a:rPr lang="en-US" sz="1800" dirty="0">
                <a:solidFill>
                  <a:srgbClr val="F172AC"/>
                </a:solidFill>
                <a:latin typeface="happy Med" pitchFamily="2" charset="-34"/>
                <a:cs typeface="happy Med" pitchFamily="2" charset="-34"/>
              </a:rPr>
              <a:t> User Interface </a:t>
            </a:r>
            <a:r>
              <a:rPr lang="th-TH" sz="1800" dirty="0">
                <a:solidFill>
                  <a:srgbClr val="F172AC"/>
                </a:solidFill>
                <a:latin typeface="happy Med" pitchFamily="2" charset="-34"/>
                <a:cs typeface="happy Med" pitchFamily="2" charset="-34"/>
              </a:rPr>
              <a:t>ให้มีสีสันสวยงาม เข้าใจง่าย และสะดวกต่อการใช้งาน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39"/>
          <p:cNvSpPr/>
          <p:nvPr/>
        </p:nvSpPr>
        <p:spPr>
          <a:xfrm>
            <a:off x="1271376" y="1132201"/>
            <a:ext cx="1245895" cy="1148568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39"/>
          <p:cNvSpPr txBox="1">
            <a:spLocks noGrp="1"/>
          </p:cNvSpPr>
          <p:nvPr>
            <p:ph type="title"/>
          </p:nvPr>
        </p:nvSpPr>
        <p:spPr>
          <a:xfrm>
            <a:off x="1291500" y="2400500"/>
            <a:ext cx="43200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User Interface</a:t>
            </a:r>
            <a:endParaRPr sz="4400" dirty="0"/>
          </a:p>
        </p:txBody>
      </p:sp>
      <p:sp>
        <p:nvSpPr>
          <p:cNvPr id="2256" name="Google Shape;2256;p39"/>
          <p:cNvSpPr txBox="1">
            <a:spLocks noGrp="1"/>
          </p:cNvSpPr>
          <p:nvPr>
            <p:ph type="subTitle" idx="1"/>
          </p:nvPr>
        </p:nvSpPr>
        <p:spPr>
          <a:xfrm>
            <a:off x="1153597" y="3122586"/>
            <a:ext cx="4320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happy Med" pitchFamily="2" charset="-34"/>
                <a:cs typeface="happy Med" pitchFamily="2" charset="-34"/>
              </a:rPr>
              <a:t>Ui </a:t>
            </a:r>
            <a:r>
              <a:rPr lang="th-TH" sz="2800" dirty="0">
                <a:latin typeface="happy Med" pitchFamily="2" charset="-34"/>
                <a:cs typeface="happy Med" pitchFamily="2" charset="-34"/>
              </a:rPr>
              <a:t>ของโปรแกรม</a:t>
            </a:r>
            <a:endParaRPr sz="2800" dirty="0">
              <a:latin typeface="happy Med" pitchFamily="2" charset="-34"/>
              <a:cs typeface="happy Med" pitchFamily="2" charset="-34"/>
            </a:endParaRPr>
          </a:p>
        </p:txBody>
      </p:sp>
      <p:grpSp>
        <p:nvGrpSpPr>
          <p:cNvPr id="2257" name="Google Shape;2257;p39"/>
          <p:cNvGrpSpPr/>
          <p:nvPr/>
        </p:nvGrpSpPr>
        <p:grpSpPr>
          <a:xfrm>
            <a:off x="5818915" y="721458"/>
            <a:ext cx="2026677" cy="3558238"/>
            <a:chOff x="2332850" y="1508965"/>
            <a:chExt cx="495799" cy="870474"/>
          </a:xfrm>
        </p:grpSpPr>
        <p:sp>
          <p:nvSpPr>
            <p:cNvPr id="2258" name="Google Shape;2258;p39"/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9"/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9"/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9"/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9"/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9"/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9"/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9"/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9"/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9"/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9"/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9"/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0" name="Google Shape;2270;p39"/>
          <p:cNvSpPr/>
          <p:nvPr/>
        </p:nvSpPr>
        <p:spPr>
          <a:xfrm>
            <a:off x="5611500" y="1654615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39"/>
          <p:cNvSpPr/>
          <p:nvPr/>
        </p:nvSpPr>
        <p:spPr>
          <a:xfrm>
            <a:off x="7137238" y="943490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39"/>
          <p:cNvSpPr/>
          <p:nvPr/>
        </p:nvSpPr>
        <p:spPr>
          <a:xfrm>
            <a:off x="7775938" y="3942465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39"/>
          <p:cNvSpPr/>
          <p:nvPr/>
        </p:nvSpPr>
        <p:spPr>
          <a:xfrm>
            <a:off x="8" y="-7"/>
            <a:ext cx="1190838" cy="333300"/>
          </a:xfrm>
          <a:custGeom>
            <a:avLst/>
            <a:gdLst/>
            <a:ahLst/>
            <a:cxnLst/>
            <a:rect l="l" t="t" r="r" b="b"/>
            <a:pathLst>
              <a:path w="13056" h="3654" extrusionOk="0">
                <a:moveTo>
                  <a:pt x="12825" y="0"/>
                </a:moveTo>
                <a:cubicBezTo>
                  <a:pt x="12738" y="0"/>
                  <a:pt x="12656" y="56"/>
                  <a:pt x="12627" y="144"/>
                </a:cubicBezTo>
                <a:cubicBezTo>
                  <a:pt x="12627" y="146"/>
                  <a:pt x="12522" y="458"/>
                  <a:pt x="12244" y="880"/>
                </a:cubicBezTo>
                <a:cubicBezTo>
                  <a:pt x="12180" y="974"/>
                  <a:pt x="12207" y="1103"/>
                  <a:pt x="12301" y="1165"/>
                </a:cubicBezTo>
                <a:cubicBezTo>
                  <a:pt x="12336" y="1190"/>
                  <a:pt x="12377" y="1201"/>
                  <a:pt x="12416" y="1201"/>
                </a:cubicBezTo>
                <a:cubicBezTo>
                  <a:pt x="12483" y="1201"/>
                  <a:pt x="12549" y="1169"/>
                  <a:pt x="12588" y="1108"/>
                </a:cubicBezTo>
                <a:cubicBezTo>
                  <a:pt x="12902" y="635"/>
                  <a:pt x="13017" y="284"/>
                  <a:pt x="13020" y="270"/>
                </a:cubicBezTo>
                <a:cubicBezTo>
                  <a:pt x="13056" y="162"/>
                  <a:pt x="12996" y="45"/>
                  <a:pt x="12888" y="10"/>
                </a:cubicBezTo>
                <a:cubicBezTo>
                  <a:pt x="12867" y="3"/>
                  <a:pt x="12846" y="0"/>
                  <a:pt x="12825" y="0"/>
                </a:cubicBezTo>
                <a:close/>
                <a:moveTo>
                  <a:pt x="238" y="806"/>
                </a:moveTo>
                <a:cubicBezTo>
                  <a:pt x="169" y="806"/>
                  <a:pt x="102" y="840"/>
                  <a:pt x="63" y="903"/>
                </a:cubicBezTo>
                <a:cubicBezTo>
                  <a:pt x="1" y="999"/>
                  <a:pt x="29" y="1126"/>
                  <a:pt x="127" y="1188"/>
                </a:cubicBezTo>
                <a:cubicBezTo>
                  <a:pt x="128" y="1188"/>
                  <a:pt x="180" y="1222"/>
                  <a:pt x="276" y="1279"/>
                </a:cubicBezTo>
                <a:cubicBezTo>
                  <a:pt x="309" y="1298"/>
                  <a:pt x="345" y="1309"/>
                  <a:pt x="382" y="1309"/>
                </a:cubicBezTo>
                <a:cubicBezTo>
                  <a:pt x="451" y="1309"/>
                  <a:pt x="520" y="1273"/>
                  <a:pt x="559" y="1208"/>
                </a:cubicBezTo>
                <a:cubicBezTo>
                  <a:pt x="618" y="1110"/>
                  <a:pt x="586" y="983"/>
                  <a:pt x="488" y="924"/>
                </a:cubicBezTo>
                <a:cubicBezTo>
                  <a:pt x="398" y="869"/>
                  <a:pt x="348" y="839"/>
                  <a:pt x="348" y="837"/>
                </a:cubicBezTo>
                <a:cubicBezTo>
                  <a:pt x="314" y="816"/>
                  <a:pt x="275" y="806"/>
                  <a:pt x="238" y="806"/>
                </a:cubicBezTo>
                <a:close/>
                <a:moveTo>
                  <a:pt x="1155" y="1332"/>
                </a:moveTo>
                <a:cubicBezTo>
                  <a:pt x="1082" y="1332"/>
                  <a:pt x="1010" y="1372"/>
                  <a:pt x="972" y="1442"/>
                </a:cubicBezTo>
                <a:cubicBezTo>
                  <a:pt x="919" y="1541"/>
                  <a:pt x="956" y="1667"/>
                  <a:pt x="1057" y="1720"/>
                </a:cubicBezTo>
                <a:cubicBezTo>
                  <a:pt x="1319" y="1860"/>
                  <a:pt x="1587" y="1998"/>
                  <a:pt x="1856" y="2127"/>
                </a:cubicBezTo>
                <a:cubicBezTo>
                  <a:pt x="1885" y="2142"/>
                  <a:pt x="1916" y="2147"/>
                  <a:pt x="1947" y="2147"/>
                </a:cubicBezTo>
                <a:cubicBezTo>
                  <a:pt x="2023" y="2147"/>
                  <a:pt x="2097" y="2104"/>
                  <a:pt x="2133" y="2030"/>
                </a:cubicBezTo>
                <a:cubicBezTo>
                  <a:pt x="2182" y="1927"/>
                  <a:pt x="2138" y="1805"/>
                  <a:pt x="2035" y="1755"/>
                </a:cubicBezTo>
                <a:cubicBezTo>
                  <a:pt x="1773" y="1628"/>
                  <a:pt x="1509" y="1493"/>
                  <a:pt x="1252" y="1357"/>
                </a:cubicBezTo>
                <a:cubicBezTo>
                  <a:pt x="1221" y="1340"/>
                  <a:pt x="1188" y="1332"/>
                  <a:pt x="1155" y="1332"/>
                </a:cubicBezTo>
                <a:close/>
                <a:moveTo>
                  <a:pt x="11860" y="1477"/>
                </a:moveTo>
                <a:cubicBezTo>
                  <a:pt x="11806" y="1477"/>
                  <a:pt x="11752" y="1497"/>
                  <a:pt x="11713" y="1539"/>
                </a:cubicBezTo>
                <a:cubicBezTo>
                  <a:pt x="11518" y="1741"/>
                  <a:pt x="11303" y="1931"/>
                  <a:pt x="11073" y="2099"/>
                </a:cubicBezTo>
                <a:cubicBezTo>
                  <a:pt x="10981" y="2168"/>
                  <a:pt x="10961" y="2298"/>
                  <a:pt x="11029" y="2390"/>
                </a:cubicBezTo>
                <a:cubicBezTo>
                  <a:pt x="11069" y="2445"/>
                  <a:pt x="11131" y="2473"/>
                  <a:pt x="11195" y="2473"/>
                </a:cubicBezTo>
                <a:cubicBezTo>
                  <a:pt x="11238" y="2473"/>
                  <a:pt x="11280" y="2461"/>
                  <a:pt x="11317" y="2432"/>
                </a:cubicBezTo>
                <a:cubicBezTo>
                  <a:pt x="11567" y="2250"/>
                  <a:pt x="11799" y="2046"/>
                  <a:pt x="12010" y="1826"/>
                </a:cubicBezTo>
                <a:cubicBezTo>
                  <a:pt x="12088" y="1745"/>
                  <a:pt x="12087" y="1614"/>
                  <a:pt x="12005" y="1534"/>
                </a:cubicBezTo>
                <a:cubicBezTo>
                  <a:pt x="11964" y="1496"/>
                  <a:pt x="11912" y="1477"/>
                  <a:pt x="11860" y="1477"/>
                </a:cubicBezTo>
                <a:close/>
                <a:moveTo>
                  <a:pt x="2752" y="2103"/>
                </a:moveTo>
                <a:cubicBezTo>
                  <a:pt x="2672" y="2103"/>
                  <a:pt x="2596" y="2150"/>
                  <a:pt x="2563" y="2228"/>
                </a:cubicBezTo>
                <a:cubicBezTo>
                  <a:pt x="2517" y="2333"/>
                  <a:pt x="2567" y="2453"/>
                  <a:pt x="2671" y="2500"/>
                </a:cubicBezTo>
                <a:cubicBezTo>
                  <a:pt x="2950" y="2620"/>
                  <a:pt x="3230" y="2732"/>
                  <a:pt x="3503" y="2834"/>
                </a:cubicBezTo>
                <a:cubicBezTo>
                  <a:pt x="3527" y="2843"/>
                  <a:pt x="3550" y="2849"/>
                  <a:pt x="3575" y="2849"/>
                </a:cubicBezTo>
                <a:cubicBezTo>
                  <a:pt x="3658" y="2849"/>
                  <a:pt x="3738" y="2797"/>
                  <a:pt x="3768" y="2714"/>
                </a:cubicBezTo>
                <a:cubicBezTo>
                  <a:pt x="3809" y="2608"/>
                  <a:pt x="3754" y="2489"/>
                  <a:pt x="3648" y="2448"/>
                </a:cubicBezTo>
                <a:cubicBezTo>
                  <a:pt x="3382" y="2347"/>
                  <a:pt x="3107" y="2237"/>
                  <a:pt x="2834" y="2120"/>
                </a:cubicBezTo>
                <a:cubicBezTo>
                  <a:pt x="2807" y="2108"/>
                  <a:pt x="2779" y="2103"/>
                  <a:pt x="2752" y="2103"/>
                </a:cubicBezTo>
                <a:close/>
                <a:moveTo>
                  <a:pt x="10443" y="2526"/>
                </a:moveTo>
                <a:cubicBezTo>
                  <a:pt x="10411" y="2526"/>
                  <a:pt x="10378" y="2533"/>
                  <a:pt x="10348" y="2549"/>
                </a:cubicBezTo>
                <a:cubicBezTo>
                  <a:pt x="10100" y="2677"/>
                  <a:pt x="9836" y="2790"/>
                  <a:pt x="9563" y="2886"/>
                </a:cubicBezTo>
                <a:cubicBezTo>
                  <a:pt x="9455" y="2923"/>
                  <a:pt x="9398" y="3042"/>
                  <a:pt x="9435" y="3150"/>
                </a:cubicBezTo>
                <a:cubicBezTo>
                  <a:pt x="9464" y="3235"/>
                  <a:pt x="9545" y="3288"/>
                  <a:pt x="9630" y="3288"/>
                </a:cubicBezTo>
                <a:cubicBezTo>
                  <a:pt x="9653" y="3288"/>
                  <a:pt x="9676" y="3285"/>
                  <a:pt x="9698" y="3276"/>
                </a:cubicBezTo>
                <a:cubicBezTo>
                  <a:pt x="9990" y="3175"/>
                  <a:pt x="10274" y="3054"/>
                  <a:pt x="10538" y="2916"/>
                </a:cubicBezTo>
                <a:cubicBezTo>
                  <a:pt x="10640" y="2865"/>
                  <a:pt x="10679" y="2739"/>
                  <a:pt x="10626" y="2638"/>
                </a:cubicBezTo>
                <a:cubicBezTo>
                  <a:pt x="10590" y="2567"/>
                  <a:pt x="10518" y="2526"/>
                  <a:pt x="10443" y="2526"/>
                </a:cubicBezTo>
                <a:close/>
                <a:moveTo>
                  <a:pt x="4414" y="2724"/>
                </a:moveTo>
                <a:cubicBezTo>
                  <a:pt x="4326" y="2724"/>
                  <a:pt x="4244" y="2781"/>
                  <a:pt x="4217" y="2870"/>
                </a:cubicBezTo>
                <a:cubicBezTo>
                  <a:pt x="4181" y="2978"/>
                  <a:pt x="4243" y="3095"/>
                  <a:pt x="4351" y="3129"/>
                </a:cubicBezTo>
                <a:cubicBezTo>
                  <a:pt x="4646" y="3221"/>
                  <a:pt x="4936" y="3302"/>
                  <a:pt x="5218" y="3371"/>
                </a:cubicBezTo>
                <a:cubicBezTo>
                  <a:pt x="5234" y="3375"/>
                  <a:pt x="5252" y="3377"/>
                  <a:pt x="5268" y="3377"/>
                </a:cubicBezTo>
                <a:cubicBezTo>
                  <a:pt x="5360" y="3377"/>
                  <a:pt x="5445" y="3315"/>
                  <a:pt x="5468" y="3219"/>
                </a:cubicBezTo>
                <a:cubicBezTo>
                  <a:pt x="5494" y="3109"/>
                  <a:pt x="5427" y="2998"/>
                  <a:pt x="5315" y="2969"/>
                </a:cubicBezTo>
                <a:cubicBezTo>
                  <a:pt x="5044" y="2904"/>
                  <a:pt x="4761" y="2824"/>
                  <a:pt x="4475" y="2733"/>
                </a:cubicBezTo>
                <a:cubicBezTo>
                  <a:pt x="4455" y="2727"/>
                  <a:pt x="4435" y="2724"/>
                  <a:pt x="4414" y="2724"/>
                </a:cubicBezTo>
                <a:close/>
                <a:moveTo>
                  <a:pt x="8778" y="3111"/>
                </a:moveTo>
                <a:cubicBezTo>
                  <a:pt x="8764" y="3111"/>
                  <a:pt x="8749" y="3113"/>
                  <a:pt x="8734" y="3116"/>
                </a:cubicBezTo>
                <a:cubicBezTo>
                  <a:pt x="8633" y="3138"/>
                  <a:pt x="8530" y="3157"/>
                  <a:pt x="8425" y="3175"/>
                </a:cubicBezTo>
                <a:cubicBezTo>
                  <a:pt x="8253" y="3205"/>
                  <a:pt x="8071" y="3226"/>
                  <a:pt x="7887" y="3239"/>
                </a:cubicBezTo>
                <a:cubicBezTo>
                  <a:pt x="7773" y="3247"/>
                  <a:pt x="7688" y="3345"/>
                  <a:pt x="7695" y="3460"/>
                </a:cubicBezTo>
                <a:cubicBezTo>
                  <a:pt x="7702" y="3568"/>
                  <a:pt x="7795" y="3651"/>
                  <a:pt x="7901" y="3651"/>
                </a:cubicBezTo>
                <a:lnTo>
                  <a:pt x="7915" y="3651"/>
                </a:lnTo>
                <a:cubicBezTo>
                  <a:pt x="8113" y="3637"/>
                  <a:pt x="8308" y="3614"/>
                  <a:pt x="8494" y="3582"/>
                </a:cubicBezTo>
                <a:cubicBezTo>
                  <a:pt x="8604" y="3565"/>
                  <a:pt x="8714" y="3543"/>
                  <a:pt x="8821" y="3520"/>
                </a:cubicBezTo>
                <a:cubicBezTo>
                  <a:pt x="8932" y="3497"/>
                  <a:pt x="9003" y="3387"/>
                  <a:pt x="8980" y="3276"/>
                </a:cubicBezTo>
                <a:cubicBezTo>
                  <a:pt x="8959" y="3179"/>
                  <a:pt x="8874" y="3111"/>
                  <a:pt x="8778" y="3111"/>
                </a:cubicBezTo>
                <a:close/>
                <a:moveTo>
                  <a:pt x="6135" y="3142"/>
                </a:moveTo>
                <a:cubicBezTo>
                  <a:pt x="6035" y="3142"/>
                  <a:pt x="5948" y="3215"/>
                  <a:pt x="5932" y="3315"/>
                </a:cubicBezTo>
                <a:cubicBezTo>
                  <a:pt x="5914" y="3428"/>
                  <a:pt x="5991" y="3534"/>
                  <a:pt x="6104" y="3552"/>
                </a:cubicBezTo>
                <a:cubicBezTo>
                  <a:pt x="6412" y="3602"/>
                  <a:pt x="6715" y="3635"/>
                  <a:pt x="7004" y="3653"/>
                </a:cubicBezTo>
                <a:lnTo>
                  <a:pt x="7017" y="3653"/>
                </a:lnTo>
                <a:cubicBezTo>
                  <a:pt x="7125" y="3653"/>
                  <a:pt x="7215" y="3570"/>
                  <a:pt x="7222" y="3460"/>
                </a:cubicBezTo>
                <a:cubicBezTo>
                  <a:pt x="7229" y="3345"/>
                  <a:pt x="7142" y="3247"/>
                  <a:pt x="7029" y="3240"/>
                </a:cubicBezTo>
                <a:cubicBezTo>
                  <a:pt x="6753" y="3224"/>
                  <a:pt x="6464" y="3192"/>
                  <a:pt x="6170" y="3145"/>
                </a:cubicBezTo>
                <a:cubicBezTo>
                  <a:pt x="6158" y="3143"/>
                  <a:pt x="6146" y="3142"/>
                  <a:pt x="6135" y="31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270;p39">
            <a:extLst>
              <a:ext uri="{FF2B5EF4-FFF2-40B4-BE49-F238E27FC236}">
                <a16:creationId xmlns:a16="http://schemas.microsoft.com/office/drawing/2014/main" id="{DD5F5DAE-04A3-E0EA-ADB7-E906957B72D3}"/>
              </a:ext>
            </a:extLst>
          </p:cNvPr>
          <p:cNvSpPr/>
          <p:nvPr/>
        </p:nvSpPr>
        <p:spPr>
          <a:xfrm>
            <a:off x="1474802" y="1335613"/>
            <a:ext cx="839041" cy="755545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" grpId="0"/>
      <p:bldP spid="225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User Interface</a:t>
            </a:r>
            <a:endParaRPr dirty="0">
              <a:highlight>
                <a:schemeClr val="dk2"/>
              </a:highlight>
            </a:endParaRPr>
          </a:p>
        </p:txBody>
      </p:sp>
      <p:grpSp>
        <p:nvGrpSpPr>
          <p:cNvPr id="2415" name="Google Shape;2415;p43"/>
          <p:cNvGrpSpPr/>
          <p:nvPr/>
        </p:nvGrpSpPr>
        <p:grpSpPr>
          <a:xfrm>
            <a:off x="667225" y="2004028"/>
            <a:ext cx="2039604" cy="1554500"/>
            <a:chOff x="4512152" y="433974"/>
            <a:chExt cx="938483" cy="715271"/>
          </a:xfrm>
        </p:grpSpPr>
        <p:sp>
          <p:nvSpPr>
            <p:cNvPr id="2416" name="Google Shape;2416;p43"/>
            <p:cNvSpPr/>
            <p:nvPr/>
          </p:nvSpPr>
          <p:spPr>
            <a:xfrm>
              <a:off x="4620634" y="433974"/>
              <a:ext cx="720236" cy="700342"/>
            </a:xfrm>
            <a:custGeom>
              <a:avLst/>
              <a:gdLst/>
              <a:ahLst/>
              <a:cxnLst/>
              <a:rect l="l" t="t" r="r" b="b"/>
              <a:pathLst>
                <a:path w="13504" h="13131" extrusionOk="0">
                  <a:moveTo>
                    <a:pt x="7043" y="0"/>
                  </a:moveTo>
                  <a:cubicBezTo>
                    <a:pt x="6925" y="0"/>
                    <a:pt x="6807" y="3"/>
                    <a:pt x="6689" y="10"/>
                  </a:cubicBezTo>
                  <a:cubicBezTo>
                    <a:pt x="5425" y="82"/>
                    <a:pt x="4378" y="295"/>
                    <a:pt x="3254" y="880"/>
                  </a:cubicBezTo>
                  <a:cubicBezTo>
                    <a:pt x="2907" y="1061"/>
                    <a:pt x="2581" y="1282"/>
                    <a:pt x="2280" y="1532"/>
                  </a:cubicBezTo>
                  <a:cubicBezTo>
                    <a:pt x="1516" y="2168"/>
                    <a:pt x="917" y="3003"/>
                    <a:pt x="534" y="3908"/>
                  </a:cubicBezTo>
                  <a:cubicBezTo>
                    <a:pt x="213" y="4665"/>
                    <a:pt x="199" y="4709"/>
                    <a:pt x="89" y="5530"/>
                  </a:cubicBezTo>
                  <a:cubicBezTo>
                    <a:pt x="80" y="5594"/>
                    <a:pt x="73" y="5657"/>
                    <a:pt x="66" y="5721"/>
                  </a:cubicBezTo>
                  <a:cubicBezTo>
                    <a:pt x="2" y="6281"/>
                    <a:pt x="1" y="6847"/>
                    <a:pt x="96" y="7403"/>
                  </a:cubicBezTo>
                  <a:cubicBezTo>
                    <a:pt x="126" y="7593"/>
                    <a:pt x="169" y="7779"/>
                    <a:pt x="226" y="7967"/>
                  </a:cubicBezTo>
                  <a:cubicBezTo>
                    <a:pt x="343" y="8362"/>
                    <a:pt x="500" y="8746"/>
                    <a:pt x="694" y="9113"/>
                  </a:cubicBezTo>
                  <a:cubicBezTo>
                    <a:pt x="818" y="9420"/>
                    <a:pt x="963" y="9719"/>
                    <a:pt x="1121" y="9985"/>
                  </a:cubicBezTo>
                  <a:cubicBezTo>
                    <a:pt x="1666" y="10912"/>
                    <a:pt x="2513" y="11787"/>
                    <a:pt x="3449" y="12321"/>
                  </a:cubicBezTo>
                  <a:cubicBezTo>
                    <a:pt x="4413" y="12869"/>
                    <a:pt x="5492" y="13131"/>
                    <a:pt x="6580" y="13131"/>
                  </a:cubicBezTo>
                  <a:cubicBezTo>
                    <a:pt x="7122" y="13131"/>
                    <a:pt x="7667" y="13066"/>
                    <a:pt x="8200" y="12939"/>
                  </a:cubicBezTo>
                  <a:cubicBezTo>
                    <a:pt x="8765" y="12806"/>
                    <a:pt x="9359" y="12533"/>
                    <a:pt x="9873" y="12271"/>
                  </a:cubicBezTo>
                  <a:cubicBezTo>
                    <a:pt x="9992" y="12209"/>
                    <a:pt x="10100" y="12138"/>
                    <a:pt x="10210" y="12062"/>
                  </a:cubicBezTo>
                  <a:cubicBezTo>
                    <a:pt x="11020" y="11489"/>
                    <a:pt x="11727" y="10885"/>
                    <a:pt x="12278" y="10082"/>
                  </a:cubicBezTo>
                  <a:cubicBezTo>
                    <a:pt x="12379" y="9939"/>
                    <a:pt x="12474" y="9788"/>
                    <a:pt x="12563" y="9630"/>
                  </a:cubicBezTo>
                  <a:cubicBezTo>
                    <a:pt x="13224" y="8468"/>
                    <a:pt x="13504" y="7114"/>
                    <a:pt x="13391" y="5796"/>
                  </a:cubicBezTo>
                  <a:cubicBezTo>
                    <a:pt x="13307" y="4823"/>
                    <a:pt x="13008" y="3869"/>
                    <a:pt x="12490" y="3026"/>
                  </a:cubicBezTo>
                  <a:cubicBezTo>
                    <a:pt x="12150" y="2473"/>
                    <a:pt x="11735" y="1986"/>
                    <a:pt x="11262" y="1575"/>
                  </a:cubicBezTo>
                  <a:cubicBezTo>
                    <a:pt x="10474" y="885"/>
                    <a:pt x="9526" y="403"/>
                    <a:pt x="8505" y="168"/>
                  </a:cubicBezTo>
                  <a:cubicBezTo>
                    <a:pt x="8031" y="57"/>
                    <a:pt x="7540" y="0"/>
                    <a:pt x="7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3"/>
            <p:cNvSpPr/>
            <p:nvPr/>
          </p:nvSpPr>
          <p:spPr>
            <a:xfrm>
              <a:off x="4624154" y="515683"/>
              <a:ext cx="710689" cy="238354"/>
            </a:xfrm>
            <a:custGeom>
              <a:avLst/>
              <a:gdLst/>
              <a:ahLst/>
              <a:cxnLst/>
              <a:rect l="l" t="t" r="r" b="b"/>
              <a:pathLst>
                <a:path w="13325" h="4469" extrusionOk="0">
                  <a:moveTo>
                    <a:pt x="2214" y="0"/>
                  </a:moveTo>
                  <a:cubicBezTo>
                    <a:pt x="1450" y="636"/>
                    <a:pt x="851" y="1471"/>
                    <a:pt x="468" y="2376"/>
                  </a:cubicBezTo>
                  <a:cubicBezTo>
                    <a:pt x="454" y="2410"/>
                    <a:pt x="440" y="2442"/>
                    <a:pt x="429" y="2472"/>
                  </a:cubicBezTo>
                  <a:cubicBezTo>
                    <a:pt x="364" y="2623"/>
                    <a:pt x="314" y="2743"/>
                    <a:pt x="273" y="2850"/>
                  </a:cubicBezTo>
                  <a:cubicBezTo>
                    <a:pt x="133" y="3209"/>
                    <a:pt x="105" y="3392"/>
                    <a:pt x="23" y="3998"/>
                  </a:cubicBezTo>
                  <a:cubicBezTo>
                    <a:pt x="14" y="4062"/>
                    <a:pt x="7" y="4125"/>
                    <a:pt x="0" y="4189"/>
                  </a:cubicBezTo>
                  <a:cubicBezTo>
                    <a:pt x="2506" y="4364"/>
                    <a:pt x="5011" y="4469"/>
                    <a:pt x="7514" y="4469"/>
                  </a:cubicBezTo>
                  <a:cubicBezTo>
                    <a:pt x="9453" y="4469"/>
                    <a:pt x="11390" y="4406"/>
                    <a:pt x="13325" y="4264"/>
                  </a:cubicBezTo>
                  <a:cubicBezTo>
                    <a:pt x="13282" y="3775"/>
                    <a:pt x="13186" y="3291"/>
                    <a:pt x="13034" y="2823"/>
                  </a:cubicBezTo>
                  <a:cubicBezTo>
                    <a:pt x="12995" y="2699"/>
                    <a:pt x="12951" y="2577"/>
                    <a:pt x="12903" y="2456"/>
                  </a:cubicBezTo>
                  <a:cubicBezTo>
                    <a:pt x="12772" y="2123"/>
                    <a:pt x="12614" y="1802"/>
                    <a:pt x="12424" y="1494"/>
                  </a:cubicBezTo>
                  <a:cubicBezTo>
                    <a:pt x="12084" y="941"/>
                    <a:pt x="11669" y="454"/>
                    <a:pt x="11196" y="43"/>
                  </a:cubicBezTo>
                  <a:cubicBezTo>
                    <a:pt x="9891" y="118"/>
                    <a:pt x="8582" y="152"/>
                    <a:pt x="7271" y="152"/>
                  </a:cubicBezTo>
                  <a:cubicBezTo>
                    <a:pt x="5587" y="152"/>
                    <a:pt x="3900" y="96"/>
                    <a:pt x="2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3"/>
            <p:cNvSpPr/>
            <p:nvPr/>
          </p:nvSpPr>
          <p:spPr>
            <a:xfrm>
              <a:off x="4625754" y="828757"/>
              <a:ext cx="649727" cy="305556"/>
            </a:xfrm>
            <a:custGeom>
              <a:avLst/>
              <a:gdLst/>
              <a:ahLst/>
              <a:cxnLst/>
              <a:rect l="l" t="t" r="r" b="b"/>
              <a:pathLst>
                <a:path w="12182" h="5729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91"/>
                    <a:pt x="73" y="377"/>
                    <a:pt x="130" y="565"/>
                  </a:cubicBezTo>
                  <a:cubicBezTo>
                    <a:pt x="247" y="960"/>
                    <a:pt x="404" y="1344"/>
                    <a:pt x="598" y="1711"/>
                  </a:cubicBezTo>
                  <a:cubicBezTo>
                    <a:pt x="722" y="2018"/>
                    <a:pt x="867" y="2317"/>
                    <a:pt x="1025" y="2583"/>
                  </a:cubicBezTo>
                  <a:cubicBezTo>
                    <a:pt x="1570" y="3510"/>
                    <a:pt x="2417" y="4385"/>
                    <a:pt x="3353" y="4919"/>
                  </a:cubicBezTo>
                  <a:cubicBezTo>
                    <a:pt x="4317" y="5467"/>
                    <a:pt x="5396" y="5729"/>
                    <a:pt x="6484" y="5729"/>
                  </a:cubicBezTo>
                  <a:cubicBezTo>
                    <a:pt x="7026" y="5729"/>
                    <a:pt x="7571" y="5664"/>
                    <a:pt x="8104" y="5537"/>
                  </a:cubicBezTo>
                  <a:cubicBezTo>
                    <a:pt x="8669" y="5404"/>
                    <a:pt x="9263" y="5131"/>
                    <a:pt x="9777" y="4869"/>
                  </a:cubicBezTo>
                  <a:cubicBezTo>
                    <a:pt x="9896" y="4807"/>
                    <a:pt x="10004" y="4736"/>
                    <a:pt x="10114" y="4660"/>
                  </a:cubicBezTo>
                  <a:cubicBezTo>
                    <a:pt x="10924" y="4087"/>
                    <a:pt x="11631" y="3483"/>
                    <a:pt x="12182" y="2680"/>
                  </a:cubicBezTo>
                  <a:cubicBezTo>
                    <a:pt x="8065" y="2147"/>
                    <a:pt x="4005" y="117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3"/>
            <p:cNvSpPr/>
            <p:nvPr/>
          </p:nvSpPr>
          <p:spPr>
            <a:xfrm>
              <a:off x="4512152" y="646673"/>
              <a:ext cx="938483" cy="326677"/>
            </a:xfrm>
            <a:custGeom>
              <a:avLst/>
              <a:gdLst/>
              <a:ahLst/>
              <a:cxnLst/>
              <a:rect l="l" t="t" r="r" b="b"/>
              <a:pathLst>
                <a:path w="17596" h="6125" extrusionOk="0">
                  <a:moveTo>
                    <a:pt x="15003" y="0"/>
                  </a:moveTo>
                  <a:lnTo>
                    <a:pt x="15003" y="0"/>
                  </a:lnTo>
                  <a:cubicBezTo>
                    <a:pt x="15051" y="121"/>
                    <a:pt x="15095" y="243"/>
                    <a:pt x="15134" y="367"/>
                  </a:cubicBezTo>
                  <a:cubicBezTo>
                    <a:pt x="15483" y="519"/>
                    <a:pt x="15793" y="686"/>
                    <a:pt x="16063" y="863"/>
                  </a:cubicBezTo>
                  <a:cubicBezTo>
                    <a:pt x="16676" y="1269"/>
                    <a:pt x="17055" y="1733"/>
                    <a:pt x="17154" y="2210"/>
                  </a:cubicBezTo>
                  <a:cubicBezTo>
                    <a:pt x="17172" y="2297"/>
                    <a:pt x="17183" y="2384"/>
                    <a:pt x="17183" y="2472"/>
                  </a:cubicBezTo>
                  <a:cubicBezTo>
                    <a:pt x="17183" y="3018"/>
                    <a:pt x="16825" y="3569"/>
                    <a:pt x="16153" y="4049"/>
                  </a:cubicBezTo>
                  <a:cubicBezTo>
                    <a:pt x="16045" y="4126"/>
                    <a:pt x="15926" y="4202"/>
                    <a:pt x="15798" y="4276"/>
                  </a:cubicBezTo>
                  <a:cubicBezTo>
                    <a:pt x="15192" y="4632"/>
                    <a:pt x="14386" y="4944"/>
                    <a:pt x="13183" y="5288"/>
                  </a:cubicBezTo>
                  <a:cubicBezTo>
                    <a:pt x="13057" y="5324"/>
                    <a:pt x="12917" y="5361"/>
                    <a:pt x="12763" y="5393"/>
                  </a:cubicBezTo>
                  <a:cubicBezTo>
                    <a:pt x="12219" y="5506"/>
                    <a:pt x="11409" y="5664"/>
                    <a:pt x="10636" y="5736"/>
                  </a:cubicBezTo>
                  <a:cubicBezTo>
                    <a:pt x="9945" y="5803"/>
                    <a:pt x="9252" y="5836"/>
                    <a:pt x="8569" y="5836"/>
                  </a:cubicBezTo>
                  <a:cubicBezTo>
                    <a:pt x="7157" y="5836"/>
                    <a:pt x="5793" y="5695"/>
                    <a:pt x="4599" y="5419"/>
                  </a:cubicBezTo>
                  <a:cubicBezTo>
                    <a:pt x="3449" y="5155"/>
                    <a:pt x="2380" y="4721"/>
                    <a:pt x="1666" y="4232"/>
                  </a:cubicBezTo>
                  <a:cubicBezTo>
                    <a:pt x="1478" y="4103"/>
                    <a:pt x="1296" y="3952"/>
                    <a:pt x="1140" y="3796"/>
                  </a:cubicBezTo>
                  <a:cubicBezTo>
                    <a:pt x="1136" y="3791"/>
                    <a:pt x="1131" y="3787"/>
                    <a:pt x="1126" y="3784"/>
                  </a:cubicBezTo>
                  <a:cubicBezTo>
                    <a:pt x="888" y="3601"/>
                    <a:pt x="695" y="3410"/>
                    <a:pt x="555" y="3218"/>
                  </a:cubicBezTo>
                  <a:cubicBezTo>
                    <a:pt x="493" y="3133"/>
                    <a:pt x="443" y="3048"/>
                    <a:pt x="404" y="2956"/>
                  </a:cubicBezTo>
                  <a:cubicBezTo>
                    <a:pt x="305" y="2717"/>
                    <a:pt x="294" y="2462"/>
                    <a:pt x="374" y="2176"/>
                  </a:cubicBezTo>
                  <a:cubicBezTo>
                    <a:pt x="381" y="2146"/>
                    <a:pt x="390" y="2118"/>
                    <a:pt x="401" y="2086"/>
                  </a:cubicBezTo>
                  <a:cubicBezTo>
                    <a:pt x="532" y="1691"/>
                    <a:pt x="537" y="1684"/>
                    <a:pt x="934" y="1304"/>
                  </a:cubicBezTo>
                  <a:cubicBezTo>
                    <a:pt x="1285" y="968"/>
                    <a:pt x="1776" y="658"/>
                    <a:pt x="2373" y="394"/>
                  </a:cubicBezTo>
                  <a:cubicBezTo>
                    <a:pt x="2414" y="287"/>
                    <a:pt x="2464" y="167"/>
                    <a:pt x="2529" y="16"/>
                  </a:cubicBezTo>
                  <a:lnTo>
                    <a:pt x="2529" y="16"/>
                  </a:lnTo>
                  <a:cubicBezTo>
                    <a:pt x="1776" y="316"/>
                    <a:pt x="1163" y="686"/>
                    <a:pt x="734" y="1095"/>
                  </a:cubicBezTo>
                  <a:cubicBezTo>
                    <a:pt x="314" y="1498"/>
                    <a:pt x="279" y="1540"/>
                    <a:pt x="128" y="1996"/>
                  </a:cubicBezTo>
                  <a:cubicBezTo>
                    <a:pt x="115" y="2031"/>
                    <a:pt x="105" y="2066"/>
                    <a:pt x="96" y="2102"/>
                  </a:cubicBezTo>
                  <a:cubicBezTo>
                    <a:pt x="0" y="2446"/>
                    <a:pt x="16" y="2770"/>
                    <a:pt x="140" y="3066"/>
                  </a:cubicBezTo>
                  <a:cubicBezTo>
                    <a:pt x="185" y="3178"/>
                    <a:pt x="247" y="3287"/>
                    <a:pt x="323" y="3388"/>
                  </a:cubicBezTo>
                  <a:cubicBezTo>
                    <a:pt x="479" y="3601"/>
                    <a:pt x="686" y="3808"/>
                    <a:pt x="943" y="4007"/>
                  </a:cubicBezTo>
                  <a:cubicBezTo>
                    <a:pt x="1111" y="4173"/>
                    <a:pt x="1299" y="4329"/>
                    <a:pt x="1503" y="4469"/>
                  </a:cubicBezTo>
                  <a:cubicBezTo>
                    <a:pt x="2246" y="4978"/>
                    <a:pt x="3350" y="5428"/>
                    <a:pt x="4535" y="5701"/>
                  </a:cubicBezTo>
                  <a:cubicBezTo>
                    <a:pt x="5751" y="5981"/>
                    <a:pt x="7140" y="6125"/>
                    <a:pt x="8575" y="6125"/>
                  </a:cubicBezTo>
                  <a:cubicBezTo>
                    <a:pt x="9265" y="6125"/>
                    <a:pt x="9967" y="6093"/>
                    <a:pt x="10665" y="6025"/>
                  </a:cubicBezTo>
                  <a:cubicBezTo>
                    <a:pt x="11450" y="5949"/>
                    <a:pt x="12270" y="5790"/>
                    <a:pt x="12821" y="5676"/>
                  </a:cubicBezTo>
                  <a:cubicBezTo>
                    <a:pt x="12984" y="5641"/>
                    <a:pt x="13130" y="5602"/>
                    <a:pt x="13261" y="5565"/>
                  </a:cubicBezTo>
                  <a:cubicBezTo>
                    <a:pt x="14489" y="5214"/>
                    <a:pt x="15316" y="4893"/>
                    <a:pt x="15942" y="4524"/>
                  </a:cubicBezTo>
                  <a:cubicBezTo>
                    <a:pt x="16077" y="4446"/>
                    <a:pt x="16204" y="4367"/>
                    <a:pt x="16319" y="4283"/>
                  </a:cubicBezTo>
                  <a:cubicBezTo>
                    <a:pt x="17200" y="3658"/>
                    <a:pt x="17595" y="2899"/>
                    <a:pt x="17436" y="2150"/>
                  </a:cubicBezTo>
                  <a:cubicBezTo>
                    <a:pt x="17321" y="1599"/>
                    <a:pt x="16901" y="1070"/>
                    <a:pt x="16222" y="624"/>
                  </a:cubicBezTo>
                  <a:cubicBezTo>
                    <a:pt x="15876" y="394"/>
                    <a:pt x="15467" y="186"/>
                    <a:pt x="15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3"/>
            <p:cNvSpPr/>
            <p:nvPr/>
          </p:nvSpPr>
          <p:spPr>
            <a:xfrm>
              <a:off x="4542872" y="533337"/>
              <a:ext cx="879494" cy="494362"/>
            </a:xfrm>
            <a:custGeom>
              <a:avLst/>
              <a:gdLst/>
              <a:ahLst/>
              <a:cxnLst/>
              <a:rect l="l" t="t" r="r" b="b"/>
              <a:pathLst>
                <a:path w="16490" h="9269" extrusionOk="0">
                  <a:moveTo>
                    <a:pt x="3353" y="0"/>
                  </a:moveTo>
                  <a:cubicBezTo>
                    <a:pt x="2544" y="0"/>
                    <a:pt x="1841" y="112"/>
                    <a:pt x="1292" y="332"/>
                  </a:cubicBezTo>
                  <a:cubicBezTo>
                    <a:pt x="753" y="548"/>
                    <a:pt x="706" y="573"/>
                    <a:pt x="394" y="940"/>
                  </a:cubicBezTo>
                  <a:cubicBezTo>
                    <a:pt x="369" y="968"/>
                    <a:pt x="346" y="998"/>
                    <a:pt x="325" y="1026"/>
                  </a:cubicBezTo>
                  <a:cubicBezTo>
                    <a:pt x="108" y="1310"/>
                    <a:pt x="0" y="1617"/>
                    <a:pt x="6" y="1937"/>
                  </a:cubicBezTo>
                  <a:cubicBezTo>
                    <a:pt x="6" y="2060"/>
                    <a:pt x="21" y="2184"/>
                    <a:pt x="53" y="2306"/>
                  </a:cubicBezTo>
                  <a:cubicBezTo>
                    <a:pt x="119" y="2559"/>
                    <a:pt x="234" y="2830"/>
                    <a:pt x="399" y="3110"/>
                  </a:cubicBezTo>
                  <a:cubicBezTo>
                    <a:pt x="493" y="3328"/>
                    <a:pt x="610" y="3543"/>
                    <a:pt x="745" y="3748"/>
                  </a:cubicBezTo>
                  <a:cubicBezTo>
                    <a:pt x="939" y="4041"/>
                    <a:pt x="1188" y="4346"/>
                    <a:pt x="1480" y="4650"/>
                  </a:cubicBezTo>
                  <a:cubicBezTo>
                    <a:pt x="1934" y="5125"/>
                    <a:pt x="2488" y="5598"/>
                    <a:pt x="3098" y="6024"/>
                  </a:cubicBezTo>
                  <a:cubicBezTo>
                    <a:pt x="4613" y="7082"/>
                    <a:pt x="6589" y="8003"/>
                    <a:pt x="8662" y="8615"/>
                  </a:cubicBezTo>
                  <a:cubicBezTo>
                    <a:pt x="9419" y="8838"/>
                    <a:pt x="10239" y="8996"/>
                    <a:pt x="10792" y="9097"/>
                  </a:cubicBezTo>
                  <a:cubicBezTo>
                    <a:pt x="10959" y="9127"/>
                    <a:pt x="11106" y="9143"/>
                    <a:pt x="11242" y="9159"/>
                  </a:cubicBezTo>
                  <a:cubicBezTo>
                    <a:pt x="11852" y="9222"/>
                    <a:pt x="12373" y="9258"/>
                    <a:pt x="12828" y="9267"/>
                  </a:cubicBezTo>
                  <a:cubicBezTo>
                    <a:pt x="12898" y="9267"/>
                    <a:pt x="12965" y="9268"/>
                    <a:pt x="13030" y="9268"/>
                  </a:cubicBezTo>
                  <a:cubicBezTo>
                    <a:pt x="13440" y="9268"/>
                    <a:pt x="13796" y="9244"/>
                    <a:pt x="14118" y="9196"/>
                  </a:cubicBezTo>
                  <a:cubicBezTo>
                    <a:pt x="14273" y="9175"/>
                    <a:pt x="14422" y="9146"/>
                    <a:pt x="14558" y="9113"/>
                  </a:cubicBezTo>
                  <a:cubicBezTo>
                    <a:pt x="15609" y="8861"/>
                    <a:pt x="16259" y="8306"/>
                    <a:pt x="16390" y="7551"/>
                  </a:cubicBezTo>
                  <a:cubicBezTo>
                    <a:pt x="16490" y="6997"/>
                    <a:pt x="16298" y="6350"/>
                    <a:pt x="15836" y="5682"/>
                  </a:cubicBezTo>
                  <a:cubicBezTo>
                    <a:pt x="15586" y="5318"/>
                    <a:pt x="15261" y="4952"/>
                    <a:pt x="14872" y="4587"/>
                  </a:cubicBezTo>
                  <a:cubicBezTo>
                    <a:pt x="14872" y="4714"/>
                    <a:pt x="14866" y="4844"/>
                    <a:pt x="14856" y="4971"/>
                  </a:cubicBezTo>
                  <a:cubicBezTo>
                    <a:pt x="15150" y="5264"/>
                    <a:pt x="15400" y="5558"/>
                    <a:pt x="15598" y="5845"/>
                  </a:cubicBezTo>
                  <a:cubicBezTo>
                    <a:pt x="16016" y="6451"/>
                    <a:pt x="16192" y="7021"/>
                    <a:pt x="16107" y="7500"/>
                  </a:cubicBezTo>
                  <a:cubicBezTo>
                    <a:pt x="15997" y="8136"/>
                    <a:pt x="15423" y="8609"/>
                    <a:pt x="14491" y="8833"/>
                  </a:cubicBezTo>
                  <a:cubicBezTo>
                    <a:pt x="14363" y="8864"/>
                    <a:pt x="14223" y="8889"/>
                    <a:pt x="14078" y="8910"/>
                  </a:cubicBezTo>
                  <a:cubicBezTo>
                    <a:pt x="13791" y="8953"/>
                    <a:pt x="13475" y="8976"/>
                    <a:pt x="13117" y="8980"/>
                  </a:cubicBezTo>
                  <a:cubicBezTo>
                    <a:pt x="13084" y="8980"/>
                    <a:pt x="13050" y="8980"/>
                    <a:pt x="13016" y="8980"/>
                  </a:cubicBezTo>
                  <a:cubicBezTo>
                    <a:pt x="12526" y="8980"/>
                    <a:pt x="11957" y="8944"/>
                    <a:pt x="11273" y="8872"/>
                  </a:cubicBezTo>
                  <a:cubicBezTo>
                    <a:pt x="11143" y="8857"/>
                    <a:pt x="11000" y="8841"/>
                    <a:pt x="10844" y="8813"/>
                  </a:cubicBezTo>
                  <a:cubicBezTo>
                    <a:pt x="10298" y="8714"/>
                    <a:pt x="9486" y="8558"/>
                    <a:pt x="8744" y="8338"/>
                  </a:cubicBezTo>
                  <a:cubicBezTo>
                    <a:pt x="6701" y="7734"/>
                    <a:pt x="4753" y="6828"/>
                    <a:pt x="3261" y="5786"/>
                  </a:cubicBezTo>
                  <a:cubicBezTo>
                    <a:pt x="2577" y="5308"/>
                    <a:pt x="1962" y="4767"/>
                    <a:pt x="1491" y="4237"/>
                  </a:cubicBezTo>
                  <a:cubicBezTo>
                    <a:pt x="1296" y="4018"/>
                    <a:pt x="1126" y="3800"/>
                    <a:pt x="986" y="3589"/>
                  </a:cubicBezTo>
                  <a:cubicBezTo>
                    <a:pt x="860" y="3398"/>
                    <a:pt x="746" y="3190"/>
                    <a:pt x="661" y="2988"/>
                  </a:cubicBezTo>
                  <a:cubicBezTo>
                    <a:pt x="658" y="2981"/>
                    <a:pt x="654" y="2978"/>
                    <a:pt x="652" y="2970"/>
                  </a:cubicBezTo>
                  <a:cubicBezTo>
                    <a:pt x="498" y="2713"/>
                    <a:pt x="392" y="2464"/>
                    <a:pt x="333" y="2233"/>
                  </a:cubicBezTo>
                  <a:cubicBezTo>
                    <a:pt x="307" y="2132"/>
                    <a:pt x="294" y="2035"/>
                    <a:pt x="293" y="1934"/>
                  </a:cubicBezTo>
                  <a:cubicBezTo>
                    <a:pt x="289" y="1675"/>
                    <a:pt x="376" y="1436"/>
                    <a:pt x="555" y="1200"/>
                  </a:cubicBezTo>
                  <a:cubicBezTo>
                    <a:pt x="573" y="1175"/>
                    <a:pt x="592" y="1151"/>
                    <a:pt x="613" y="1126"/>
                  </a:cubicBezTo>
                  <a:cubicBezTo>
                    <a:pt x="883" y="808"/>
                    <a:pt x="890" y="803"/>
                    <a:pt x="1400" y="599"/>
                  </a:cubicBezTo>
                  <a:cubicBezTo>
                    <a:pt x="1857" y="417"/>
                    <a:pt x="2433" y="312"/>
                    <a:pt x="3096" y="291"/>
                  </a:cubicBezTo>
                  <a:cubicBezTo>
                    <a:pt x="3185" y="192"/>
                    <a:pt x="3277" y="94"/>
                    <a:pt x="3373" y="0"/>
                  </a:cubicBezTo>
                  <a:cubicBezTo>
                    <a:pt x="3366" y="0"/>
                    <a:pt x="3360" y="0"/>
                    <a:pt x="3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3"/>
            <p:cNvSpPr/>
            <p:nvPr/>
          </p:nvSpPr>
          <p:spPr>
            <a:xfrm>
              <a:off x="5167953" y="470082"/>
              <a:ext cx="160752" cy="216967"/>
            </a:xfrm>
            <a:custGeom>
              <a:avLst/>
              <a:gdLst/>
              <a:ahLst/>
              <a:cxnLst/>
              <a:rect l="l" t="t" r="r" b="b"/>
              <a:pathLst>
                <a:path w="3014" h="4068" extrusionOk="0">
                  <a:moveTo>
                    <a:pt x="262" y="1"/>
                  </a:moveTo>
                  <a:cubicBezTo>
                    <a:pt x="204" y="1"/>
                    <a:pt x="147" y="22"/>
                    <a:pt x="100" y="68"/>
                  </a:cubicBezTo>
                  <a:cubicBezTo>
                    <a:pt x="15" y="155"/>
                    <a:pt x="1" y="325"/>
                    <a:pt x="100" y="408"/>
                  </a:cubicBezTo>
                  <a:cubicBezTo>
                    <a:pt x="1202" y="1326"/>
                    <a:pt x="2044" y="2533"/>
                    <a:pt x="2508" y="3891"/>
                  </a:cubicBezTo>
                  <a:cubicBezTo>
                    <a:pt x="2543" y="3993"/>
                    <a:pt x="2636" y="4067"/>
                    <a:pt x="2742" y="4067"/>
                  </a:cubicBezTo>
                  <a:cubicBezTo>
                    <a:pt x="2763" y="4067"/>
                    <a:pt x="2783" y="4065"/>
                    <a:pt x="2804" y="4059"/>
                  </a:cubicBezTo>
                  <a:cubicBezTo>
                    <a:pt x="2923" y="4025"/>
                    <a:pt x="3013" y="3885"/>
                    <a:pt x="2971" y="3763"/>
                  </a:cubicBezTo>
                  <a:cubicBezTo>
                    <a:pt x="2482" y="2329"/>
                    <a:pt x="1605" y="1039"/>
                    <a:pt x="440" y="68"/>
                  </a:cubicBezTo>
                  <a:cubicBezTo>
                    <a:pt x="389" y="26"/>
                    <a:pt x="325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3"/>
            <p:cNvSpPr/>
            <p:nvPr/>
          </p:nvSpPr>
          <p:spPr>
            <a:xfrm>
              <a:off x="5311263" y="785503"/>
              <a:ext cx="31628" cy="83149"/>
            </a:xfrm>
            <a:custGeom>
              <a:avLst/>
              <a:gdLst/>
              <a:ahLst/>
              <a:cxnLst/>
              <a:rect l="l" t="t" r="r" b="b"/>
              <a:pathLst>
                <a:path w="593" h="1559" extrusionOk="0">
                  <a:moveTo>
                    <a:pt x="68" y="1010"/>
                  </a:moveTo>
                  <a:cubicBezTo>
                    <a:pt x="68" y="1010"/>
                    <a:pt x="67" y="1017"/>
                    <a:pt x="66" y="1025"/>
                  </a:cubicBezTo>
                  <a:lnTo>
                    <a:pt x="66" y="1025"/>
                  </a:lnTo>
                  <a:cubicBezTo>
                    <a:pt x="68" y="1014"/>
                    <a:pt x="68" y="1010"/>
                    <a:pt x="68" y="1010"/>
                  </a:cubicBezTo>
                  <a:close/>
                  <a:moveTo>
                    <a:pt x="337" y="0"/>
                  </a:moveTo>
                  <a:cubicBezTo>
                    <a:pt x="334" y="0"/>
                    <a:pt x="331" y="0"/>
                    <a:pt x="328" y="0"/>
                  </a:cubicBezTo>
                  <a:cubicBezTo>
                    <a:pt x="204" y="7"/>
                    <a:pt x="80" y="107"/>
                    <a:pt x="87" y="241"/>
                  </a:cubicBezTo>
                  <a:cubicBezTo>
                    <a:pt x="100" y="419"/>
                    <a:pt x="100" y="596"/>
                    <a:pt x="89" y="773"/>
                  </a:cubicBezTo>
                  <a:cubicBezTo>
                    <a:pt x="84" y="859"/>
                    <a:pt x="78" y="947"/>
                    <a:pt x="64" y="1032"/>
                  </a:cubicBezTo>
                  <a:lnTo>
                    <a:pt x="64" y="1032"/>
                  </a:lnTo>
                  <a:cubicBezTo>
                    <a:pt x="63" y="1040"/>
                    <a:pt x="61" y="1049"/>
                    <a:pt x="61" y="1051"/>
                  </a:cubicBezTo>
                  <a:cubicBezTo>
                    <a:pt x="59" y="1072"/>
                    <a:pt x="55" y="1092"/>
                    <a:pt x="52" y="1113"/>
                  </a:cubicBezTo>
                  <a:cubicBezTo>
                    <a:pt x="43" y="1161"/>
                    <a:pt x="34" y="1209"/>
                    <a:pt x="25" y="1257"/>
                  </a:cubicBezTo>
                  <a:cubicBezTo>
                    <a:pt x="0" y="1381"/>
                    <a:pt x="61" y="1523"/>
                    <a:pt x="193" y="1553"/>
                  </a:cubicBezTo>
                  <a:cubicBezTo>
                    <a:pt x="212" y="1557"/>
                    <a:pt x="230" y="1559"/>
                    <a:pt x="249" y="1559"/>
                  </a:cubicBezTo>
                  <a:cubicBezTo>
                    <a:pt x="355" y="1559"/>
                    <a:pt x="467" y="1497"/>
                    <a:pt x="489" y="1384"/>
                  </a:cubicBezTo>
                  <a:cubicBezTo>
                    <a:pt x="564" y="1009"/>
                    <a:pt x="592" y="624"/>
                    <a:pt x="569" y="241"/>
                  </a:cubicBezTo>
                  <a:cubicBezTo>
                    <a:pt x="561" y="118"/>
                    <a:pt x="469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3"/>
            <p:cNvSpPr/>
            <p:nvPr/>
          </p:nvSpPr>
          <p:spPr>
            <a:xfrm>
              <a:off x="4682769" y="989134"/>
              <a:ext cx="296116" cy="160112"/>
            </a:xfrm>
            <a:custGeom>
              <a:avLst/>
              <a:gdLst/>
              <a:ahLst/>
              <a:cxnLst/>
              <a:rect l="l" t="t" r="r" b="b"/>
              <a:pathLst>
                <a:path w="5552" h="3002" extrusionOk="0">
                  <a:moveTo>
                    <a:pt x="335" y="1"/>
                  </a:moveTo>
                  <a:cubicBezTo>
                    <a:pt x="167" y="1"/>
                    <a:pt x="1" y="173"/>
                    <a:pt x="117" y="354"/>
                  </a:cubicBezTo>
                  <a:cubicBezTo>
                    <a:pt x="966" y="1674"/>
                    <a:pt x="2371" y="2612"/>
                    <a:pt x="3913" y="2900"/>
                  </a:cubicBezTo>
                  <a:cubicBezTo>
                    <a:pt x="4260" y="2967"/>
                    <a:pt x="4614" y="3001"/>
                    <a:pt x="4968" y="3001"/>
                  </a:cubicBezTo>
                  <a:cubicBezTo>
                    <a:pt x="5060" y="3001"/>
                    <a:pt x="5152" y="2999"/>
                    <a:pt x="5244" y="2994"/>
                  </a:cubicBezTo>
                  <a:cubicBezTo>
                    <a:pt x="5545" y="2977"/>
                    <a:pt x="5552" y="2512"/>
                    <a:pt x="5258" y="2512"/>
                  </a:cubicBezTo>
                  <a:cubicBezTo>
                    <a:pt x="5254" y="2512"/>
                    <a:pt x="5249" y="2512"/>
                    <a:pt x="5244" y="2512"/>
                  </a:cubicBezTo>
                  <a:cubicBezTo>
                    <a:pt x="5153" y="2517"/>
                    <a:pt x="5063" y="2520"/>
                    <a:pt x="4972" y="2520"/>
                  </a:cubicBezTo>
                  <a:cubicBezTo>
                    <a:pt x="3618" y="2520"/>
                    <a:pt x="2284" y="1977"/>
                    <a:pt x="1302" y="1043"/>
                  </a:cubicBezTo>
                  <a:cubicBezTo>
                    <a:pt x="1010" y="763"/>
                    <a:pt x="751" y="453"/>
                    <a:pt x="533" y="113"/>
                  </a:cubicBezTo>
                  <a:cubicBezTo>
                    <a:pt x="483" y="34"/>
                    <a:pt x="409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3"/>
            <p:cNvSpPr/>
            <p:nvPr/>
          </p:nvSpPr>
          <p:spPr>
            <a:xfrm>
              <a:off x="4667355" y="439894"/>
              <a:ext cx="211260" cy="134831"/>
            </a:xfrm>
            <a:custGeom>
              <a:avLst/>
              <a:gdLst/>
              <a:ahLst/>
              <a:cxnLst/>
              <a:rect l="l" t="t" r="r" b="b"/>
              <a:pathLst>
                <a:path w="3961" h="2528" extrusionOk="0">
                  <a:moveTo>
                    <a:pt x="3616" y="1"/>
                  </a:moveTo>
                  <a:cubicBezTo>
                    <a:pt x="3596" y="1"/>
                    <a:pt x="3575" y="3"/>
                    <a:pt x="3553" y="9"/>
                  </a:cubicBezTo>
                  <a:cubicBezTo>
                    <a:pt x="2219" y="331"/>
                    <a:pt x="992" y="1077"/>
                    <a:pt x="96" y="2117"/>
                  </a:cubicBezTo>
                  <a:cubicBezTo>
                    <a:pt x="11" y="2217"/>
                    <a:pt x="0" y="2362"/>
                    <a:pt x="96" y="2458"/>
                  </a:cubicBezTo>
                  <a:cubicBezTo>
                    <a:pt x="141" y="2503"/>
                    <a:pt x="207" y="2528"/>
                    <a:pt x="273" y="2528"/>
                  </a:cubicBezTo>
                  <a:cubicBezTo>
                    <a:pt x="334" y="2528"/>
                    <a:pt x="395" y="2506"/>
                    <a:pt x="436" y="2458"/>
                  </a:cubicBezTo>
                  <a:cubicBezTo>
                    <a:pt x="1283" y="1474"/>
                    <a:pt x="2419" y="776"/>
                    <a:pt x="3681" y="473"/>
                  </a:cubicBezTo>
                  <a:cubicBezTo>
                    <a:pt x="3960" y="406"/>
                    <a:pt x="3871" y="1"/>
                    <a:pt x="3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5" name="Google Shape;2425;p43"/>
          <p:cNvSpPr/>
          <p:nvPr/>
        </p:nvSpPr>
        <p:spPr>
          <a:xfrm>
            <a:off x="736205" y="1547129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6" name="Google Shape;2426;p43"/>
          <p:cNvSpPr/>
          <p:nvPr/>
        </p:nvSpPr>
        <p:spPr>
          <a:xfrm>
            <a:off x="2499405" y="3717979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7" name="Google Shape;2427;p43"/>
          <p:cNvSpPr/>
          <p:nvPr/>
        </p:nvSpPr>
        <p:spPr>
          <a:xfrm>
            <a:off x="3062543" y="2606729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8" name="Google Shape;2428;p43"/>
          <p:cNvSpPr/>
          <p:nvPr/>
        </p:nvSpPr>
        <p:spPr>
          <a:xfrm>
            <a:off x="1929549" y="1190566"/>
            <a:ext cx="1236835" cy="489612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9" name="Google Shape;2429;p43"/>
          <p:cNvSpPr/>
          <p:nvPr/>
        </p:nvSpPr>
        <p:spPr>
          <a:xfrm>
            <a:off x="8130415" y="4410488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7CAF7-6C8F-8988-F0E9-33A7ADC8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22" y="528757"/>
            <a:ext cx="3791251" cy="3823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39"/>
          <p:cNvSpPr/>
          <p:nvPr/>
        </p:nvSpPr>
        <p:spPr>
          <a:xfrm>
            <a:off x="1271376" y="1132201"/>
            <a:ext cx="1245895" cy="1148568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39"/>
          <p:cNvSpPr txBox="1">
            <a:spLocks noGrp="1"/>
          </p:cNvSpPr>
          <p:nvPr>
            <p:ph type="title"/>
          </p:nvPr>
        </p:nvSpPr>
        <p:spPr>
          <a:xfrm>
            <a:off x="1291500" y="2400500"/>
            <a:ext cx="43200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Class</a:t>
            </a:r>
            <a:r>
              <a:rPr lang="en-US" sz="4400" dirty="0"/>
              <a:t> Diagram</a:t>
            </a:r>
            <a:endParaRPr sz="4400" dirty="0"/>
          </a:p>
        </p:txBody>
      </p:sp>
      <p:sp>
        <p:nvSpPr>
          <p:cNvPr id="2256" name="Google Shape;2256;p39"/>
          <p:cNvSpPr txBox="1">
            <a:spLocks noGrp="1"/>
          </p:cNvSpPr>
          <p:nvPr>
            <p:ph type="subTitle" idx="1"/>
          </p:nvPr>
        </p:nvSpPr>
        <p:spPr>
          <a:xfrm>
            <a:off x="1153597" y="3122586"/>
            <a:ext cx="4320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dirty="0">
                <a:latin typeface="happy Med" pitchFamily="2" charset="-34"/>
                <a:cs typeface="happy Med" pitchFamily="2" charset="-34"/>
              </a:rPr>
              <a:t>โครงสร้างโปรแกรม</a:t>
            </a:r>
            <a:endParaRPr sz="2800" dirty="0">
              <a:latin typeface="happy Med" pitchFamily="2" charset="-34"/>
              <a:cs typeface="happy Med" pitchFamily="2" charset="-34"/>
            </a:endParaRPr>
          </a:p>
        </p:txBody>
      </p:sp>
      <p:grpSp>
        <p:nvGrpSpPr>
          <p:cNvPr id="2257" name="Google Shape;2257;p39"/>
          <p:cNvGrpSpPr/>
          <p:nvPr/>
        </p:nvGrpSpPr>
        <p:grpSpPr>
          <a:xfrm>
            <a:off x="5818915" y="721458"/>
            <a:ext cx="2026677" cy="3558238"/>
            <a:chOff x="2332850" y="1508965"/>
            <a:chExt cx="495799" cy="870474"/>
          </a:xfrm>
        </p:grpSpPr>
        <p:sp>
          <p:nvSpPr>
            <p:cNvPr id="2258" name="Google Shape;2258;p39"/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9"/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9"/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9"/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9"/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9"/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9"/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9"/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9"/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9"/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9"/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9"/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0" name="Google Shape;2270;p39"/>
          <p:cNvSpPr/>
          <p:nvPr/>
        </p:nvSpPr>
        <p:spPr>
          <a:xfrm>
            <a:off x="5611500" y="1654615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39"/>
          <p:cNvSpPr/>
          <p:nvPr/>
        </p:nvSpPr>
        <p:spPr>
          <a:xfrm>
            <a:off x="7137238" y="943490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39"/>
          <p:cNvSpPr/>
          <p:nvPr/>
        </p:nvSpPr>
        <p:spPr>
          <a:xfrm>
            <a:off x="7775938" y="3942465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39"/>
          <p:cNvSpPr/>
          <p:nvPr/>
        </p:nvSpPr>
        <p:spPr>
          <a:xfrm>
            <a:off x="8" y="-7"/>
            <a:ext cx="1190838" cy="333300"/>
          </a:xfrm>
          <a:custGeom>
            <a:avLst/>
            <a:gdLst/>
            <a:ahLst/>
            <a:cxnLst/>
            <a:rect l="l" t="t" r="r" b="b"/>
            <a:pathLst>
              <a:path w="13056" h="3654" extrusionOk="0">
                <a:moveTo>
                  <a:pt x="12825" y="0"/>
                </a:moveTo>
                <a:cubicBezTo>
                  <a:pt x="12738" y="0"/>
                  <a:pt x="12656" y="56"/>
                  <a:pt x="12627" y="144"/>
                </a:cubicBezTo>
                <a:cubicBezTo>
                  <a:pt x="12627" y="146"/>
                  <a:pt x="12522" y="458"/>
                  <a:pt x="12244" y="880"/>
                </a:cubicBezTo>
                <a:cubicBezTo>
                  <a:pt x="12180" y="974"/>
                  <a:pt x="12207" y="1103"/>
                  <a:pt x="12301" y="1165"/>
                </a:cubicBezTo>
                <a:cubicBezTo>
                  <a:pt x="12336" y="1190"/>
                  <a:pt x="12377" y="1201"/>
                  <a:pt x="12416" y="1201"/>
                </a:cubicBezTo>
                <a:cubicBezTo>
                  <a:pt x="12483" y="1201"/>
                  <a:pt x="12549" y="1169"/>
                  <a:pt x="12588" y="1108"/>
                </a:cubicBezTo>
                <a:cubicBezTo>
                  <a:pt x="12902" y="635"/>
                  <a:pt x="13017" y="284"/>
                  <a:pt x="13020" y="270"/>
                </a:cubicBezTo>
                <a:cubicBezTo>
                  <a:pt x="13056" y="162"/>
                  <a:pt x="12996" y="45"/>
                  <a:pt x="12888" y="10"/>
                </a:cubicBezTo>
                <a:cubicBezTo>
                  <a:pt x="12867" y="3"/>
                  <a:pt x="12846" y="0"/>
                  <a:pt x="12825" y="0"/>
                </a:cubicBezTo>
                <a:close/>
                <a:moveTo>
                  <a:pt x="238" y="806"/>
                </a:moveTo>
                <a:cubicBezTo>
                  <a:pt x="169" y="806"/>
                  <a:pt x="102" y="840"/>
                  <a:pt x="63" y="903"/>
                </a:cubicBezTo>
                <a:cubicBezTo>
                  <a:pt x="1" y="999"/>
                  <a:pt x="29" y="1126"/>
                  <a:pt x="127" y="1188"/>
                </a:cubicBezTo>
                <a:cubicBezTo>
                  <a:pt x="128" y="1188"/>
                  <a:pt x="180" y="1222"/>
                  <a:pt x="276" y="1279"/>
                </a:cubicBezTo>
                <a:cubicBezTo>
                  <a:pt x="309" y="1298"/>
                  <a:pt x="345" y="1309"/>
                  <a:pt x="382" y="1309"/>
                </a:cubicBezTo>
                <a:cubicBezTo>
                  <a:pt x="451" y="1309"/>
                  <a:pt x="520" y="1273"/>
                  <a:pt x="559" y="1208"/>
                </a:cubicBezTo>
                <a:cubicBezTo>
                  <a:pt x="618" y="1110"/>
                  <a:pt x="586" y="983"/>
                  <a:pt x="488" y="924"/>
                </a:cubicBezTo>
                <a:cubicBezTo>
                  <a:pt x="398" y="869"/>
                  <a:pt x="348" y="839"/>
                  <a:pt x="348" y="837"/>
                </a:cubicBezTo>
                <a:cubicBezTo>
                  <a:pt x="314" y="816"/>
                  <a:pt x="275" y="806"/>
                  <a:pt x="238" y="806"/>
                </a:cubicBezTo>
                <a:close/>
                <a:moveTo>
                  <a:pt x="1155" y="1332"/>
                </a:moveTo>
                <a:cubicBezTo>
                  <a:pt x="1082" y="1332"/>
                  <a:pt x="1010" y="1372"/>
                  <a:pt x="972" y="1442"/>
                </a:cubicBezTo>
                <a:cubicBezTo>
                  <a:pt x="919" y="1541"/>
                  <a:pt x="956" y="1667"/>
                  <a:pt x="1057" y="1720"/>
                </a:cubicBezTo>
                <a:cubicBezTo>
                  <a:pt x="1319" y="1860"/>
                  <a:pt x="1587" y="1998"/>
                  <a:pt x="1856" y="2127"/>
                </a:cubicBezTo>
                <a:cubicBezTo>
                  <a:pt x="1885" y="2142"/>
                  <a:pt x="1916" y="2147"/>
                  <a:pt x="1947" y="2147"/>
                </a:cubicBezTo>
                <a:cubicBezTo>
                  <a:pt x="2023" y="2147"/>
                  <a:pt x="2097" y="2104"/>
                  <a:pt x="2133" y="2030"/>
                </a:cubicBezTo>
                <a:cubicBezTo>
                  <a:pt x="2182" y="1927"/>
                  <a:pt x="2138" y="1805"/>
                  <a:pt x="2035" y="1755"/>
                </a:cubicBezTo>
                <a:cubicBezTo>
                  <a:pt x="1773" y="1628"/>
                  <a:pt x="1509" y="1493"/>
                  <a:pt x="1252" y="1357"/>
                </a:cubicBezTo>
                <a:cubicBezTo>
                  <a:pt x="1221" y="1340"/>
                  <a:pt x="1188" y="1332"/>
                  <a:pt x="1155" y="1332"/>
                </a:cubicBezTo>
                <a:close/>
                <a:moveTo>
                  <a:pt x="11860" y="1477"/>
                </a:moveTo>
                <a:cubicBezTo>
                  <a:pt x="11806" y="1477"/>
                  <a:pt x="11752" y="1497"/>
                  <a:pt x="11713" y="1539"/>
                </a:cubicBezTo>
                <a:cubicBezTo>
                  <a:pt x="11518" y="1741"/>
                  <a:pt x="11303" y="1931"/>
                  <a:pt x="11073" y="2099"/>
                </a:cubicBezTo>
                <a:cubicBezTo>
                  <a:pt x="10981" y="2168"/>
                  <a:pt x="10961" y="2298"/>
                  <a:pt x="11029" y="2390"/>
                </a:cubicBezTo>
                <a:cubicBezTo>
                  <a:pt x="11069" y="2445"/>
                  <a:pt x="11131" y="2473"/>
                  <a:pt x="11195" y="2473"/>
                </a:cubicBezTo>
                <a:cubicBezTo>
                  <a:pt x="11238" y="2473"/>
                  <a:pt x="11280" y="2461"/>
                  <a:pt x="11317" y="2432"/>
                </a:cubicBezTo>
                <a:cubicBezTo>
                  <a:pt x="11567" y="2250"/>
                  <a:pt x="11799" y="2046"/>
                  <a:pt x="12010" y="1826"/>
                </a:cubicBezTo>
                <a:cubicBezTo>
                  <a:pt x="12088" y="1745"/>
                  <a:pt x="12087" y="1614"/>
                  <a:pt x="12005" y="1534"/>
                </a:cubicBezTo>
                <a:cubicBezTo>
                  <a:pt x="11964" y="1496"/>
                  <a:pt x="11912" y="1477"/>
                  <a:pt x="11860" y="1477"/>
                </a:cubicBezTo>
                <a:close/>
                <a:moveTo>
                  <a:pt x="2752" y="2103"/>
                </a:moveTo>
                <a:cubicBezTo>
                  <a:pt x="2672" y="2103"/>
                  <a:pt x="2596" y="2150"/>
                  <a:pt x="2563" y="2228"/>
                </a:cubicBezTo>
                <a:cubicBezTo>
                  <a:pt x="2517" y="2333"/>
                  <a:pt x="2567" y="2453"/>
                  <a:pt x="2671" y="2500"/>
                </a:cubicBezTo>
                <a:cubicBezTo>
                  <a:pt x="2950" y="2620"/>
                  <a:pt x="3230" y="2732"/>
                  <a:pt x="3503" y="2834"/>
                </a:cubicBezTo>
                <a:cubicBezTo>
                  <a:pt x="3527" y="2843"/>
                  <a:pt x="3550" y="2849"/>
                  <a:pt x="3575" y="2849"/>
                </a:cubicBezTo>
                <a:cubicBezTo>
                  <a:pt x="3658" y="2849"/>
                  <a:pt x="3738" y="2797"/>
                  <a:pt x="3768" y="2714"/>
                </a:cubicBezTo>
                <a:cubicBezTo>
                  <a:pt x="3809" y="2608"/>
                  <a:pt x="3754" y="2489"/>
                  <a:pt x="3648" y="2448"/>
                </a:cubicBezTo>
                <a:cubicBezTo>
                  <a:pt x="3382" y="2347"/>
                  <a:pt x="3107" y="2237"/>
                  <a:pt x="2834" y="2120"/>
                </a:cubicBezTo>
                <a:cubicBezTo>
                  <a:pt x="2807" y="2108"/>
                  <a:pt x="2779" y="2103"/>
                  <a:pt x="2752" y="2103"/>
                </a:cubicBezTo>
                <a:close/>
                <a:moveTo>
                  <a:pt x="10443" y="2526"/>
                </a:moveTo>
                <a:cubicBezTo>
                  <a:pt x="10411" y="2526"/>
                  <a:pt x="10378" y="2533"/>
                  <a:pt x="10348" y="2549"/>
                </a:cubicBezTo>
                <a:cubicBezTo>
                  <a:pt x="10100" y="2677"/>
                  <a:pt x="9836" y="2790"/>
                  <a:pt x="9563" y="2886"/>
                </a:cubicBezTo>
                <a:cubicBezTo>
                  <a:pt x="9455" y="2923"/>
                  <a:pt x="9398" y="3042"/>
                  <a:pt x="9435" y="3150"/>
                </a:cubicBezTo>
                <a:cubicBezTo>
                  <a:pt x="9464" y="3235"/>
                  <a:pt x="9545" y="3288"/>
                  <a:pt x="9630" y="3288"/>
                </a:cubicBezTo>
                <a:cubicBezTo>
                  <a:pt x="9653" y="3288"/>
                  <a:pt x="9676" y="3285"/>
                  <a:pt x="9698" y="3276"/>
                </a:cubicBezTo>
                <a:cubicBezTo>
                  <a:pt x="9990" y="3175"/>
                  <a:pt x="10274" y="3054"/>
                  <a:pt x="10538" y="2916"/>
                </a:cubicBezTo>
                <a:cubicBezTo>
                  <a:pt x="10640" y="2865"/>
                  <a:pt x="10679" y="2739"/>
                  <a:pt x="10626" y="2638"/>
                </a:cubicBezTo>
                <a:cubicBezTo>
                  <a:pt x="10590" y="2567"/>
                  <a:pt x="10518" y="2526"/>
                  <a:pt x="10443" y="2526"/>
                </a:cubicBezTo>
                <a:close/>
                <a:moveTo>
                  <a:pt x="4414" y="2724"/>
                </a:moveTo>
                <a:cubicBezTo>
                  <a:pt x="4326" y="2724"/>
                  <a:pt x="4244" y="2781"/>
                  <a:pt x="4217" y="2870"/>
                </a:cubicBezTo>
                <a:cubicBezTo>
                  <a:pt x="4181" y="2978"/>
                  <a:pt x="4243" y="3095"/>
                  <a:pt x="4351" y="3129"/>
                </a:cubicBezTo>
                <a:cubicBezTo>
                  <a:pt x="4646" y="3221"/>
                  <a:pt x="4936" y="3302"/>
                  <a:pt x="5218" y="3371"/>
                </a:cubicBezTo>
                <a:cubicBezTo>
                  <a:pt x="5234" y="3375"/>
                  <a:pt x="5252" y="3377"/>
                  <a:pt x="5268" y="3377"/>
                </a:cubicBezTo>
                <a:cubicBezTo>
                  <a:pt x="5360" y="3377"/>
                  <a:pt x="5445" y="3315"/>
                  <a:pt x="5468" y="3219"/>
                </a:cubicBezTo>
                <a:cubicBezTo>
                  <a:pt x="5494" y="3109"/>
                  <a:pt x="5427" y="2998"/>
                  <a:pt x="5315" y="2969"/>
                </a:cubicBezTo>
                <a:cubicBezTo>
                  <a:pt x="5044" y="2904"/>
                  <a:pt x="4761" y="2824"/>
                  <a:pt x="4475" y="2733"/>
                </a:cubicBezTo>
                <a:cubicBezTo>
                  <a:pt x="4455" y="2727"/>
                  <a:pt x="4435" y="2724"/>
                  <a:pt x="4414" y="2724"/>
                </a:cubicBezTo>
                <a:close/>
                <a:moveTo>
                  <a:pt x="8778" y="3111"/>
                </a:moveTo>
                <a:cubicBezTo>
                  <a:pt x="8764" y="3111"/>
                  <a:pt x="8749" y="3113"/>
                  <a:pt x="8734" y="3116"/>
                </a:cubicBezTo>
                <a:cubicBezTo>
                  <a:pt x="8633" y="3138"/>
                  <a:pt x="8530" y="3157"/>
                  <a:pt x="8425" y="3175"/>
                </a:cubicBezTo>
                <a:cubicBezTo>
                  <a:pt x="8253" y="3205"/>
                  <a:pt x="8071" y="3226"/>
                  <a:pt x="7887" y="3239"/>
                </a:cubicBezTo>
                <a:cubicBezTo>
                  <a:pt x="7773" y="3247"/>
                  <a:pt x="7688" y="3345"/>
                  <a:pt x="7695" y="3460"/>
                </a:cubicBezTo>
                <a:cubicBezTo>
                  <a:pt x="7702" y="3568"/>
                  <a:pt x="7795" y="3651"/>
                  <a:pt x="7901" y="3651"/>
                </a:cubicBezTo>
                <a:lnTo>
                  <a:pt x="7915" y="3651"/>
                </a:lnTo>
                <a:cubicBezTo>
                  <a:pt x="8113" y="3637"/>
                  <a:pt x="8308" y="3614"/>
                  <a:pt x="8494" y="3582"/>
                </a:cubicBezTo>
                <a:cubicBezTo>
                  <a:pt x="8604" y="3565"/>
                  <a:pt x="8714" y="3543"/>
                  <a:pt x="8821" y="3520"/>
                </a:cubicBezTo>
                <a:cubicBezTo>
                  <a:pt x="8932" y="3497"/>
                  <a:pt x="9003" y="3387"/>
                  <a:pt x="8980" y="3276"/>
                </a:cubicBezTo>
                <a:cubicBezTo>
                  <a:pt x="8959" y="3179"/>
                  <a:pt x="8874" y="3111"/>
                  <a:pt x="8778" y="3111"/>
                </a:cubicBezTo>
                <a:close/>
                <a:moveTo>
                  <a:pt x="6135" y="3142"/>
                </a:moveTo>
                <a:cubicBezTo>
                  <a:pt x="6035" y="3142"/>
                  <a:pt x="5948" y="3215"/>
                  <a:pt x="5932" y="3315"/>
                </a:cubicBezTo>
                <a:cubicBezTo>
                  <a:pt x="5914" y="3428"/>
                  <a:pt x="5991" y="3534"/>
                  <a:pt x="6104" y="3552"/>
                </a:cubicBezTo>
                <a:cubicBezTo>
                  <a:pt x="6412" y="3602"/>
                  <a:pt x="6715" y="3635"/>
                  <a:pt x="7004" y="3653"/>
                </a:cubicBezTo>
                <a:lnTo>
                  <a:pt x="7017" y="3653"/>
                </a:lnTo>
                <a:cubicBezTo>
                  <a:pt x="7125" y="3653"/>
                  <a:pt x="7215" y="3570"/>
                  <a:pt x="7222" y="3460"/>
                </a:cubicBezTo>
                <a:cubicBezTo>
                  <a:pt x="7229" y="3345"/>
                  <a:pt x="7142" y="3247"/>
                  <a:pt x="7029" y="3240"/>
                </a:cubicBezTo>
                <a:cubicBezTo>
                  <a:pt x="6753" y="3224"/>
                  <a:pt x="6464" y="3192"/>
                  <a:pt x="6170" y="3145"/>
                </a:cubicBezTo>
                <a:cubicBezTo>
                  <a:pt x="6158" y="3143"/>
                  <a:pt x="6146" y="3142"/>
                  <a:pt x="6135" y="31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270;p39">
            <a:extLst>
              <a:ext uri="{FF2B5EF4-FFF2-40B4-BE49-F238E27FC236}">
                <a16:creationId xmlns:a16="http://schemas.microsoft.com/office/drawing/2014/main" id="{DD5F5DAE-04A3-E0EA-ADB7-E906957B72D3}"/>
              </a:ext>
            </a:extLst>
          </p:cNvPr>
          <p:cNvSpPr/>
          <p:nvPr/>
        </p:nvSpPr>
        <p:spPr>
          <a:xfrm>
            <a:off x="1474802" y="1335613"/>
            <a:ext cx="839041" cy="755545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93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" grpId="0"/>
      <p:bldP spid="225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Class</a:t>
            </a:r>
            <a:r>
              <a:rPr lang="en-US" sz="3600" dirty="0"/>
              <a:t> Diagram</a:t>
            </a:r>
            <a:endParaRPr dirty="0">
              <a:highlight>
                <a:schemeClr val="dk2"/>
              </a:highlight>
            </a:endParaRPr>
          </a:p>
        </p:txBody>
      </p:sp>
      <p:grpSp>
        <p:nvGrpSpPr>
          <p:cNvPr id="2415" name="Google Shape;2415;p43"/>
          <p:cNvGrpSpPr/>
          <p:nvPr/>
        </p:nvGrpSpPr>
        <p:grpSpPr>
          <a:xfrm>
            <a:off x="667225" y="2004028"/>
            <a:ext cx="2039604" cy="1554500"/>
            <a:chOff x="4512152" y="433974"/>
            <a:chExt cx="938483" cy="715271"/>
          </a:xfrm>
        </p:grpSpPr>
        <p:sp>
          <p:nvSpPr>
            <p:cNvPr id="2416" name="Google Shape;2416;p43"/>
            <p:cNvSpPr/>
            <p:nvPr/>
          </p:nvSpPr>
          <p:spPr>
            <a:xfrm>
              <a:off x="4620634" y="433974"/>
              <a:ext cx="720236" cy="700342"/>
            </a:xfrm>
            <a:custGeom>
              <a:avLst/>
              <a:gdLst/>
              <a:ahLst/>
              <a:cxnLst/>
              <a:rect l="l" t="t" r="r" b="b"/>
              <a:pathLst>
                <a:path w="13504" h="13131" extrusionOk="0">
                  <a:moveTo>
                    <a:pt x="7043" y="0"/>
                  </a:moveTo>
                  <a:cubicBezTo>
                    <a:pt x="6925" y="0"/>
                    <a:pt x="6807" y="3"/>
                    <a:pt x="6689" y="10"/>
                  </a:cubicBezTo>
                  <a:cubicBezTo>
                    <a:pt x="5425" y="82"/>
                    <a:pt x="4378" y="295"/>
                    <a:pt x="3254" y="880"/>
                  </a:cubicBezTo>
                  <a:cubicBezTo>
                    <a:pt x="2907" y="1061"/>
                    <a:pt x="2581" y="1282"/>
                    <a:pt x="2280" y="1532"/>
                  </a:cubicBezTo>
                  <a:cubicBezTo>
                    <a:pt x="1516" y="2168"/>
                    <a:pt x="917" y="3003"/>
                    <a:pt x="534" y="3908"/>
                  </a:cubicBezTo>
                  <a:cubicBezTo>
                    <a:pt x="213" y="4665"/>
                    <a:pt x="199" y="4709"/>
                    <a:pt x="89" y="5530"/>
                  </a:cubicBezTo>
                  <a:cubicBezTo>
                    <a:pt x="80" y="5594"/>
                    <a:pt x="73" y="5657"/>
                    <a:pt x="66" y="5721"/>
                  </a:cubicBezTo>
                  <a:cubicBezTo>
                    <a:pt x="2" y="6281"/>
                    <a:pt x="1" y="6847"/>
                    <a:pt x="96" y="7403"/>
                  </a:cubicBezTo>
                  <a:cubicBezTo>
                    <a:pt x="126" y="7593"/>
                    <a:pt x="169" y="7779"/>
                    <a:pt x="226" y="7967"/>
                  </a:cubicBezTo>
                  <a:cubicBezTo>
                    <a:pt x="343" y="8362"/>
                    <a:pt x="500" y="8746"/>
                    <a:pt x="694" y="9113"/>
                  </a:cubicBezTo>
                  <a:cubicBezTo>
                    <a:pt x="818" y="9420"/>
                    <a:pt x="963" y="9719"/>
                    <a:pt x="1121" y="9985"/>
                  </a:cubicBezTo>
                  <a:cubicBezTo>
                    <a:pt x="1666" y="10912"/>
                    <a:pt x="2513" y="11787"/>
                    <a:pt x="3449" y="12321"/>
                  </a:cubicBezTo>
                  <a:cubicBezTo>
                    <a:pt x="4413" y="12869"/>
                    <a:pt x="5492" y="13131"/>
                    <a:pt x="6580" y="13131"/>
                  </a:cubicBezTo>
                  <a:cubicBezTo>
                    <a:pt x="7122" y="13131"/>
                    <a:pt x="7667" y="13066"/>
                    <a:pt x="8200" y="12939"/>
                  </a:cubicBezTo>
                  <a:cubicBezTo>
                    <a:pt x="8765" y="12806"/>
                    <a:pt x="9359" y="12533"/>
                    <a:pt x="9873" y="12271"/>
                  </a:cubicBezTo>
                  <a:cubicBezTo>
                    <a:pt x="9992" y="12209"/>
                    <a:pt x="10100" y="12138"/>
                    <a:pt x="10210" y="12062"/>
                  </a:cubicBezTo>
                  <a:cubicBezTo>
                    <a:pt x="11020" y="11489"/>
                    <a:pt x="11727" y="10885"/>
                    <a:pt x="12278" y="10082"/>
                  </a:cubicBezTo>
                  <a:cubicBezTo>
                    <a:pt x="12379" y="9939"/>
                    <a:pt x="12474" y="9788"/>
                    <a:pt x="12563" y="9630"/>
                  </a:cubicBezTo>
                  <a:cubicBezTo>
                    <a:pt x="13224" y="8468"/>
                    <a:pt x="13504" y="7114"/>
                    <a:pt x="13391" y="5796"/>
                  </a:cubicBezTo>
                  <a:cubicBezTo>
                    <a:pt x="13307" y="4823"/>
                    <a:pt x="13008" y="3869"/>
                    <a:pt x="12490" y="3026"/>
                  </a:cubicBezTo>
                  <a:cubicBezTo>
                    <a:pt x="12150" y="2473"/>
                    <a:pt x="11735" y="1986"/>
                    <a:pt x="11262" y="1575"/>
                  </a:cubicBezTo>
                  <a:cubicBezTo>
                    <a:pt x="10474" y="885"/>
                    <a:pt x="9526" y="403"/>
                    <a:pt x="8505" y="168"/>
                  </a:cubicBezTo>
                  <a:cubicBezTo>
                    <a:pt x="8031" y="57"/>
                    <a:pt x="7540" y="0"/>
                    <a:pt x="7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3"/>
            <p:cNvSpPr/>
            <p:nvPr/>
          </p:nvSpPr>
          <p:spPr>
            <a:xfrm>
              <a:off x="4624154" y="515683"/>
              <a:ext cx="710689" cy="238354"/>
            </a:xfrm>
            <a:custGeom>
              <a:avLst/>
              <a:gdLst/>
              <a:ahLst/>
              <a:cxnLst/>
              <a:rect l="l" t="t" r="r" b="b"/>
              <a:pathLst>
                <a:path w="13325" h="4469" extrusionOk="0">
                  <a:moveTo>
                    <a:pt x="2214" y="0"/>
                  </a:moveTo>
                  <a:cubicBezTo>
                    <a:pt x="1450" y="636"/>
                    <a:pt x="851" y="1471"/>
                    <a:pt x="468" y="2376"/>
                  </a:cubicBezTo>
                  <a:cubicBezTo>
                    <a:pt x="454" y="2410"/>
                    <a:pt x="440" y="2442"/>
                    <a:pt x="429" y="2472"/>
                  </a:cubicBezTo>
                  <a:cubicBezTo>
                    <a:pt x="364" y="2623"/>
                    <a:pt x="314" y="2743"/>
                    <a:pt x="273" y="2850"/>
                  </a:cubicBezTo>
                  <a:cubicBezTo>
                    <a:pt x="133" y="3209"/>
                    <a:pt x="105" y="3392"/>
                    <a:pt x="23" y="3998"/>
                  </a:cubicBezTo>
                  <a:cubicBezTo>
                    <a:pt x="14" y="4062"/>
                    <a:pt x="7" y="4125"/>
                    <a:pt x="0" y="4189"/>
                  </a:cubicBezTo>
                  <a:cubicBezTo>
                    <a:pt x="2506" y="4364"/>
                    <a:pt x="5011" y="4469"/>
                    <a:pt x="7514" y="4469"/>
                  </a:cubicBezTo>
                  <a:cubicBezTo>
                    <a:pt x="9453" y="4469"/>
                    <a:pt x="11390" y="4406"/>
                    <a:pt x="13325" y="4264"/>
                  </a:cubicBezTo>
                  <a:cubicBezTo>
                    <a:pt x="13282" y="3775"/>
                    <a:pt x="13186" y="3291"/>
                    <a:pt x="13034" y="2823"/>
                  </a:cubicBezTo>
                  <a:cubicBezTo>
                    <a:pt x="12995" y="2699"/>
                    <a:pt x="12951" y="2577"/>
                    <a:pt x="12903" y="2456"/>
                  </a:cubicBezTo>
                  <a:cubicBezTo>
                    <a:pt x="12772" y="2123"/>
                    <a:pt x="12614" y="1802"/>
                    <a:pt x="12424" y="1494"/>
                  </a:cubicBezTo>
                  <a:cubicBezTo>
                    <a:pt x="12084" y="941"/>
                    <a:pt x="11669" y="454"/>
                    <a:pt x="11196" y="43"/>
                  </a:cubicBezTo>
                  <a:cubicBezTo>
                    <a:pt x="9891" y="118"/>
                    <a:pt x="8582" y="152"/>
                    <a:pt x="7271" y="152"/>
                  </a:cubicBezTo>
                  <a:cubicBezTo>
                    <a:pt x="5587" y="152"/>
                    <a:pt x="3900" y="96"/>
                    <a:pt x="2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3"/>
            <p:cNvSpPr/>
            <p:nvPr/>
          </p:nvSpPr>
          <p:spPr>
            <a:xfrm>
              <a:off x="4625754" y="828757"/>
              <a:ext cx="649727" cy="305556"/>
            </a:xfrm>
            <a:custGeom>
              <a:avLst/>
              <a:gdLst/>
              <a:ahLst/>
              <a:cxnLst/>
              <a:rect l="l" t="t" r="r" b="b"/>
              <a:pathLst>
                <a:path w="12182" h="5729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91"/>
                    <a:pt x="73" y="377"/>
                    <a:pt x="130" y="565"/>
                  </a:cubicBezTo>
                  <a:cubicBezTo>
                    <a:pt x="247" y="960"/>
                    <a:pt x="404" y="1344"/>
                    <a:pt x="598" y="1711"/>
                  </a:cubicBezTo>
                  <a:cubicBezTo>
                    <a:pt x="722" y="2018"/>
                    <a:pt x="867" y="2317"/>
                    <a:pt x="1025" y="2583"/>
                  </a:cubicBezTo>
                  <a:cubicBezTo>
                    <a:pt x="1570" y="3510"/>
                    <a:pt x="2417" y="4385"/>
                    <a:pt x="3353" y="4919"/>
                  </a:cubicBezTo>
                  <a:cubicBezTo>
                    <a:pt x="4317" y="5467"/>
                    <a:pt x="5396" y="5729"/>
                    <a:pt x="6484" y="5729"/>
                  </a:cubicBezTo>
                  <a:cubicBezTo>
                    <a:pt x="7026" y="5729"/>
                    <a:pt x="7571" y="5664"/>
                    <a:pt x="8104" y="5537"/>
                  </a:cubicBezTo>
                  <a:cubicBezTo>
                    <a:pt x="8669" y="5404"/>
                    <a:pt x="9263" y="5131"/>
                    <a:pt x="9777" y="4869"/>
                  </a:cubicBezTo>
                  <a:cubicBezTo>
                    <a:pt x="9896" y="4807"/>
                    <a:pt x="10004" y="4736"/>
                    <a:pt x="10114" y="4660"/>
                  </a:cubicBezTo>
                  <a:cubicBezTo>
                    <a:pt x="10924" y="4087"/>
                    <a:pt x="11631" y="3483"/>
                    <a:pt x="12182" y="2680"/>
                  </a:cubicBezTo>
                  <a:cubicBezTo>
                    <a:pt x="8065" y="2147"/>
                    <a:pt x="4005" y="117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3"/>
            <p:cNvSpPr/>
            <p:nvPr/>
          </p:nvSpPr>
          <p:spPr>
            <a:xfrm>
              <a:off x="4512152" y="646673"/>
              <a:ext cx="938483" cy="326677"/>
            </a:xfrm>
            <a:custGeom>
              <a:avLst/>
              <a:gdLst/>
              <a:ahLst/>
              <a:cxnLst/>
              <a:rect l="l" t="t" r="r" b="b"/>
              <a:pathLst>
                <a:path w="17596" h="6125" extrusionOk="0">
                  <a:moveTo>
                    <a:pt x="15003" y="0"/>
                  </a:moveTo>
                  <a:lnTo>
                    <a:pt x="15003" y="0"/>
                  </a:lnTo>
                  <a:cubicBezTo>
                    <a:pt x="15051" y="121"/>
                    <a:pt x="15095" y="243"/>
                    <a:pt x="15134" y="367"/>
                  </a:cubicBezTo>
                  <a:cubicBezTo>
                    <a:pt x="15483" y="519"/>
                    <a:pt x="15793" y="686"/>
                    <a:pt x="16063" y="863"/>
                  </a:cubicBezTo>
                  <a:cubicBezTo>
                    <a:pt x="16676" y="1269"/>
                    <a:pt x="17055" y="1733"/>
                    <a:pt x="17154" y="2210"/>
                  </a:cubicBezTo>
                  <a:cubicBezTo>
                    <a:pt x="17172" y="2297"/>
                    <a:pt x="17183" y="2384"/>
                    <a:pt x="17183" y="2472"/>
                  </a:cubicBezTo>
                  <a:cubicBezTo>
                    <a:pt x="17183" y="3018"/>
                    <a:pt x="16825" y="3569"/>
                    <a:pt x="16153" y="4049"/>
                  </a:cubicBezTo>
                  <a:cubicBezTo>
                    <a:pt x="16045" y="4126"/>
                    <a:pt x="15926" y="4202"/>
                    <a:pt x="15798" y="4276"/>
                  </a:cubicBezTo>
                  <a:cubicBezTo>
                    <a:pt x="15192" y="4632"/>
                    <a:pt x="14386" y="4944"/>
                    <a:pt x="13183" y="5288"/>
                  </a:cubicBezTo>
                  <a:cubicBezTo>
                    <a:pt x="13057" y="5324"/>
                    <a:pt x="12917" y="5361"/>
                    <a:pt x="12763" y="5393"/>
                  </a:cubicBezTo>
                  <a:cubicBezTo>
                    <a:pt x="12219" y="5506"/>
                    <a:pt x="11409" y="5664"/>
                    <a:pt x="10636" y="5736"/>
                  </a:cubicBezTo>
                  <a:cubicBezTo>
                    <a:pt x="9945" y="5803"/>
                    <a:pt x="9252" y="5836"/>
                    <a:pt x="8569" y="5836"/>
                  </a:cubicBezTo>
                  <a:cubicBezTo>
                    <a:pt x="7157" y="5836"/>
                    <a:pt x="5793" y="5695"/>
                    <a:pt x="4599" y="5419"/>
                  </a:cubicBezTo>
                  <a:cubicBezTo>
                    <a:pt x="3449" y="5155"/>
                    <a:pt x="2380" y="4721"/>
                    <a:pt x="1666" y="4232"/>
                  </a:cubicBezTo>
                  <a:cubicBezTo>
                    <a:pt x="1478" y="4103"/>
                    <a:pt x="1296" y="3952"/>
                    <a:pt x="1140" y="3796"/>
                  </a:cubicBezTo>
                  <a:cubicBezTo>
                    <a:pt x="1136" y="3791"/>
                    <a:pt x="1131" y="3787"/>
                    <a:pt x="1126" y="3784"/>
                  </a:cubicBezTo>
                  <a:cubicBezTo>
                    <a:pt x="888" y="3601"/>
                    <a:pt x="695" y="3410"/>
                    <a:pt x="555" y="3218"/>
                  </a:cubicBezTo>
                  <a:cubicBezTo>
                    <a:pt x="493" y="3133"/>
                    <a:pt x="443" y="3048"/>
                    <a:pt x="404" y="2956"/>
                  </a:cubicBezTo>
                  <a:cubicBezTo>
                    <a:pt x="305" y="2717"/>
                    <a:pt x="294" y="2462"/>
                    <a:pt x="374" y="2176"/>
                  </a:cubicBezTo>
                  <a:cubicBezTo>
                    <a:pt x="381" y="2146"/>
                    <a:pt x="390" y="2118"/>
                    <a:pt x="401" y="2086"/>
                  </a:cubicBezTo>
                  <a:cubicBezTo>
                    <a:pt x="532" y="1691"/>
                    <a:pt x="537" y="1684"/>
                    <a:pt x="934" y="1304"/>
                  </a:cubicBezTo>
                  <a:cubicBezTo>
                    <a:pt x="1285" y="968"/>
                    <a:pt x="1776" y="658"/>
                    <a:pt x="2373" y="394"/>
                  </a:cubicBezTo>
                  <a:cubicBezTo>
                    <a:pt x="2414" y="287"/>
                    <a:pt x="2464" y="167"/>
                    <a:pt x="2529" y="16"/>
                  </a:cubicBezTo>
                  <a:lnTo>
                    <a:pt x="2529" y="16"/>
                  </a:lnTo>
                  <a:cubicBezTo>
                    <a:pt x="1776" y="316"/>
                    <a:pt x="1163" y="686"/>
                    <a:pt x="734" y="1095"/>
                  </a:cubicBezTo>
                  <a:cubicBezTo>
                    <a:pt x="314" y="1498"/>
                    <a:pt x="279" y="1540"/>
                    <a:pt x="128" y="1996"/>
                  </a:cubicBezTo>
                  <a:cubicBezTo>
                    <a:pt x="115" y="2031"/>
                    <a:pt x="105" y="2066"/>
                    <a:pt x="96" y="2102"/>
                  </a:cubicBezTo>
                  <a:cubicBezTo>
                    <a:pt x="0" y="2446"/>
                    <a:pt x="16" y="2770"/>
                    <a:pt x="140" y="3066"/>
                  </a:cubicBezTo>
                  <a:cubicBezTo>
                    <a:pt x="185" y="3178"/>
                    <a:pt x="247" y="3287"/>
                    <a:pt x="323" y="3388"/>
                  </a:cubicBezTo>
                  <a:cubicBezTo>
                    <a:pt x="479" y="3601"/>
                    <a:pt x="686" y="3808"/>
                    <a:pt x="943" y="4007"/>
                  </a:cubicBezTo>
                  <a:cubicBezTo>
                    <a:pt x="1111" y="4173"/>
                    <a:pt x="1299" y="4329"/>
                    <a:pt x="1503" y="4469"/>
                  </a:cubicBezTo>
                  <a:cubicBezTo>
                    <a:pt x="2246" y="4978"/>
                    <a:pt x="3350" y="5428"/>
                    <a:pt x="4535" y="5701"/>
                  </a:cubicBezTo>
                  <a:cubicBezTo>
                    <a:pt x="5751" y="5981"/>
                    <a:pt x="7140" y="6125"/>
                    <a:pt x="8575" y="6125"/>
                  </a:cubicBezTo>
                  <a:cubicBezTo>
                    <a:pt x="9265" y="6125"/>
                    <a:pt x="9967" y="6093"/>
                    <a:pt x="10665" y="6025"/>
                  </a:cubicBezTo>
                  <a:cubicBezTo>
                    <a:pt x="11450" y="5949"/>
                    <a:pt x="12270" y="5790"/>
                    <a:pt x="12821" y="5676"/>
                  </a:cubicBezTo>
                  <a:cubicBezTo>
                    <a:pt x="12984" y="5641"/>
                    <a:pt x="13130" y="5602"/>
                    <a:pt x="13261" y="5565"/>
                  </a:cubicBezTo>
                  <a:cubicBezTo>
                    <a:pt x="14489" y="5214"/>
                    <a:pt x="15316" y="4893"/>
                    <a:pt x="15942" y="4524"/>
                  </a:cubicBezTo>
                  <a:cubicBezTo>
                    <a:pt x="16077" y="4446"/>
                    <a:pt x="16204" y="4367"/>
                    <a:pt x="16319" y="4283"/>
                  </a:cubicBezTo>
                  <a:cubicBezTo>
                    <a:pt x="17200" y="3658"/>
                    <a:pt x="17595" y="2899"/>
                    <a:pt x="17436" y="2150"/>
                  </a:cubicBezTo>
                  <a:cubicBezTo>
                    <a:pt x="17321" y="1599"/>
                    <a:pt x="16901" y="1070"/>
                    <a:pt x="16222" y="624"/>
                  </a:cubicBezTo>
                  <a:cubicBezTo>
                    <a:pt x="15876" y="394"/>
                    <a:pt x="15467" y="186"/>
                    <a:pt x="15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3"/>
            <p:cNvSpPr/>
            <p:nvPr/>
          </p:nvSpPr>
          <p:spPr>
            <a:xfrm>
              <a:off x="4542872" y="533337"/>
              <a:ext cx="879494" cy="494362"/>
            </a:xfrm>
            <a:custGeom>
              <a:avLst/>
              <a:gdLst/>
              <a:ahLst/>
              <a:cxnLst/>
              <a:rect l="l" t="t" r="r" b="b"/>
              <a:pathLst>
                <a:path w="16490" h="9269" extrusionOk="0">
                  <a:moveTo>
                    <a:pt x="3353" y="0"/>
                  </a:moveTo>
                  <a:cubicBezTo>
                    <a:pt x="2544" y="0"/>
                    <a:pt x="1841" y="112"/>
                    <a:pt x="1292" y="332"/>
                  </a:cubicBezTo>
                  <a:cubicBezTo>
                    <a:pt x="753" y="548"/>
                    <a:pt x="706" y="573"/>
                    <a:pt x="394" y="940"/>
                  </a:cubicBezTo>
                  <a:cubicBezTo>
                    <a:pt x="369" y="968"/>
                    <a:pt x="346" y="998"/>
                    <a:pt x="325" y="1026"/>
                  </a:cubicBezTo>
                  <a:cubicBezTo>
                    <a:pt x="108" y="1310"/>
                    <a:pt x="0" y="1617"/>
                    <a:pt x="6" y="1937"/>
                  </a:cubicBezTo>
                  <a:cubicBezTo>
                    <a:pt x="6" y="2060"/>
                    <a:pt x="21" y="2184"/>
                    <a:pt x="53" y="2306"/>
                  </a:cubicBezTo>
                  <a:cubicBezTo>
                    <a:pt x="119" y="2559"/>
                    <a:pt x="234" y="2830"/>
                    <a:pt x="399" y="3110"/>
                  </a:cubicBezTo>
                  <a:cubicBezTo>
                    <a:pt x="493" y="3328"/>
                    <a:pt x="610" y="3543"/>
                    <a:pt x="745" y="3748"/>
                  </a:cubicBezTo>
                  <a:cubicBezTo>
                    <a:pt x="939" y="4041"/>
                    <a:pt x="1188" y="4346"/>
                    <a:pt x="1480" y="4650"/>
                  </a:cubicBezTo>
                  <a:cubicBezTo>
                    <a:pt x="1934" y="5125"/>
                    <a:pt x="2488" y="5598"/>
                    <a:pt x="3098" y="6024"/>
                  </a:cubicBezTo>
                  <a:cubicBezTo>
                    <a:pt x="4613" y="7082"/>
                    <a:pt x="6589" y="8003"/>
                    <a:pt x="8662" y="8615"/>
                  </a:cubicBezTo>
                  <a:cubicBezTo>
                    <a:pt x="9419" y="8838"/>
                    <a:pt x="10239" y="8996"/>
                    <a:pt x="10792" y="9097"/>
                  </a:cubicBezTo>
                  <a:cubicBezTo>
                    <a:pt x="10959" y="9127"/>
                    <a:pt x="11106" y="9143"/>
                    <a:pt x="11242" y="9159"/>
                  </a:cubicBezTo>
                  <a:cubicBezTo>
                    <a:pt x="11852" y="9222"/>
                    <a:pt x="12373" y="9258"/>
                    <a:pt x="12828" y="9267"/>
                  </a:cubicBezTo>
                  <a:cubicBezTo>
                    <a:pt x="12898" y="9267"/>
                    <a:pt x="12965" y="9268"/>
                    <a:pt x="13030" y="9268"/>
                  </a:cubicBezTo>
                  <a:cubicBezTo>
                    <a:pt x="13440" y="9268"/>
                    <a:pt x="13796" y="9244"/>
                    <a:pt x="14118" y="9196"/>
                  </a:cubicBezTo>
                  <a:cubicBezTo>
                    <a:pt x="14273" y="9175"/>
                    <a:pt x="14422" y="9146"/>
                    <a:pt x="14558" y="9113"/>
                  </a:cubicBezTo>
                  <a:cubicBezTo>
                    <a:pt x="15609" y="8861"/>
                    <a:pt x="16259" y="8306"/>
                    <a:pt x="16390" y="7551"/>
                  </a:cubicBezTo>
                  <a:cubicBezTo>
                    <a:pt x="16490" y="6997"/>
                    <a:pt x="16298" y="6350"/>
                    <a:pt x="15836" y="5682"/>
                  </a:cubicBezTo>
                  <a:cubicBezTo>
                    <a:pt x="15586" y="5318"/>
                    <a:pt x="15261" y="4952"/>
                    <a:pt x="14872" y="4587"/>
                  </a:cubicBezTo>
                  <a:cubicBezTo>
                    <a:pt x="14872" y="4714"/>
                    <a:pt x="14866" y="4844"/>
                    <a:pt x="14856" y="4971"/>
                  </a:cubicBezTo>
                  <a:cubicBezTo>
                    <a:pt x="15150" y="5264"/>
                    <a:pt x="15400" y="5558"/>
                    <a:pt x="15598" y="5845"/>
                  </a:cubicBezTo>
                  <a:cubicBezTo>
                    <a:pt x="16016" y="6451"/>
                    <a:pt x="16192" y="7021"/>
                    <a:pt x="16107" y="7500"/>
                  </a:cubicBezTo>
                  <a:cubicBezTo>
                    <a:pt x="15997" y="8136"/>
                    <a:pt x="15423" y="8609"/>
                    <a:pt x="14491" y="8833"/>
                  </a:cubicBezTo>
                  <a:cubicBezTo>
                    <a:pt x="14363" y="8864"/>
                    <a:pt x="14223" y="8889"/>
                    <a:pt x="14078" y="8910"/>
                  </a:cubicBezTo>
                  <a:cubicBezTo>
                    <a:pt x="13791" y="8953"/>
                    <a:pt x="13475" y="8976"/>
                    <a:pt x="13117" y="8980"/>
                  </a:cubicBezTo>
                  <a:cubicBezTo>
                    <a:pt x="13084" y="8980"/>
                    <a:pt x="13050" y="8980"/>
                    <a:pt x="13016" y="8980"/>
                  </a:cubicBezTo>
                  <a:cubicBezTo>
                    <a:pt x="12526" y="8980"/>
                    <a:pt x="11957" y="8944"/>
                    <a:pt x="11273" y="8872"/>
                  </a:cubicBezTo>
                  <a:cubicBezTo>
                    <a:pt x="11143" y="8857"/>
                    <a:pt x="11000" y="8841"/>
                    <a:pt x="10844" y="8813"/>
                  </a:cubicBezTo>
                  <a:cubicBezTo>
                    <a:pt x="10298" y="8714"/>
                    <a:pt x="9486" y="8558"/>
                    <a:pt x="8744" y="8338"/>
                  </a:cubicBezTo>
                  <a:cubicBezTo>
                    <a:pt x="6701" y="7734"/>
                    <a:pt x="4753" y="6828"/>
                    <a:pt x="3261" y="5786"/>
                  </a:cubicBezTo>
                  <a:cubicBezTo>
                    <a:pt x="2577" y="5308"/>
                    <a:pt x="1962" y="4767"/>
                    <a:pt x="1491" y="4237"/>
                  </a:cubicBezTo>
                  <a:cubicBezTo>
                    <a:pt x="1296" y="4018"/>
                    <a:pt x="1126" y="3800"/>
                    <a:pt x="986" y="3589"/>
                  </a:cubicBezTo>
                  <a:cubicBezTo>
                    <a:pt x="860" y="3398"/>
                    <a:pt x="746" y="3190"/>
                    <a:pt x="661" y="2988"/>
                  </a:cubicBezTo>
                  <a:cubicBezTo>
                    <a:pt x="658" y="2981"/>
                    <a:pt x="654" y="2978"/>
                    <a:pt x="652" y="2970"/>
                  </a:cubicBezTo>
                  <a:cubicBezTo>
                    <a:pt x="498" y="2713"/>
                    <a:pt x="392" y="2464"/>
                    <a:pt x="333" y="2233"/>
                  </a:cubicBezTo>
                  <a:cubicBezTo>
                    <a:pt x="307" y="2132"/>
                    <a:pt x="294" y="2035"/>
                    <a:pt x="293" y="1934"/>
                  </a:cubicBezTo>
                  <a:cubicBezTo>
                    <a:pt x="289" y="1675"/>
                    <a:pt x="376" y="1436"/>
                    <a:pt x="555" y="1200"/>
                  </a:cubicBezTo>
                  <a:cubicBezTo>
                    <a:pt x="573" y="1175"/>
                    <a:pt x="592" y="1151"/>
                    <a:pt x="613" y="1126"/>
                  </a:cubicBezTo>
                  <a:cubicBezTo>
                    <a:pt x="883" y="808"/>
                    <a:pt x="890" y="803"/>
                    <a:pt x="1400" y="599"/>
                  </a:cubicBezTo>
                  <a:cubicBezTo>
                    <a:pt x="1857" y="417"/>
                    <a:pt x="2433" y="312"/>
                    <a:pt x="3096" y="291"/>
                  </a:cubicBezTo>
                  <a:cubicBezTo>
                    <a:pt x="3185" y="192"/>
                    <a:pt x="3277" y="94"/>
                    <a:pt x="3373" y="0"/>
                  </a:cubicBezTo>
                  <a:cubicBezTo>
                    <a:pt x="3366" y="0"/>
                    <a:pt x="3360" y="0"/>
                    <a:pt x="3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3"/>
            <p:cNvSpPr/>
            <p:nvPr/>
          </p:nvSpPr>
          <p:spPr>
            <a:xfrm>
              <a:off x="5167953" y="470082"/>
              <a:ext cx="160752" cy="216967"/>
            </a:xfrm>
            <a:custGeom>
              <a:avLst/>
              <a:gdLst/>
              <a:ahLst/>
              <a:cxnLst/>
              <a:rect l="l" t="t" r="r" b="b"/>
              <a:pathLst>
                <a:path w="3014" h="4068" extrusionOk="0">
                  <a:moveTo>
                    <a:pt x="262" y="1"/>
                  </a:moveTo>
                  <a:cubicBezTo>
                    <a:pt x="204" y="1"/>
                    <a:pt x="147" y="22"/>
                    <a:pt x="100" y="68"/>
                  </a:cubicBezTo>
                  <a:cubicBezTo>
                    <a:pt x="15" y="155"/>
                    <a:pt x="1" y="325"/>
                    <a:pt x="100" y="408"/>
                  </a:cubicBezTo>
                  <a:cubicBezTo>
                    <a:pt x="1202" y="1326"/>
                    <a:pt x="2044" y="2533"/>
                    <a:pt x="2508" y="3891"/>
                  </a:cubicBezTo>
                  <a:cubicBezTo>
                    <a:pt x="2543" y="3993"/>
                    <a:pt x="2636" y="4067"/>
                    <a:pt x="2742" y="4067"/>
                  </a:cubicBezTo>
                  <a:cubicBezTo>
                    <a:pt x="2763" y="4067"/>
                    <a:pt x="2783" y="4065"/>
                    <a:pt x="2804" y="4059"/>
                  </a:cubicBezTo>
                  <a:cubicBezTo>
                    <a:pt x="2923" y="4025"/>
                    <a:pt x="3013" y="3885"/>
                    <a:pt x="2971" y="3763"/>
                  </a:cubicBezTo>
                  <a:cubicBezTo>
                    <a:pt x="2482" y="2329"/>
                    <a:pt x="1605" y="1039"/>
                    <a:pt x="440" y="68"/>
                  </a:cubicBezTo>
                  <a:cubicBezTo>
                    <a:pt x="389" y="26"/>
                    <a:pt x="325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3"/>
            <p:cNvSpPr/>
            <p:nvPr/>
          </p:nvSpPr>
          <p:spPr>
            <a:xfrm>
              <a:off x="5311263" y="785503"/>
              <a:ext cx="31628" cy="83149"/>
            </a:xfrm>
            <a:custGeom>
              <a:avLst/>
              <a:gdLst/>
              <a:ahLst/>
              <a:cxnLst/>
              <a:rect l="l" t="t" r="r" b="b"/>
              <a:pathLst>
                <a:path w="593" h="1559" extrusionOk="0">
                  <a:moveTo>
                    <a:pt x="68" y="1010"/>
                  </a:moveTo>
                  <a:cubicBezTo>
                    <a:pt x="68" y="1010"/>
                    <a:pt x="67" y="1017"/>
                    <a:pt x="66" y="1025"/>
                  </a:cubicBezTo>
                  <a:lnTo>
                    <a:pt x="66" y="1025"/>
                  </a:lnTo>
                  <a:cubicBezTo>
                    <a:pt x="68" y="1014"/>
                    <a:pt x="68" y="1010"/>
                    <a:pt x="68" y="1010"/>
                  </a:cubicBezTo>
                  <a:close/>
                  <a:moveTo>
                    <a:pt x="337" y="0"/>
                  </a:moveTo>
                  <a:cubicBezTo>
                    <a:pt x="334" y="0"/>
                    <a:pt x="331" y="0"/>
                    <a:pt x="328" y="0"/>
                  </a:cubicBezTo>
                  <a:cubicBezTo>
                    <a:pt x="204" y="7"/>
                    <a:pt x="80" y="107"/>
                    <a:pt x="87" y="241"/>
                  </a:cubicBezTo>
                  <a:cubicBezTo>
                    <a:pt x="100" y="419"/>
                    <a:pt x="100" y="596"/>
                    <a:pt x="89" y="773"/>
                  </a:cubicBezTo>
                  <a:cubicBezTo>
                    <a:pt x="84" y="859"/>
                    <a:pt x="78" y="947"/>
                    <a:pt x="64" y="1032"/>
                  </a:cubicBezTo>
                  <a:lnTo>
                    <a:pt x="64" y="1032"/>
                  </a:lnTo>
                  <a:cubicBezTo>
                    <a:pt x="63" y="1040"/>
                    <a:pt x="61" y="1049"/>
                    <a:pt x="61" y="1051"/>
                  </a:cubicBezTo>
                  <a:cubicBezTo>
                    <a:pt x="59" y="1072"/>
                    <a:pt x="55" y="1092"/>
                    <a:pt x="52" y="1113"/>
                  </a:cubicBezTo>
                  <a:cubicBezTo>
                    <a:pt x="43" y="1161"/>
                    <a:pt x="34" y="1209"/>
                    <a:pt x="25" y="1257"/>
                  </a:cubicBezTo>
                  <a:cubicBezTo>
                    <a:pt x="0" y="1381"/>
                    <a:pt x="61" y="1523"/>
                    <a:pt x="193" y="1553"/>
                  </a:cubicBezTo>
                  <a:cubicBezTo>
                    <a:pt x="212" y="1557"/>
                    <a:pt x="230" y="1559"/>
                    <a:pt x="249" y="1559"/>
                  </a:cubicBezTo>
                  <a:cubicBezTo>
                    <a:pt x="355" y="1559"/>
                    <a:pt x="467" y="1497"/>
                    <a:pt x="489" y="1384"/>
                  </a:cubicBezTo>
                  <a:cubicBezTo>
                    <a:pt x="564" y="1009"/>
                    <a:pt x="592" y="624"/>
                    <a:pt x="569" y="241"/>
                  </a:cubicBezTo>
                  <a:cubicBezTo>
                    <a:pt x="561" y="118"/>
                    <a:pt x="469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3"/>
            <p:cNvSpPr/>
            <p:nvPr/>
          </p:nvSpPr>
          <p:spPr>
            <a:xfrm>
              <a:off x="4682769" y="989134"/>
              <a:ext cx="296116" cy="160112"/>
            </a:xfrm>
            <a:custGeom>
              <a:avLst/>
              <a:gdLst/>
              <a:ahLst/>
              <a:cxnLst/>
              <a:rect l="l" t="t" r="r" b="b"/>
              <a:pathLst>
                <a:path w="5552" h="3002" extrusionOk="0">
                  <a:moveTo>
                    <a:pt x="335" y="1"/>
                  </a:moveTo>
                  <a:cubicBezTo>
                    <a:pt x="167" y="1"/>
                    <a:pt x="1" y="173"/>
                    <a:pt x="117" y="354"/>
                  </a:cubicBezTo>
                  <a:cubicBezTo>
                    <a:pt x="966" y="1674"/>
                    <a:pt x="2371" y="2612"/>
                    <a:pt x="3913" y="2900"/>
                  </a:cubicBezTo>
                  <a:cubicBezTo>
                    <a:pt x="4260" y="2967"/>
                    <a:pt x="4614" y="3001"/>
                    <a:pt x="4968" y="3001"/>
                  </a:cubicBezTo>
                  <a:cubicBezTo>
                    <a:pt x="5060" y="3001"/>
                    <a:pt x="5152" y="2999"/>
                    <a:pt x="5244" y="2994"/>
                  </a:cubicBezTo>
                  <a:cubicBezTo>
                    <a:pt x="5545" y="2977"/>
                    <a:pt x="5552" y="2512"/>
                    <a:pt x="5258" y="2512"/>
                  </a:cubicBezTo>
                  <a:cubicBezTo>
                    <a:pt x="5254" y="2512"/>
                    <a:pt x="5249" y="2512"/>
                    <a:pt x="5244" y="2512"/>
                  </a:cubicBezTo>
                  <a:cubicBezTo>
                    <a:pt x="5153" y="2517"/>
                    <a:pt x="5063" y="2520"/>
                    <a:pt x="4972" y="2520"/>
                  </a:cubicBezTo>
                  <a:cubicBezTo>
                    <a:pt x="3618" y="2520"/>
                    <a:pt x="2284" y="1977"/>
                    <a:pt x="1302" y="1043"/>
                  </a:cubicBezTo>
                  <a:cubicBezTo>
                    <a:pt x="1010" y="763"/>
                    <a:pt x="751" y="453"/>
                    <a:pt x="533" y="113"/>
                  </a:cubicBezTo>
                  <a:cubicBezTo>
                    <a:pt x="483" y="34"/>
                    <a:pt x="409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3"/>
            <p:cNvSpPr/>
            <p:nvPr/>
          </p:nvSpPr>
          <p:spPr>
            <a:xfrm>
              <a:off x="4667355" y="439894"/>
              <a:ext cx="211260" cy="134831"/>
            </a:xfrm>
            <a:custGeom>
              <a:avLst/>
              <a:gdLst/>
              <a:ahLst/>
              <a:cxnLst/>
              <a:rect l="l" t="t" r="r" b="b"/>
              <a:pathLst>
                <a:path w="3961" h="2528" extrusionOk="0">
                  <a:moveTo>
                    <a:pt x="3616" y="1"/>
                  </a:moveTo>
                  <a:cubicBezTo>
                    <a:pt x="3596" y="1"/>
                    <a:pt x="3575" y="3"/>
                    <a:pt x="3553" y="9"/>
                  </a:cubicBezTo>
                  <a:cubicBezTo>
                    <a:pt x="2219" y="331"/>
                    <a:pt x="992" y="1077"/>
                    <a:pt x="96" y="2117"/>
                  </a:cubicBezTo>
                  <a:cubicBezTo>
                    <a:pt x="11" y="2217"/>
                    <a:pt x="0" y="2362"/>
                    <a:pt x="96" y="2458"/>
                  </a:cubicBezTo>
                  <a:cubicBezTo>
                    <a:pt x="141" y="2503"/>
                    <a:pt x="207" y="2528"/>
                    <a:pt x="273" y="2528"/>
                  </a:cubicBezTo>
                  <a:cubicBezTo>
                    <a:pt x="334" y="2528"/>
                    <a:pt x="395" y="2506"/>
                    <a:pt x="436" y="2458"/>
                  </a:cubicBezTo>
                  <a:cubicBezTo>
                    <a:pt x="1283" y="1474"/>
                    <a:pt x="2419" y="776"/>
                    <a:pt x="3681" y="473"/>
                  </a:cubicBezTo>
                  <a:cubicBezTo>
                    <a:pt x="3960" y="406"/>
                    <a:pt x="3871" y="1"/>
                    <a:pt x="3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5" name="Google Shape;2425;p43"/>
          <p:cNvSpPr/>
          <p:nvPr/>
        </p:nvSpPr>
        <p:spPr>
          <a:xfrm>
            <a:off x="736205" y="1547129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6" name="Google Shape;2426;p43"/>
          <p:cNvSpPr/>
          <p:nvPr/>
        </p:nvSpPr>
        <p:spPr>
          <a:xfrm>
            <a:off x="2499405" y="3717979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7" name="Google Shape;2427;p43"/>
          <p:cNvSpPr/>
          <p:nvPr/>
        </p:nvSpPr>
        <p:spPr>
          <a:xfrm>
            <a:off x="3062543" y="2606729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8" name="Google Shape;2428;p43"/>
          <p:cNvSpPr/>
          <p:nvPr/>
        </p:nvSpPr>
        <p:spPr>
          <a:xfrm>
            <a:off x="1929549" y="1190566"/>
            <a:ext cx="1236835" cy="489612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9" name="Google Shape;2429;p43"/>
          <p:cNvSpPr/>
          <p:nvPr/>
        </p:nvSpPr>
        <p:spPr>
          <a:xfrm>
            <a:off x="8130415" y="4410488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FC6E784-E73E-40DD-912B-F0E88E432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335" y="471327"/>
            <a:ext cx="4270803" cy="427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7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39"/>
          <p:cNvSpPr/>
          <p:nvPr/>
        </p:nvSpPr>
        <p:spPr>
          <a:xfrm>
            <a:off x="1271376" y="1132201"/>
            <a:ext cx="1245895" cy="1148568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39"/>
          <p:cNvSpPr txBox="1">
            <a:spLocks noGrp="1"/>
          </p:cNvSpPr>
          <p:nvPr>
            <p:ph type="title"/>
          </p:nvPr>
        </p:nvSpPr>
        <p:spPr>
          <a:xfrm>
            <a:off x="1130498" y="2404782"/>
            <a:ext cx="43200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4400" dirty="0"/>
              <a:t>(</a:t>
            </a:r>
            <a:r>
              <a:rPr lang="en-US" sz="4400" dirty="0"/>
              <a:t>Flow chart)</a:t>
            </a:r>
            <a:endParaRPr sz="4400" dirty="0"/>
          </a:p>
        </p:txBody>
      </p:sp>
      <p:sp>
        <p:nvSpPr>
          <p:cNvPr id="2256" name="Google Shape;2256;p39"/>
          <p:cNvSpPr txBox="1">
            <a:spLocks noGrp="1"/>
          </p:cNvSpPr>
          <p:nvPr>
            <p:ph type="subTitle" idx="1"/>
          </p:nvPr>
        </p:nvSpPr>
        <p:spPr>
          <a:xfrm>
            <a:off x="1158070" y="3152124"/>
            <a:ext cx="4320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dirty="0">
                <a:latin typeface="happy Med" pitchFamily="2" charset="-34"/>
                <a:cs typeface="happy Med" pitchFamily="2" charset="-34"/>
              </a:rPr>
              <a:t>โฟลว์ชาร์ตของฟังก์ชันหลัก</a:t>
            </a:r>
            <a:endParaRPr sz="2400" dirty="0">
              <a:latin typeface="happy Med" pitchFamily="2" charset="-34"/>
              <a:cs typeface="happy Med" pitchFamily="2" charset="-34"/>
            </a:endParaRPr>
          </a:p>
        </p:txBody>
      </p:sp>
      <p:grpSp>
        <p:nvGrpSpPr>
          <p:cNvPr id="2257" name="Google Shape;2257;p39"/>
          <p:cNvGrpSpPr/>
          <p:nvPr/>
        </p:nvGrpSpPr>
        <p:grpSpPr>
          <a:xfrm>
            <a:off x="5818915" y="721458"/>
            <a:ext cx="2026677" cy="3558238"/>
            <a:chOff x="2332850" y="1508965"/>
            <a:chExt cx="495799" cy="870474"/>
          </a:xfrm>
        </p:grpSpPr>
        <p:sp>
          <p:nvSpPr>
            <p:cNvPr id="2258" name="Google Shape;2258;p39"/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9"/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9"/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9"/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9"/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9"/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9"/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9"/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9"/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9"/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9"/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9"/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0" name="Google Shape;2270;p39"/>
          <p:cNvSpPr/>
          <p:nvPr/>
        </p:nvSpPr>
        <p:spPr>
          <a:xfrm>
            <a:off x="5611500" y="1654615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39"/>
          <p:cNvSpPr/>
          <p:nvPr/>
        </p:nvSpPr>
        <p:spPr>
          <a:xfrm>
            <a:off x="7137238" y="943490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39"/>
          <p:cNvSpPr/>
          <p:nvPr/>
        </p:nvSpPr>
        <p:spPr>
          <a:xfrm>
            <a:off x="7775938" y="3942465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39"/>
          <p:cNvSpPr/>
          <p:nvPr/>
        </p:nvSpPr>
        <p:spPr>
          <a:xfrm>
            <a:off x="8" y="-7"/>
            <a:ext cx="1190838" cy="333300"/>
          </a:xfrm>
          <a:custGeom>
            <a:avLst/>
            <a:gdLst/>
            <a:ahLst/>
            <a:cxnLst/>
            <a:rect l="l" t="t" r="r" b="b"/>
            <a:pathLst>
              <a:path w="13056" h="3654" extrusionOk="0">
                <a:moveTo>
                  <a:pt x="12825" y="0"/>
                </a:moveTo>
                <a:cubicBezTo>
                  <a:pt x="12738" y="0"/>
                  <a:pt x="12656" y="56"/>
                  <a:pt x="12627" y="144"/>
                </a:cubicBezTo>
                <a:cubicBezTo>
                  <a:pt x="12627" y="146"/>
                  <a:pt x="12522" y="458"/>
                  <a:pt x="12244" y="880"/>
                </a:cubicBezTo>
                <a:cubicBezTo>
                  <a:pt x="12180" y="974"/>
                  <a:pt x="12207" y="1103"/>
                  <a:pt x="12301" y="1165"/>
                </a:cubicBezTo>
                <a:cubicBezTo>
                  <a:pt x="12336" y="1190"/>
                  <a:pt x="12377" y="1201"/>
                  <a:pt x="12416" y="1201"/>
                </a:cubicBezTo>
                <a:cubicBezTo>
                  <a:pt x="12483" y="1201"/>
                  <a:pt x="12549" y="1169"/>
                  <a:pt x="12588" y="1108"/>
                </a:cubicBezTo>
                <a:cubicBezTo>
                  <a:pt x="12902" y="635"/>
                  <a:pt x="13017" y="284"/>
                  <a:pt x="13020" y="270"/>
                </a:cubicBezTo>
                <a:cubicBezTo>
                  <a:pt x="13056" y="162"/>
                  <a:pt x="12996" y="45"/>
                  <a:pt x="12888" y="10"/>
                </a:cubicBezTo>
                <a:cubicBezTo>
                  <a:pt x="12867" y="3"/>
                  <a:pt x="12846" y="0"/>
                  <a:pt x="12825" y="0"/>
                </a:cubicBezTo>
                <a:close/>
                <a:moveTo>
                  <a:pt x="238" y="806"/>
                </a:moveTo>
                <a:cubicBezTo>
                  <a:pt x="169" y="806"/>
                  <a:pt x="102" y="840"/>
                  <a:pt x="63" y="903"/>
                </a:cubicBezTo>
                <a:cubicBezTo>
                  <a:pt x="1" y="999"/>
                  <a:pt x="29" y="1126"/>
                  <a:pt x="127" y="1188"/>
                </a:cubicBezTo>
                <a:cubicBezTo>
                  <a:pt x="128" y="1188"/>
                  <a:pt x="180" y="1222"/>
                  <a:pt x="276" y="1279"/>
                </a:cubicBezTo>
                <a:cubicBezTo>
                  <a:pt x="309" y="1298"/>
                  <a:pt x="345" y="1309"/>
                  <a:pt x="382" y="1309"/>
                </a:cubicBezTo>
                <a:cubicBezTo>
                  <a:pt x="451" y="1309"/>
                  <a:pt x="520" y="1273"/>
                  <a:pt x="559" y="1208"/>
                </a:cubicBezTo>
                <a:cubicBezTo>
                  <a:pt x="618" y="1110"/>
                  <a:pt x="586" y="983"/>
                  <a:pt x="488" y="924"/>
                </a:cubicBezTo>
                <a:cubicBezTo>
                  <a:pt x="398" y="869"/>
                  <a:pt x="348" y="839"/>
                  <a:pt x="348" y="837"/>
                </a:cubicBezTo>
                <a:cubicBezTo>
                  <a:pt x="314" y="816"/>
                  <a:pt x="275" y="806"/>
                  <a:pt x="238" y="806"/>
                </a:cubicBezTo>
                <a:close/>
                <a:moveTo>
                  <a:pt x="1155" y="1332"/>
                </a:moveTo>
                <a:cubicBezTo>
                  <a:pt x="1082" y="1332"/>
                  <a:pt x="1010" y="1372"/>
                  <a:pt x="972" y="1442"/>
                </a:cubicBezTo>
                <a:cubicBezTo>
                  <a:pt x="919" y="1541"/>
                  <a:pt x="956" y="1667"/>
                  <a:pt x="1057" y="1720"/>
                </a:cubicBezTo>
                <a:cubicBezTo>
                  <a:pt x="1319" y="1860"/>
                  <a:pt x="1587" y="1998"/>
                  <a:pt x="1856" y="2127"/>
                </a:cubicBezTo>
                <a:cubicBezTo>
                  <a:pt x="1885" y="2142"/>
                  <a:pt x="1916" y="2147"/>
                  <a:pt x="1947" y="2147"/>
                </a:cubicBezTo>
                <a:cubicBezTo>
                  <a:pt x="2023" y="2147"/>
                  <a:pt x="2097" y="2104"/>
                  <a:pt x="2133" y="2030"/>
                </a:cubicBezTo>
                <a:cubicBezTo>
                  <a:pt x="2182" y="1927"/>
                  <a:pt x="2138" y="1805"/>
                  <a:pt x="2035" y="1755"/>
                </a:cubicBezTo>
                <a:cubicBezTo>
                  <a:pt x="1773" y="1628"/>
                  <a:pt x="1509" y="1493"/>
                  <a:pt x="1252" y="1357"/>
                </a:cubicBezTo>
                <a:cubicBezTo>
                  <a:pt x="1221" y="1340"/>
                  <a:pt x="1188" y="1332"/>
                  <a:pt x="1155" y="1332"/>
                </a:cubicBezTo>
                <a:close/>
                <a:moveTo>
                  <a:pt x="11860" y="1477"/>
                </a:moveTo>
                <a:cubicBezTo>
                  <a:pt x="11806" y="1477"/>
                  <a:pt x="11752" y="1497"/>
                  <a:pt x="11713" y="1539"/>
                </a:cubicBezTo>
                <a:cubicBezTo>
                  <a:pt x="11518" y="1741"/>
                  <a:pt x="11303" y="1931"/>
                  <a:pt x="11073" y="2099"/>
                </a:cubicBezTo>
                <a:cubicBezTo>
                  <a:pt x="10981" y="2168"/>
                  <a:pt x="10961" y="2298"/>
                  <a:pt x="11029" y="2390"/>
                </a:cubicBezTo>
                <a:cubicBezTo>
                  <a:pt x="11069" y="2445"/>
                  <a:pt x="11131" y="2473"/>
                  <a:pt x="11195" y="2473"/>
                </a:cubicBezTo>
                <a:cubicBezTo>
                  <a:pt x="11238" y="2473"/>
                  <a:pt x="11280" y="2461"/>
                  <a:pt x="11317" y="2432"/>
                </a:cubicBezTo>
                <a:cubicBezTo>
                  <a:pt x="11567" y="2250"/>
                  <a:pt x="11799" y="2046"/>
                  <a:pt x="12010" y="1826"/>
                </a:cubicBezTo>
                <a:cubicBezTo>
                  <a:pt x="12088" y="1745"/>
                  <a:pt x="12087" y="1614"/>
                  <a:pt x="12005" y="1534"/>
                </a:cubicBezTo>
                <a:cubicBezTo>
                  <a:pt x="11964" y="1496"/>
                  <a:pt x="11912" y="1477"/>
                  <a:pt x="11860" y="1477"/>
                </a:cubicBezTo>
                <a:close/>
                <a:moveTo>
                  <a:pt x="2752" y="2103"/>
                </a:moveTo>
                <a:cubicBezTo>
                  <a:pt x="2672" y="2103"/>
                  <a:pt x="2596" y="2150"/>
                  <a:pt x="2563" y="2228"/>
                </a:cubicBezTo>
                <a:cubicBezTo>
                  <a:pt x="2517" y="2333"/>
                  <a:pt x="2567" y="2453"/>
                  <a:pt x="2671" y="2500"/>
                </a:cubicBezTo>
                <a:cubicBezTo>
                  <a:pt x="2950" y="2620"/>
                  <a:pt x="3230" y="2732"/>
                  <a:pt x="3503" y="2834"/>
                </a:cubicBezTo>
                <a:cubicBezTo>
                  <a:pt x="3527" y="2843"/>
                  <a:pt x="3550" y="2849"/>
                  <a:pt x="3575" y="2849"/>
                </a:cubicBezTo>
                <a:cubicBezTo>
                  <a:pt x="3658" y="2849"/>
                  <a:pt x="3738" y="2797"/>
                  <a:pt x="3768" y="2714"/>
                </a:cubicBezTo>
                <a:cubicBezTo>
                  <a:pt x="3809" y="2608"/>
                  <a:pt x="3754" y="2489"/>
                  <a:pt x="3648" y="2448"/>
                </a:cubicBezTo>
                <a:cubicBezTo>
                  <a:pt x="3382" y="2347"/>
                  <a:pt x="3107" y="2237"/>
                  <a:pt x="2834" y="2120"/>
                </a:cubicBezTo>
                <a:cubicBezTo>
                  <a:pt x="2807" y="2108"/>
                  <a:pt x="2779" y="2103"/>
                  <a:pt x="2752" y="2103"/>
                </a:cubicBezTo>
                <a:close/>
                <a:moveTo>
                  <a:pt x="10443" y="2526"/>
                </a:moveTo>
                <a:cubicBezTo>
                  <a:pt x="10411" y="2526"/>
                  <a:pt x="10378" y="2533"/>
                  <a:pt x="10348" y="2549"/>
                </a:cubicBezTo>
                <a:cubicBezTo>
                  <a:pt x="10100" y="2677"/>
                  <a:pt x="9836" y="2790"/>
                  <a:pt x="9563" y="2886"/>
                </a:cubicBezTo>
                <a:cubicBezTo>
                  <a:pt x="9455" y="2923"/>
                  <a:pt x="9398" y="3042"/>
                  <a:pt x="9435" y="3150"/>
                </a:cubicBezTo>
                <a:cubicBezTo>
                  <a:pt x="9464" y="3235"/>
                  <a:pt x="9545" y="3288"/>
                  <a:pt x="9630" y="3288"/>
                </a:cubicBezTo>
                <a:cubicBezTo>
                  <a:pt x="9653" y="3288"/>
                  <a:pt x="9676" y="3285"/>
                  <a:pt x="9698" y="3276"/>
                </a:cubicBezTo>
                <a:cubicBezTo>
                  <a:pt x="9990" y="3175"/>
                  <a:pt x="10274" y="3054"/>
                  <a:pt x="10538" y="2916"/>
                </a:cubicBezTo>
                <a:cubicBezTo>
                  <a:pt x="10640" y="2865"/>
                  <a:pt x="10679" y="2739"/>
                  <a:pt x="10626" y="2638"/>
                </a:cubicBezTo>
                <a:cubicBezTo>
                  <a:pt x="10590" y="2567"/>
                  <a:pt x="10518" y="2526"/>
                  <a:pt x="10443" y="2526"/>
                </a:cubicBezTo>
                <a:close/>
                <a:moveTo>
                  <a:pt x="4414" y="2724"/>
                </a:moveTo>
                <a:cubicBezTo>
                  <a:pt x="4326" y="2724"/>
                  <a:pt x="4244" y="2781"/>
                  <a:pt x="4217" y="2870"/>
                </a:cubicBezTo>
                <a:cubicBezTo>
                  <a:pt x="4181" y="2978"/>
                  <a:pt x="4243" y="3095"/>
                  <a:pt x="4351" y="3129"/>
                </a:cubicBezTo>
                <a:cubicBezTo>
                  <a:pt x="4646" y="3221"/>
                  <a:pt x="4936" y="3302"/>
                  <a:pt x="5218" y="3371"/>
                </a:cubicBezTo>
                <a:cubicBezTo>
                  <a:pt x="5234" y="3375"/>
                  <a:pt x="5252" y="3377"/>
                  <a:pt x="5268" y="3377"/>
                </a:cubicBezTo>
                <a:cubicBezTo>
                  <a:pt x="5360" y="3377"/>
                  <a:pt x="5445" y="3315"/>
                  <a:pt x="5468" y="3219"/>
                </a:cubicBezTo>
                <a:cubicBezTo>
                  <a:pt x="5494" y="3109"/>
                  <a:pt x="5427" y="2998"/>
                  <a:pt x="5315" y="2969"/>
                </a:cubicBezTo>
                <a:cubicBezTo>
                  <a:pt x="5044" y="2904"/>
                  <a:pt x="4761" y="2824"/>
                  <a:pt x="4475" y="2733"/>
                </a:cubicBezTo>
                <a:cubicBezTo>
                  <a:pt x="4455" y="2727"/>
                  <a:pt x="4435" y="2724"/>
                  <a:pt x="4414" y="2724"/>
                </a:cubicBezTo>
                <a:close/>
                <a:moveTo>
                  <a:pt x="8778" y="3111"/>
                </a:moveTo>
                <a:cubicBezTo>
                  <a:pt x="8764" y="3111"/>
                  <a:pt x="8749" y="3113"/>
                  <a:pt x="8734" y="3116"/>
                </a:cubicBezTo>
                <a:cubicBezTo>
                  <a:pt x="8633" y="3138"/>
                  <a:pt x="8530" y="3157"/>
                  <a:pt x="8425" y="3175"/>
                </a:cubicBezTo>
                <a:cubicBezTo>
                  <a:pt x="8253" y="3205"/>
                  <a:pt x="8071" y="3226"/>
                  <a:pt x="7887" y="3239"/>
                </a:cubicBezTo>
                <a:cubicBezTo>
                  <a:pt x="7773" y="3247"/>
                  <a:pt x="7688" y="3345"/>
                  <a:pt x="7695" y="3460"/>
                </a:cubicBezTo>
                <a:cubicBezTo>
                  <a:pt x="7702" y="3568"/>
                  <a:pt x="7795" y="3651"/>
                  <a:pt x="7901" y="3651"/>
                </a:cubicBezTo>
                <a:lnTo>
                  <a:pt x="7915" y="3651"/>
                </a:lnTo>
                <a:cubicBezTo>
                  <a:pt x="8113" y="3637"/>
                  <a:pt x="8308" y="3614"/>
                  <a:pt x="8494" y="3582"/>
                </a:cubicBezTo>
                <a:cubicBezTo>
                  <a:pt x="8604" y="3565"/>
                  <a:pt x="8714" y="3543"/>
                  <a:pt x="8821" y="3520"/>
                </a:cubicBezTo>
                <a:cubicBezTo>
                  <a:pt x="8932" y="3497"/>
                  <a:pt x="9003" y="3387"/>
                  <a:pt x="8980" y="3276"/>
                </a:cubicBezTo>
                <a:cubicBezTo>
                  <a:pt x="8959" y="3179"/>
                  <a:pt x="8874" y="3111"/>
                  <a:pt x="8778" y="3111"/>
                </a:cubicBezTo>
                <a:close/>
                <a:moveTo>
                  <a:pt x="6135" y="3142"/>
                </a:moveTo>
                <a:cubicBezTo>
                  <a:pt x="6035" y="3142"/>
                  <a:pt x="5948" y="3215"/>
                  <a:pt x="5932" y="3315"/>
                </a:cubicBezTo>
                <a:cubicBezTo>
                  <a:pt x="5914" y="3428"/>
                  <a:pt x="5991" y="3534"/>
                  <a:pt x="6104" y="3552"/>
                </a:cubicBezTo>
                <a:cubicBezTo>
                  <a:pt x="6412" y="3602"/>
                  <a:pt x="6715" y="3635"/>
                  <a:pt x="7004" y="3653"/>
                </a:cubicBezTo>
                <a:lnTo>
                  <a:pt x="7017" y="3653"/>
                </a:lnTo>
                <a:cubicBezTo>
                  <a:pt x="7125" y="3653"/>
                  <a:pt x="7215" y="3570"/>
                  <a:pt x="7222" y="3460"/>
                </a:cubicBezTo>
                <a:cubicBezTo>
                  <a:pt x="7229" y="3345"/>
                  <a:pt x="7142" y="3247"/>
                  <a:pt x="7029" y="3240"/>
                </a:cubicBezTo>
                <a:cubicBezTo>
                  <a:pt x="6753" y="3224"/>
                  <a:pt x="6464" y="3192"/>
                  <a:pt x="6170" y="3145"/>
                </a:cubicBezTo>
                <a:cubicBezTo>
                  <a:pt x="6158" y="3143"/>
                  <a:pt x="6146" y="3142"/>
                  <a:pt x="6135" y="31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271;p39">
            <a:extLst>
              <a:ext uri="{FF2B5EF4-FFF2-40B4-BE49-F238E27FC236}">
                <a16:creationId xmlns:a16="http://schemas.microsoft.com/office/drawing/2014/main" id="{8D83D2AF-0E69-728B-533D-4D13992415E7}"/>
              </a:ext>
            </a:extLst>
          </p:cNvPr>
          <p:cNvSpPr/>
          <p:nvPr/>
        </p:nvSpPr>
        <p:spPr>
          <a:xfrm>
            <a:off x="1469706" y="1325367"/>
            <a:ext cx="862213" cy="776411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83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" grpId="0"/>
      <p:bldP spid="225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44"/>
          <p:cNvSpPr txBox="1">
            <a:spLocks noGrp="1"/>
          </p:cNvSpPr>
          <p:nvPr>
            <p:ph type="subTitle" idx="4"/>
          </p:nvPr>
        </p:nvSpPr>
        <p:spPr>
          <a:xfrm>
            <a:off x="713226" y="500470"/>
            <a:ext cx="3341062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C</a:t>
            </a:r>
            <a:r>
              <a:rPr lang="en-US" dirty="0"/>
              <a:t>e</a:t>
            </a:r>
            <a:r>
              <a:rPr lang="en" dirty="0"/>
              <a:t>ntimeter to Inch</a:t>
            </a:r>
            <a:endParaRPr dirty="0"/>
          </a:p>
        </p:txBody>
      </p:sp>
      <p:sp>
        <p:nvSpPr>
          <p:cNvPr id="2482" name="Google Shape;2482;p44"/>
          <p:cNvSpPr/>
          <p:nvPr/>
        </p:nvSpPr>
        <p:spPr>
          <a:xfrm>
            <a:off x="8027866" y="1215773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44"/>
          <p:cNvSpPr/>
          <p:nvPr/>
        </p:nvSpPr>
        <p:spPr>
          <a:xfrm>
            <a:off x="7771066" y="8599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44"/>
          <p:cNvSpPr/>
          <p:nvPr/>
        </p:nvSpPr>
        <p:spPr>
          <a:xfrm>
            <a:off x="609516" y="46040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rgbClr val="FCD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5" name="Google Shape;2485;p44"/>
          <p:cNvGrpSpPr/>
          <p:nvPr/>
        </p:nvGrpSpPr>
        <p:grpSpPr>
          <a:xfrm>
            <a:off x="7989643" y="367866"/>
            <a:ext cx="882260" cy="906121"/>
            <a:chOff x="1742490" y="367839"/>
            <a:chExt cx="629242" cy="646260"/>
          </a:xfrm>
        </p:grpSpPr>
        <p:sp>
          <p:nvSpPr>
            <p:cNvPr id="2486" name="Google Shape;2486;p44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4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4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4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4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4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4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4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4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4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4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61313AE-BF42-CE03-E3F2-98A56874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022" y="916162"/>
            <a:ext cx="1022873" cy="4004439"/>
          </a:xfrm>
          <a:prstGeom prst="rect">
            <a:avLst/>
          </a:prstGeom>
        </p:spPr>
      </p:pic>
      <p:sp>
        <p:nvSpPr>
          <p:cNvPr id="16" name="Google Shape;2438;p44">
            <a:extLst>
              <a:ext uri="{FF2B5EF4-FFF2-40B4-BE49-F238E27FC236}">
                <a16:creationId xmlns:a16="http://schemas.microsoft.com/office/drawing/2014/main" id="{30D60C70-C707-DE9B-54A6-8214C060B45C}"/>
              </a:ext>
            </a:extLst>
          </p:cNvPr>
          <p:cNvSpPr txBox="1">
            <a:spLocks/>
          </p:cNvSpPr>
          <p:nvPr/>
        </p:nvSpPr>
        <p:spPr>
          <a:xfrm>
            <a:off x="4445665" y="500470"/>
            <a:ext cx="3341062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dirty="0"/>
              <a:t>2. Centimeter to Foot</a:t>
            </a:r>
          </a:p>
        </p:txBody>
      </p:sp>
      <p:pic>
        <p:nvPicPr>
          <p:cNvPr id="18" name="Picture 1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031B6B06-33ED-DC4B-5ABA-C3688A564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126" y="916162"/>
            <a:ext cx="1022873" cy="4004439"/>
          </a:xfrm>
          <a:prstGeom prst="rect">
            <a:avLst/>
          </a:prstGeom>
        </p:spPr>
      </p:pic>
      <p:cxnSp>
        <p:nvCxnSpPr>
          <p:cNvPr id="19" name="Google Shape;2636;p46">
            <a:extLst>
              <a:ext uri="{FF2B5EF4-FFF2-40B4-BE49-F238E27FC236}">
                <a16:creationId xmlns:a16="http://schemas.microsoft.com/office/drawing/2014/main" id="{A225F083-BD1C-4CAC-E7F4-60C627325972}"/>
              </a:ext>
            </a:extLst>
          </p:cNvPr>
          <p:cNvCxnSpPr>
            <a:cxnSpLocks/>
          </p:cNvCxnSpPr>
          <p:nvPr/>
        </p:nvCxnSpPr>
        <p:spPr>
          <a:xfrm>
            <a:off x="4147131" y="367866"/>
            <a:ext cx="0" cy="442292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8" grpId="0" build="p"/>
      <p:bldP spid="16" grpId="0"/>
    </p:bldLst>
  </p:timing>
</p:sld>
</file>

<file path=ppt/theme/theme1.xml><?xml version="1.0" encoding="utf-8"?>
<a:theme xmlns:a="http://schemas.openxmlformats.org/drawingml/2006/main" name="Study Guide to Middle School Students by Slidesgo">
  <a:themeElements>
    <a:clrScheme name="Simple Light">
      <a:dk1>
        <a:srgbClr val="646B96"/>
      </a:dk1>
      <a:lt1>
        <a:srgbClr val="FAFAFA"/>
      </a:lt1>
      <a:dk2>
        <a:srgbClr val="D5D9EE"/>
      </a:dk2>
      <a:lt2>
        <a:srgbClr val="FBDC77"/>
      </a:lt2>
      <a:accent1>
        <a:srgbClr val="F172AC"/>
      </a:accent1>
      <a:accent2>
        <a:srgbClr val="FBBEE6"/>
      </a:accent2>
      <a:accent3>
        <a:srgbClr val="DADADA"/>
      </a:accent3>
      <a:accent4>
        <a:srgbClr val="F3F3F3"/>
      </a:accent4>
      <a:accent5>
        <a:srgbClr val="FFFFFF"/>
      </a:accent5>
      <a:accent6>
        <a:srgbClr val="FFFFFF"/>
      </a:accent6>
      <a:hlink>
        <a:srgbClr val="434D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210</Words>
  <Application>Microsoft Office PowerPoint</Application>
  <PresentationFormat>On-screen Show (16:9)</PresentationFormat>
  <Paragraphs>50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Nunito Light</vt:lpstr>
      <vt:lpstr>Varela Round</vt:lpstr>
      <vt:lpstr>happy Med</vt:lpstr>
      <vt:lpstr>Arial</vt:lpstr>
      <vt:lpstr>DM Sans</vt:lpstr>
      <vt:lpstr>Bebas Neue</vt:lpstr>
      <vt:lpstr>Anaheim</vt:lpstr>
      <vt:lpstr>Study Guide to Middle School Students by Slidesgo</vt:lpstr>
      <vt:lpstr> U&amp;L  Unit of Length</vt:lpstr>
      <vt:lpstr>แนวคิดการออกแบบ</vt:lpstr>
      <vt:lpstr>แนวคิดการออกแบบส่วนติดต่อกับผู้ใช้งาน</vt:lpstr>
      <vt:lpstr>User Interface</vt:lpstr>
      <vt:lpstr>User Interface</vt:lpstr>
      <vt:lpstr>Class Diagram</vt:lpstr>
      <vt:lpstr>Class Diagram</vt:lpstr>
      <vt:lpstr>(Flow chart)</vt:lpstr>
      <vt:lpstr>PowerPoint Presentation</vt:lpstr>
      <vt:lpstr>PowerPoint Presentation</vt:lpstr>
      <vt:lpstr>วิธีการติดตั้งโปรแกรม</vt:lpstr>
      <vt:lpstr>วิธีการติดตั้งโปรแกรม</vt:lpstr>
      <vt:lpstr>วิธีการติดตั้งโปรแกรม</vt:lpstr>
      <vt:lpstr>วิธีการใช้งานโปรแกรม</vt:lpstr>
      <vt:lpstr>วิธีการใช้งานโปรแกรม</vt:lpstr>
      <vt:lpstr>วิธีการใช้งานโปรแกรม</vt:lpstr>
      <vt:lpstr>วิธีการใช้งานโปรแกรม</vt:lpstr>
      <vt:lpstr>https://github.com/apkpn/Apiradee_6530300643.git</vt:lpstr>
      <vt:lpstr>https://youtu.be/O1WpbszHXik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U&amp;L  Unit of Length</dc:title>
  <cp:lastModifiedBy>Apir K</cp:lastModifiedBy>
  <cp:revision>22</cp:revision>
  <dcterms:modified xsi:type="dcterms:W3CDTF">2023-04-04T14:51:42Z</dcterms:modified>
</cp:coreProperties>
</file>