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Scheduling Disciplines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you even schedule?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Scheduling disciplines -- An 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many complex scheduling algorithms, and it is still an actively researched discipline, here we provide an introduction to some of them: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in, First out (FIFO)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Earliest Deadline First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Shortest Remaining Time (Shortest Execution Time)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Fixed Priority Preemptive Scheduling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Round Robin Scheduling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in, First out (FIFO)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284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AKA First Come, First Served (FCFS)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Queues processes in the order they become ready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Processes run until completion before moving onto the next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200" y="1585912"/>
            <a:ext cx="38100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in, First out (FIFO)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Context switching only occurs after a process finishes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reorganization of the process queue occurs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Scheduling overhead is minimal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Long processes can hold the CPU leading 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 throughput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High wait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High turn around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prioritization occurs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system has trouble meeting deadlines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Earliest Deadline First (EDF)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Dynamic scheduling algorithm used in Real-time systems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a task, t</a:t>
            </a:r>
            <a:r>
              <a:rPr baseline="-25000" lang="en"/>
              <a:t>1</a:t>
            </a:r>
            <a:r>
              <a:rPr lang="en"/>
              <a:t>, completes the ready queue is searched for the process with the closest deadline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EDF is </a:t>
            </a:r>
            <a:r>
              <a:rPr b="1" lang="en"/>
              <a:t>optimal</a:t>
            </a:r>
            <a:r>
              <a:rPr lang="en"/>
              <a:t> on preemptive uniprocessors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a collection of independent </a:t>
            </a:r>
            <a:r>
              <a:rPr i="1" lang="en"/>
              <a:t>tasks</a:t>
            </a:r>
            <a:r>
              <a:rPr lang="en"/>
              <a:t> can be scheduled by any algorithm in a way that ensures all the jobs complete on time, the </a:t>
            </a:r>
            <a:r>
              <a:rPr b="1" lang="en"/>
              <a:t>EDF</a:t>
            </a:r>
            <a:r>
              <a:rPr lang="en"/>
              <a:t> algorithm will find one such a scheduling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Compared to rate-monotonic scheduling (fixed priority), EDF can guarantee all deadlines in a system at higher loading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Shortest Execution (Remaining) Time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scheduler arranges processes with the least estimated processing time remaining to execute next in the queue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a short process arrives during another process execution, the currently running process may be interrupted (preempted)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creates additional overhead for context switching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Designed for maximum throughput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Response time increases as computational requirements increase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Overall wait time is less than that of FIFO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 attention is given to deadlines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Fixed Priority Preemptive Scheduling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Fixed priority rank is assigned to each 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Utilizes a priority queue to organize processes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Overhead is not minimal, but is not as dynamic as other algorithms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Waiting time and response time depend on priority of the processes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Deadlines can be met by giving processes with deadlines higher priority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Requires more input from the programmer to determine priority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Round Robin Scheduling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Assigns fixed time unit per process and cycles through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Involves extensive overhead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Balanced throughput between FIFO and shortest execution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Good average response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Wait time is dependent on the number of processes not process length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Deadlines are rarely met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Round Robin Scheduling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Assigns </a:t>
            </a:r>
            <a:r>
              <a:rPr i="1" lang="en"/>
              <a:t>time slices</a:t>
            </a:r>
            <a:r>
              <a:rPr lang="en"/>
              <a:t> to each process in equal portions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a circular order cycles through all processes that are currently executing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Ignores priority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Round robin is simple and easy to implement as well as starvation-free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