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8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 autoAdjust="0"/>
    <p:restoredTop sz="95321"/>
  </p:normalViewPr>
  <p:slideViewPr>
    <p:cSldViewPr snapToGrid="0">
      <p:cViewPr varScale="1">
        <p:scale>
          <a:sx n="51" d="100"/>
          <a:sy n="51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E28E-8835-453D-A00B-720594648D4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F1A-615A-49AC-8D9F-8320579E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54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E28E-8835-453D-A00B-720594648D4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F1A-615A-49AC-8D9F-8320579E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E28E-8835-453D-A00B-720594648D4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F1A-615A-49AC-8D9F-8320579E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37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E28E-8835-453D-A00B-720594648D4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F1A-615A-49AC-8D9F-8320579EBB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834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E28E-8835-453D-A00B-720594648D4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F1A-615A-49AC-8D9F-8320579E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5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E28E-8835-453D-A00B-720594648D4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F1A-615A-49AC-8D9F-8320579E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57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E28E-8835-453D-A00B-720594648D4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F1A-615A-49AC-8D9F-8320579E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4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E28E-8835-453D-A00B-720594648D4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F1A-615A-49AC-8D9F-8320579E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04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E28E-8835-453D-A00B-720594648D4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F1A-615A-49AC-8D9F-8320579E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4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E28E-8835-453D-A00B-720594648D4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F1A-615A-49AC-8D9F-8320579E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7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E28E-8835-453D-A00B-720594648D4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F1A-615A-49AC-8D9F-8320579E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5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E28E-8835-453D-A00B-720594648D4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F1A-615A-49AC-8D9F-8320579E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E28E-8835-453D-A00B-720594648D4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F1A-615A-49AC-8D9F-8320579E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E28E-8835-453D-A00B-720594648D4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F1A-615A-49AC-8D9F-8320579E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E28E-8835-453D-A00B-720594648D4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F1A-615A-49AC-8D9F-8320579E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E28E-8835-453D-A00B-720594648D4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F1A-615A-49AC-8D9F-8320579E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57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E28E-8835-453D-A00B-720594648D4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F1A-615A-49AC-8D9F-8320579E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3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CECE28E-8835-453D-A00B-720594648D49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3CB6F1A-615A-49AC-8D9F-8320579E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14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212165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Franklin Gothic Heavy" panose="020B0903020102020204" pitchFamily="34" charset="0"/>
              </a:rPr>
              <a:t>Mini Vending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195489"/>
            <a:ext cx="10353762" cy="40587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By: Abraham Kuruvila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1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238" y="525194"/>
            <a:ext cx="10353762" cy="970450"/>
          </a:xfrm>
        </p:spPr>
        <p:txBody>
          <a:bodyPr/>
          <a:lstStyle/>
          <a:p>
            <a:r>
              <a:rPr lang="en-US" dirty="0"/>
              <a:t>How it will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You will make a selection using an android app.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vending machine gets your selection from the Bluetooth module.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You then insert the proper amount of money into the machine checked by a sensor.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machine will dispense the appropriate selection if enough money was inserted. </a:t>
            </a:r>
          </a:p>
        </p:txBody>
      </p:sp>
    </p:spTree>
    <p:extLst>
      <p:ext uri="{BB962C8B-B14F-4D97-AF65-F5344CB8AC3E}">
        <p14:creationId xmlns:p14="http://schemas.microsoft.com/office/powerpoint/2010/main" val="142959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of week 7: Have basic wiring done for both microcontrollers (USART) and plan pinouts. </a:t>
            </a:r>
          </a:p>
          <a:p>
            <a:r>
              <a:rPr lang="en-US" dirty="0"/>
              <a:t>End of week 8: Have Android app built communicating with Bluetooth module. </a:t>
            </a:r>
          </a:p>
          <a:p>
            <a:r>
              <a:rPr lang="en-US" dirty="0"/>
              <a:t>End of week 9: Have coin inserter mechanism working.</a:t>
            </a:r>
          </a:p>
          <a:p>
            <a:r>
              <a:rPr lang="en-US" dirty="0"/>
              <a:t>End of week 10: Have motors working to dispense selection, finalizing and putting the project together. </a:t>
            </a:r>
          </a:p>
        </p:txBody>
      </p:sp>
    </p:spTree>
    <p:extLst>
      <p:ext uri="{BB962C8B-B14F-4D97-AF65-F5344CB8AC3E}">
        <p14:creationId xmlns:p14="http://schemas.microsoft.com/office/powerpoint/2010/main" val="921601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482</TotalTime>
  <Words>126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Calisto MT</vt:lpstr>
      <vt:lpstr>Franklin Gothic Heavy</vt:lpstr>
      <vt:lpstr>Trebuchet MS</vt:lpstr>
      <vt:lpstr>Wingdings 2</vt:lpstr>
      <vt:lpstr>Slate</vt:lpstr>
      <vt:lpstr>Mini Vending Machine</vt:lpstr>
      <vt:lpstr>How it will work</vt:lpstr>
      <vt:lpstr>Project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</dc:creator>
  <cp:lastModifiedBy>Abel</cp:lastModifiedBy>
  <cp:revision>51</cp:revision>
  <dcterms:created xsi:type="dcterms:W3CDTF">2016-07-08T00:26:32Z</dcterms:created>
  <dcterms:modified xsi:type="dcterms:W3CDTF">2016-10-31T03:18:56Z</dcterms:modified>
</cp:coreProperties>
</file>