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A2D8"/>
    <a:srgbClr val="2D72B1"/>
    <a:srgbClr val="00B01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332" autoAdjust="0"/>
  </p:normalViewPr>
  <p:slideViewPr>
    <p:cSldViewPr snapToGrid="0" showGuides="1">
      <p:cViewPr>
        <p:scale>
          <a:sx n="100" d="100"/>
          <a:sy n="100" d="100"/>
        </p:scale>
        <p:origin x="-34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148B-F47F-458D-AD6E-D10B702E967E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281A-2008-45C0-888A-629589C6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8281A-2008-45C0-888A-629589C6C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5306"/>
              </p:ext>
            </p:extLst>
          </p:nvPr>
        </p:nvGraphicFramePr>
        <p:xfrm>
          <a:off x="291869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0265"/>
              </p:ext>
            </p:extLst>
          </p:nvPr>
        </p:nvGraphicFramePr>
        <p:xfrm>
          <a:off x="6401724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72343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836331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036424" y="500120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750631" y="500120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64080" y="457024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64080" y="588322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079" y="588126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72343" y="500278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430700" y="572788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18225" y="544202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79228" y="547961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55817" y="538563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37838" y="52985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820096" y="517674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54412" y="540443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75675" y="533659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70648" y="525370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67121" y="445100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8000" y="580408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0096" y="642444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2840" y="566558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23284" y="4894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56905" y="451615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56905" y="582912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6904" y="582716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5168" y="494868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23525" y="567378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11050" y="538792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2053" y="542551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48642" y="533153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230663" y="524448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12921" y="512264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247237" y="535033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68500" y="528249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63473" y="519960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859946" y="439690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20825" y="574998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12921" y="63703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65" y="561148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16109" y="48408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78749" y="498881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3706" y="541526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7622" y="540568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4828" y="481088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3184" y="55898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44" y="53058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00617" y="446221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600617" y="577519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600616" y="577322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308880" y="489475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67237" y="561984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94916" y="43448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6633" y="6316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47030" y="558285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87037" y="481018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61496" y="5686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03420" y="5278485"/>
            <a:ext cx="202655" cy="555854"/>
            <a:chOff x="9442460" y="4933045"/>
            <a:chExt cx="202655" cy="555854"/>
          </a:xfrm>
        </p:grpSpPr>
        <p:sp>
          <p:nvSpPr>
            <p:cNvPr id="101" name="Oval 100"/>
            <p:cNvSpPr/>
            <p:nvPr/>
          </p:nvSpPr>
          <p:spPr>
            <a:xfrm rot="18000000">
              <a:off x="9506874" y="541371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 rot="18000000">
              <a:off x="9569931" y="5379681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 rot="18000000">
              <a:off x="9476836" y="535296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 rot="18000000">
              <a:off x="9442460" y="52384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 rot="18000000">
              <a:off x="9478072" y="493304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 rot="18000000">
              <a:off x="9542412" y="5276977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 rot="18000000">
              <a:off x="9494296" y="522464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 rot="18000000">
              <a:off x="9469994" y="510094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232596" y="-95410"/>
            <a:ext cx="6365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PCA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3680" y="1362536"/>
            <a:ext cx="147320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85640" y="1570816"/>
            <a:ext cx="589280" cy="2235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005580" y="1324431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XYZ Stage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9960" y="1682576"/>
            <a:ext cx="0" cy="858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360" y="1682576"/>
            <a:ext cx="0" cy="8585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/>
          <p:cNvSpPr/>
          <p:nvPr/>
        </p:nvSpPr>
        <p:spPr>
          <a:xfrm>
            <a:off x="4588098" y="2207260"/>
            <a:ext cx="374204" cy="482600"/>
          </a:xfrm>
          <a:prstGeom prst="snip2SameRect">
            <a:avLst>
              <a:gd name="adj1" fmla="val 35491"/>
              <a:gd name="adj2" fmla="val 0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66" y="22835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182653" y="2692478"/>
            <a:ext cx="1265264" cy="2605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2596" y="-95410"/>
            <a:ext cx="468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Raman setup</a:t>
            </a:r>
            <a:endParaRPr lang="en-GB" sz="6600" dirty="0"/>
          </a:p>
        </p:txBody>
      </p:sp>
      <p:sp>
        <p:nvSpPr>
          <p:cNvPr id="6" name="Rectangle 5"/>
          <p:cNvSpPr/>
          <p:nvPr/>
        </p:nvSpPr>
        <p:spPr>
          <a:xfrm>
            <a:off x="4648200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1172" y="2689860"/>
            <a:ext cx="0" cy="8585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3295" y="2689860"/>
            <a:ext cx="0" cy="2110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1707" y="4780916"/>
            <a:ext cx="17967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9515" y="3529330"/>
            <a:ext cx="10780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14240" y="3306510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3168" y="2783840"/>
            <a:ext cx="0" cy="140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6155" y="3529330"/>
            <a:ext cx="960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49156" y="337439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828037" y="337255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74687" y="3372550"/>
            <a:ext cx="549721" cy="3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Laser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39035" y="2541096"/>
            <a:ext cx="14165" cy="225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50342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391781" y="4228817"/>
            <a:ext cx="290641" cy="311720"/>
            <a:chOff x="4201828" y="3462656"/>
            <a:chExt cx="290641" cy="31172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1" name="Oval 40"/>
            <p:cNvSpPr/>
            <p:nvPr/>
          </p:nvSpPr>
          <p:spPr>
            <a:xfrm>
              <a:off x="4201828" y="346449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4380709" y="346265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Oval 43"/>
          <p:cNvSpPr/>
          <p:nvPr/>
        </p:nvSpPr>
        <p:spPr>
          <a:xfrm>
            <a:off x="6494461" y="2720737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72997" y="3314417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6485694" y="1987945"/>
            <a:ext cx="106680" cy="345157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AB36A"/>
              </a:gs>
              <a:gs pos="25000">
                <a:srgbClr val="FFFF00"/>
              </a:gs>
              <a:gs pos="75000">
                <a:schemeClr val="accent5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6290464" y="2218626"/>
            <a:ext cx="497141" cy="4285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264176" y="1350089"/>
            <a:ext cx="549721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CCD</a:t>
            </a:r>
            <a:endParaRPr lang="en-GB" sz="1400" dirty="0"/>
          </a:p>
        </p:txBody>
      </p:sp>
      <p:sp>
        <p:nvSpPr>
          <p:cNvPr id="49" name="Oval 48"/>
          <p:cNvSpPr/>
          <p:nvPr/>
        </p:nvSpPr>
        <p:spPr>
          <a:xfrm>
            <a:off x="6480614" y="1981216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36221" y="538777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303753" y="5387771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92087" y="5396849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 flipH="1">
            <a:off x="3116635" y="5387771"/>
            <a:ext cx="142906" cy="3962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>
            <a:off x="6268964" y="5374706"/>
            <a:ext cx="459638" cy="3962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15918" y="5784011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Mirror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24654" y="578401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Lens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045600" y="5793089"/>
            <a:ext cx="86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Dichroic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29421" y="5793089"/>
            <a:ext cx="108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Filter</a:t>
            </a:r>
          </a:p>
          <a:p>
            <a:pPr algn="ctr"/>
            <a:r>
              <a:rPr lang="en-GB" sz="1600" dirty="0" smtClean="0"/>
              <a:t>(long pass)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4160" y="5784011"/>
            <a:ext cx="122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Diffraction </a:t>
            </a:r>
          </a:p>
          <a:p>
            <a:pPr algn="ctr"/>
            <a:r>
              <a:rPr lang="en-GB" dirty="0" smtClean="0"/>
              <a:t>grating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78535" y="5000187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Microscope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682182" y="1682576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Filter</a:t>
            </a:r>
          </a:p>
          <a:p>
            <a:r>
              <a:rPr lang="en-GB" dirty="0" smtClean="0"/>
              <a:t># LPO2-785RU-25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488218" y="2456873"/>
            <a:ext cx="36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785 </a:t>
            </a:r>
            <a:r>
              <a:rPr lang="en-GB" dirty="0" err="1" smtClean="0"/>
              <a:t>RazorEdge</a:t>
            </a:r>
            <a:r>
              <a:rPr lang="en-GB" dirty="0" smtClean="0"/>
              <a:t> Dichroic </a:t>
            </a:r>
            <a:r>
              <a:rPr lang="en-GB" dirty="0" err="1" smtClean="0"/>
              <a:t>Beamsplitter</a:t>
            </a:r>
            <a:endParaRPr lang="en-GB" dirty="0" smtClean="0"/>
          </a:p>
          <a:p>
            <a:r>
              <a:rPr lang="en-GB" dirty="0" smtClean="0"/>
              <a:t># LPDO2-785RU-25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Connector 177"/>
          <p:cNvCxnSpPr/>
          <p:nvPr/>
        </p:nvCxnSpPr>
        <p:spPr>
          <a:xfrm>
            <a:off x="7165500" y="3157575"/>
            <a:ext cx="558610" cy="1770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88862" y="3069554"/>
            <a:ext cx="783836" cy="2484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198185" y="3015238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214169" y="2967390"/>
            <a:ext cx="690004" cy="2186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229317" y="2910290"/>
            <a:ext cx="638914" cy="202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248528" y="2834365"/>
            <a:ext cx="744248" cy="2358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80114" y="2778202"/>
            <a:ext cx="688346" cy="2181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292831" y="2718275"/>
            <a:ext cx="614340" cy="1946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320419" y="2629306"/>
            <a:ext cx="781053" cy="24752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80388" y="2427597"/>
            <a:ext cx="649848" cy="2059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14376" y="4321122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86566" y="4090532"/>
            <a:ext cx="407552" cy="1291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899420" y="4035367"/>
            <a:ext cx="552038" cy="174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911168" y="3993566"/>
            <a:ext cx="337360" cy="1069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934092" y="3924696"/>
            <a:ext cx="445771" cy="1412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48630" y="3856366"/>
            <a:ext cx="254971" cy="80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979797" y="3776819"/>
            <a:ext cx="425295" cy="1347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04880" y="3695644"/>
            <a:ext cx="575855" cy="1824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99918" y="3382011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027804" y="3603172"/>
            <a:ext cx="337624" cy="10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85037" y="3647361"/>
            <a:ext cx="230375" cy="778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1017" y="3699316"/>
            <a:ext cx="207995" cy="7033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15696" y="3731543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08532" y="3916624"/>
            <a:ext cx="131998" cy="4463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50916" y="3612158"/>
            <a:ext cx="218147" cy="7376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70385" y="3461317"/>
            <a:ext cx="257126" cy="8694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10319" y="3680395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34195" y="3546954"/>
            <a:ext cx="226946" cy="7673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73710" y="3742160"/>
            <a:ext cx="161328" cy="5455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3221" y="3620262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26164" y="4202449"/>
            <a:ext cx="126275" cy="4269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69200" y="4085829"/>
            <a:ext cx="152520" cy="5157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90191" y="4211726"/>
            <a:ext cx="107637" cy="3639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61896" y="3902597"/>
            <a:ext cx="194502" cy="6576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79657" y="3768771"/>
            <a:ext cx="228412" cy="7723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05373" y="4041872"/>
            <a:ext cx="144136" cy="48737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23252" y="4188913"/>
            <a:ext cx="98425" cy="3328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09531" y="3860910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07953" y="3950096"/>
            <a:ext cx="156517" cy="529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05935" y="4074622"/>
            <a:ext cx="113093" cy="3824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842" y="2235862"/>
            <a:ext cx="768519" cy="2620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1775" y="4118203"/>
            <a:ext cx="2804160" cy="731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701775" y="18874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52098" y="34368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40843" y="18874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91166" y="34368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77600" y="45756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503205" y="4602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943753" y="447373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7699" y="456148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002123" y="445377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874013" y="449251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03524" y="451918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436096" y="46294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802325" y="42560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686385" y="454171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72439" y="43153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95167" y="44244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383388" y="437157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640385" y="430564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502424" y="432647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269150" y="439780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712470" y="428056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59511" y="42798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47984" y="36517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914011" y="3726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848526" y="39543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871942" y="38776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6888928" y="3808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7028681" y="33350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835905" y="399386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974863" y="356104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122798" y="30221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214556" y="272773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101684" y="311039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148514" y="291852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231542" y="267671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189063" y="279129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135656" y="296184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19490" y="238086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256372" y="258519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165500" y="286455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414339" y="435864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1770" y="45304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48611" y="43493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3278753" y="413450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3327656" y="402182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3441973" y="414987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411752" y="38486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564533" y="398062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80798" y="412579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666459" y="379893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763348" y="388090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857837" y="40096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436096" y="371278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264863" y="3860891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3940051" y="3580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4034973" y="363861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4167841" y="36738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4204676" y="354677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4229139" y="339016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4362006" y="361771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4565" y="348948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4528087" y="36794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4599174" y="355509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3723329" y="4465175"/>
            <a:ext cx="759448" cy="198116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29516" y="4453789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680962" y="4650110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751096" y="4472026"/>
            <a:ext cx="1157872" cy="302052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868549" y="4456988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708729" y="4760897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20700000">
            <a:off x="3949083" y="451533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 rot="20700000">
            <a:off x="3865568" y="449804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44" name="Oval 43"/>
          <p:cNvSpPr/>
          <p:nvPr/>
        </p:nvSpPr>
        <p:spPr>
          <a:xfrm>
            <a:off x="6824157" y="40398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/>
          <p:nvPr/>
        </p:nvSpPr>
        <p:spPr>
          <a:xfrm>
            <a:off x="7298893" y="445512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7541914" y="383969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7392100" y="388596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7226173" y="40679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7353208" y="403591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7180994" y="391162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7599971" y="35230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7407195" y="418179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7348059" y="368494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7280114" y="419282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/>
          <p:cNvSpPr/>
          <p:nvPr/>
        </p:nvSpPr>
        <p:spPr>
          <a:xfrm>
            <a:off x="7710945" y="331083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/>
          <p:cNvSpPr/>
          <p:nvPr/>
        </p:nvSpPr>
        <p:spPr>
          <a:xfrm>
            <a:off x="7968460" y="329233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/>
          <p:cNvSpPr/>
          <p:nvPr/>
        </p:nvSpPr>
        <p:spPr>
          <a:xfrm>
            <a:off x="7698346" y="314932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7894148" y="31597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7844298" y="308508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7900764" y="28884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7960198" y="2971185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>
            <a:off x="8093496" y="2859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>
            <a:off x="7992340" y="304096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8002432" y="259984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6" name="Group 215"/>
          <p:cNvGrpSpPr/>
          <p:nvPr/>
        </p:nvGrpSpPr>
        <p:grpSpPr>
          <a:xfrm>
            <a:off x="6901622" y="2300587"/>
            <a:ext cx="270034" cy="856526"/>
            <a:chOff x="7227049" y="1923276"/>
            <a:chExt cx="270034" cy="856526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254398" y="1965927"/>
              <a:ext cx="212225" cy="771573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06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468768" y="1923276"/>
              <a:ext cx="28315" cy="84279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8000000" flipV="1">
              <a:off x="7195791" y="2726481"/>
              <a:ext cx="84579" cy="22064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 rot="17100000">
            <a:off x="6568955" y="330761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215" name="TextBox 214"/>
          <p:cNvSpPr txBox="1"/>
          <p:nvPr/>
        </p:nvSpPr>
        <p:spPr>
          <a:xfrm rot="17100000">
            <a:off x="6708884" y="2562529"/>
            <a:ext cx="499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786337" y="2768192"/>
            <a:ext cx="324130" cy="1178421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06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121118" y="2726053"/>
            <a:ext cx="28315" cy="84279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8000000" flipV="1">
            <a:off x="6722650" y="3935593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105274" y="79771"/>
            <a:ext cx="6340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LDA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751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2349237" y="79771"/>
            <a:ext cx="74935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JABLONSKI DIAGRAM</a:t>
            </a:r>
            <a:endParaRPr lang="en-GB" sz="6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26961" y="2456993"/>
            <a:ext cx="7742720" cy="3594290"/>
            <a:chOff x="1126960" y="1181476"/>
            <a:chExt cx="10490403" cy="4869807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2205736" y="5283201"/>
              <a:ext cx="0" cy="471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976582" y="3703783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976582" y="2322946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976582" y="5518729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976582" y="5283201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487168" y="5283201"/>
              <a:ext cx="0" cy="235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3345688" y="2087420"/>
              <a:ext cx="0" cy="3650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6365" y="1838037"/>
              <a:ext cx="0" cy="391621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16200000">
              <a:off x="899462" y="3505261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Energy</a:t>
              </a:r>
              <a:endParaRPr lang="en-GB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76582" y="5754255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976582" y="2087420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76582" y="1851892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16218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971309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12140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06167" y="5439479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3265424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31292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27304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4231363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5188526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6746471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6662143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704822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96897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8172886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808855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8474640" y="3703783"/>
              <a:ext cx="0" cy="1813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8395392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Straight Arrow Connector 222"/>
            <p:cNvCxnSpPr>
              <a:stCxn id="224" idx="4"/>
            </p:cNvCxnSpPr>
            <p:nvPr/>
          </p:nvCxnSpPr>
          <p:spPr>
            <a:xfrm flipV="1">
              <a:off x="9599301" y="3703783"/>
              <a:ext cx="0" cy="18930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9520053" y="5438371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>
              <a:off x="990105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982180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84632" y="1550558"/>
              <a:ext cx="68031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Infrared</a:t>
              </a:r>
              <a:endParaRPr lang="en-GB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874509" y="1550049"/>
              <a:ext cx="83234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UV/Visible</a:t>
              </a:r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48667" y="1554749"/>
              <a:ext cx="1260117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Spontaneous</a:t>
              </a:r>
              <a:endParaRPr lang="en-GB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54665" y="1550049"/>
              <a:ext cx="1088539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Stimulated</a:t>
              </a:r>
              <a:endParaRPr lang="en-GB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54073" y="1212248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Absorption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08518" y="1181476"/>
              <a:ext cx="101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Emission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784592" y="1284563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Scattering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587711" y="3307357"/>
              <a:ext cx="70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Rayleigh</a:t>
              </a:r>
              <a:endParaRPr lang="en-GB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68523" y="3310224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Stokes</a:t>
              </a:r>
              <a:endParaRPr lang="en-GB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307807" y="3318903"/>
              <a:ext cx="891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Anti-Stokes</a:t>
              </a:r>
              <a:endParaRPr lang="en-GB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598005" y="2770893"/>
              <a:ext cx="870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Inelastic</a:t>
              </a:r>
              <a:endParaRPr lang="en-GB" sz="16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584743" y="2764840"/>
              <a:ext cx="709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Elastic</a:t>
              </a:r>
              <a:endParaRPr lang="en-GB" sz="1600" dirty="0"/>
            </a:p>
          </p:txBody>
        </p:sp>
        <p:sp>
          <p:nvSpPr>
            <p:cNvPr id="244" name="Freeform 243"/>
            <p:cNvSpPr/>
            <p:nvPr/>
          </p:nvSpPr>
          <p:spPr>
            <a:xfrm rot="19800000">
              <a:off x="1763222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Freeform 244"/>
            <p:cNvSpPr/>
            <p:nvPr/>
          </p:nvSpPr>
          <p:spPr>
            <a:xfrm rot="19800000">
              <a:off x="2907063" y="5847269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Freeform 245"/>
            <p:cNvSpPr/>
            <p:nvPr/>
          </p:nvSpPr>
          <p:spPr>
            <a:xfrm rot="19800000">
              <a:off x="4829670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Freeform 246"/>
            <p:cNvSpPr/>
            <p:nvPr/>
          </p:nvSpPr>
          <p:spPr>
            <a:xfrm rot="19800000">
              <a:off x="6255168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Freeform 247"/>
            <p:cNvSpPr/>
            <p:nvPr/>
          </p:nvSpPr>
          <p:spPr>
            <a:xfrm rot="19800000">
              <a:off x="7681584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Freeform 248"/>
            <p:cNvSpPr/>
            <p:nvPr/>
          </p:nvSpPr>
          <p:spPr>
            <a:xfrm rot="19800000">
              <a:off x="9108000" y="5841914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reeform 249"/>
            <p:cNvSpPr/>
            <p:nvPr/>
          </p:nvSpPr>
          <p:spPr>
            <a:xfrm rot="900000">
              <a:off x="10001052" y="380503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Freeform 250"/>
            <p:cNvSpPr/>
            <p:nvPr/>
          </p:nvSpPr>
          <p:spPr>
            <a:xfrm rot="900000">
              <a:off x="85730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Freeform 251"/>
            <p:cNvSpPr/>
            <p:nvPr/>
          </p:nvSpPr>
          <p:spPr>
            <a:xfrm rot="900000">
              <a:off x="71547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Freeform 252"/>
            <p:cNvSpPr/>
            <p:nvPr/>
          </p:nvSpPr>
          <p:spPr>
            <a:xfrm rot="900000">
              <a:off x="5335673" y="2409315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Freeform 253"/>
            <p:cNvSpPr/>
            <p:nvPr/>
          </p:nvSpPr>
          <p:spPr>
            <a:xfrm rot="900000">
              <a:off x="5335674" y="26802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Freeform 254"/>
            <p:cNvSpPr/>
            <p:nvPr/>
          </p:nvSpPr>
          <p:spPr>
            <a:xfrm rot="900000">
              <a:off x="4397168" y="24139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089530" y="530567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095265" y="185455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42178" y="3445969"/>
              <a:ext cx="675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Virtual</a:t>
              </a:r>
            </a:p>
            <a:p>
              <a:pPr algn="ctr"/>
              <a:r>
                <a:rPr lang="en-GB" sz="1400" dirty="0" smtClean="0"/>
                <a:t>State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828962" y="558392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838420" y="536245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0828962" y="5103591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821369" y="2142698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0830827" y="192121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0821369" y="166236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1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Arrow Connector 254"/>
          <p:cNvCxnSpPr/>
          <p:nvPr/>
        </p:nvCxnSpPr>
        <p:spPr>
          <a:xfrm flipV="1">
            <a:off x="10386654" y="2212136"/>
            <a:ext cx="378247" cy="39118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 flipV="1">
            <a:off x="11729538" y="2510163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9104230" y="2503838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914674" y="2898714"/>
            <a:ext cx="2566416" cy="249936"/>
            <a:chOff x="669641" y="3224784"/>
            <a:chExt cx="2566416" cy="249936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0279" y="2907445"/>
            <a:ext cx="2566416" cy="249936"/>
            <a:chOff x="669641" y="3224784"/>
            <a:chExt cx="2566416" cy="249936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Oval 210"/>
          <p:cNvSpPr/>
          <p:nvPr/>
        </p:nvSpPr>
        <p:spPr>
          <a:xfrm>
            <a:off x="709009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/>
          <p:cNvSpPr/>
          <p:nvPr/>
        </p:nvSpPr>
        <p:spPr>
          <a:xfrm>
            <a:off x="446881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5581170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/>
          <p:cNvSpPr/>
          <p:nvPr/>
        </p:nvSpPr>
        <p:spPr>
          <a:xfrm>
            <a:off x="286353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1486437" y="79771"/>
            <a:ext cx="9219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CO2 VIBRATIONAL MODES</a:t>
            </a:r>
            <a:endParaRPr lang="en-GB" sz="6600" dirty="0"/>
          </a:p>
        </p:txBody>
      </p:sp>
      <p:sp>
        <p:nvSpPr>
          <p:cNvPr id="166" name="Oval 165"/>
          <p:cNvSpPr/>
          <p:nvPr/>
        </p:nvSpPr>
        <p:spPr>
          <a:xfrm>
            <a:off x="24225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723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2887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643754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/>
          <p:cNvGrpSpPr/>
          <p:nvPr/>
        </p:nvGrpSpPr>
        <p:grpSpPr>
          <a:xfrm rot="19800000">
            <a:off x="9028128" y="2834477"/>
            <a:ext cx="1528983" cy="249936"/>
            <a:chOff x="669641" y="3224784"/>
            <a:chExt cx="2566416" cy="24993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rot="1800000">
            <a:off x="10236911" y="2812683"/>
            <a:ext cx="1528983" cy="249936"/>
            <a:chOff x="669641" y="3224784"/>
            <a:chExt cx="2566416" cy="249936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/>
          <p:cNvSpPr/>
          <p:nvPr/>
        </p:nvSpPr>
        <p:spPr>
          <a:xfrm>
            <a:off x="10096874" y="2296829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11316651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8695370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66571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548570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775130" y="2428808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84209" y="2423373"/>
            <a:ext cx="37560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5250811" y="2415990"/>
            <a:ext cx="375602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0390437" y="2591469"/>
            <a:ext cx="11380" cy="82321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8695370" y="3332794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1334955" y="3307562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56334" y="-79142"/>
            <a:ext cx="12079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Oscillating displacement of plasma</a:t>
            </a:r>
            <a:endParaRPr lang="en-GB" sz="6600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679654" y="1920240"/>
            <a:ext cx="10597276" cy="3568470"/>
            <a:chOff x="679654" y="1920240"/>
            <a:chExt cx="10597276" cy="3568470"/>
          </a:xfrm>
        </p:grpSpPr>
        <p:cxnSp>
          <p:nvCxnSpPr>
            <p:cNvPr id="264" name="Straight Arrow Connector 263"/>
            <p:cNvCxnSpPr/>
            <p:nvPr/>
          </p:nvCxnSpPr>
          <p:spPr>
            <a:xfrm flipV="1">
              <a:off x="2299525" y="2097024"/>
              <a:ext cx="0" cy="819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3063541" y="2145792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524443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833092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10800000" flipV="1">
              <a:off x="6240910" y="4512807"/>
              <a:ext cx="0" cy="739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 flipV="1">
              <a:off x="5470798" y="4543286"/>
              <a:ext cx="0" cy="700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144654" y="2796263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1978891" y="3213886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8310417" y="3223030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108363" y="1923473"/>
              <a:ext cx="0" cy="35652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08363" y="3706091"/>
              <a:ext cx="1016856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78891" y="277797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8310417" y="2796263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5144654" y="3238270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85951" y="3211854"/>
              <a:ext cx="208280" cy="676656"/>
              <a:chOff x="4170911" y="1923473"/>
              <a:chExt cx="208280" cy="67665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8917477" y="3211854"/>
              <a:ext cx="208280" cy="676656"/>
              <a:chOff x="4170911" y="1923473"/>
              <a:chExt cx="208280" cy="676656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751714" y="3486495"/>
              <a:ext cx="208280" cy="676656"/>
              <a:chOff x="4170911" y="1923473"/>
              <a:chExt cx="208280" cy="676656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151888" y="4074947"/>
              <a:ext cx="1039669" cy="637750"/>
              <a:chOff x="2151888" y="4074947"/>
              <a:chExt cx="1039669" cy="6377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151888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94817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46594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96283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517466" y="4084091"/>
              <a:ext cx="1008301" cy="637750"/>
              <a:chOff x="2151888" y="4084091"/>
              <a:chExt cx="1008301" cy="63775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151888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94817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46594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864915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351703" y="2709808"/>
              <a:ext cx="1008301" cy="637750"/>
              <a:chOff x="2151888" y="4087139"/>
              <a:chExt cx="1008301" cy="6377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151888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94817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46594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864915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51888" y="2861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8934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305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21172" y="2867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485342" y="2752141"/>
              <a:ext cx="1069366" cy="503120"/>
              <a:chOff x="2304288" y="2904541"/>
              <a:chExt cx="1069366" cy="50312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304288" y="303232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4174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83545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3572" y="30383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0800000">
              <a:off x="5330615" y="4198401"/>
              <a:ext cx="1069366" cy="503120"/>
              <a:chOff x="2304288" y="2892349"/>
              <a:chExt cx="1069366" cy="50312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304288" y="30201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54174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83545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73572" y="302613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1112520" y="1920240"/>
              <a:ext cx="9486900" cy="3566160"/>
            </a:xfrm>
            <a:custGeom>
              <a:avLst/>
              <a:gdLst>
                <a:gd name="connsiteX0" fmla="*/ 0 w 9486900"/>
                <a:gd name="connsiteY0" fmla="*/ 1783080 h 3566160"/>
                <a:gd name="connsiteX1" fmla="*/ 1584960 w 9486900"/>
                <a:gd name="connsiteY1" fmla="*/ 0 h 3566160"/>
                <a:gd name="connsiteX2" fmla="*/ 3162300 w 9486900"/>
                <a:gd name="connsiteY2" fmla="*/ 1775460 h 3566160"/>
                <a:gd name="connsiteX3" fmla="*/ 4732020 w 9486900"/>
                <a:gd name="connsiteY3" fmla="*/ 3566160 h 3566160"/>
                <a:gd name="connsiteX4" fmla="*/ 6324600 w 9486900"/>
                <a:gd name="connsiteY4" fmla="*/ 1775460 h 3566160"/>
                <a:gd name="connsiteX5" fmla="*/ 7901940 w 9486900"/>
                <a:gd name="connsiteY5" fmla="*/ 7620 h 3566160"/>
                <a:gd name="connsiteX6" fmla="*/ 9486900 w 9486900"/>
                <a:gd name="connsiteY6" fmla="*/ 1775460 h 35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6900" h="3566160">
                  <a:moveTo>
                    <a:pt x="0" y="1783080"/>
                  </a:moveTo>
                  <a:cubicBezTo>
                    <a:pt x="528955" y="892175"/>
                    <a:pt x="1057910" y="1270"/>
                    <a:pt x="1584960" y="0"/>
                  </a:cubicBezTo>
                  <a:cubicBezTo>
                    <a:pt x="2112010" y="-1270"/>
                    <a:pt x="3162300" y="1775460"/>
                    <a:pt x="3162300" y="1775460"/>
                  </a:cubicBezTo>
                  <a:cubicBezTo>
                    <a:pt x="3686810" y="2369820"/>
                    <a:pt x="4204970" y="3566160"/>
                    <a:pt x="4732020" y="3566160"/>
                  </a:cubicBezTo>
                  <a:cubicBezTo>
                    <a:pt x="5259070" y="3566160"/>
                    <a:pt x="6324600" y="1775460"/>
                    <a:pt x="6324600" y="1775460"/>
                  </a:cubicBezTo>
                  <a:cubicBezTo>
                    <a:pt x="6852920" y="1182370"/>
                    <a:pt x="7374890" y="7620"/>
                    <a:pt x="7901940" y="7620"/>
                  </a:cubicBezTo>
                  <a:cubicBezTo>
                    <a:pt x="8428990" y="7620"/>
                    <a:pt x="9232900" y="1497330"/>
                    <a:pt x="9486900" y="177546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8635383" y="1994246"/>
              <a:ext cx="771290" cy="904795"/>
              <a:chOff x="2450747" y="2121431"/>
              <a:chExt cx="771290" cy="904795"/>
            </a:xfrm>
          </p:grpSpPr>
          <p:cxnSp>
            <p:nvCxnSpPr>
              <p:cNvPr id="146" name="Straight Arrow Connector 145"/>
              <p:cNvCxnSpPr>
                <a:stCxn id="94" idx="0"/>
              </p:cNvCxnSpPr>
              <p:nvPr/>
            </p:nvCxnSpPr>
            <p:spPr>
              <a:xfrm flipV="1">
                <a:off x="2450747" y="2261617"/>
                <a:ext cx="1178" cy="7454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3222037" y="2279073"/>
                <a:ext cx="0" cy="7471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2684019" y="2121431"/>
                <a:ext cx="0" cy="799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2985492" y="2121431"/>
                <a:ext cx="0" cy="802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/>
            <p:cNvGrpSpPr/>
            <p:nvPr/>
          </p:nvGrpSpPr>
          <p:grpSpPr>
            <a:xfrm>
              <a:off x="5707343" y="4652473"/>
              <a:ext cx="308649" cy="775969"/>
              <a:chOff x="5707343" y="4650286"/>
              <a:chExt cx="308649" cy="706380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V="1">
                <a:off x="6015992" y="4650286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V="1">
                <a:off x="5707343" y="4655837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 rot="16200000">
              <a:off x="195707" y="350413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Electric field</a:t>
              </a:r>
              <a:endParaRPr lang="en-GB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552083" y="33407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  <p:sp>
        <p:nvSpPr>
          <p:cNvPr id="162" name="Oval 161"/>
          <p:cNvSpPr/>
          <p:nvPr/>
        </p:nvSpPr>
        <p:spPr>
          <a:xfrm>
            <a:off x="1978891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/>
          <p:nvPr/>
        </p:nvSpPr>
        <p:spPr>
          <a:xfrm>
            <a:off x="5144653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8310417" y="2994977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TextBox 279"/>
          <p:cNvSpPr txBox="1"/>
          <p:nvPr/>
        </p:nvSpPr>
        <p:spPr>
          <a:xfrm>
            <a:off x="5515195" y="34903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AuNP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15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val 259"/>
          <p:cNvSpPr/>
          <p:nvPr/>
        </p:nvSpPr>
        <p:spPr>
          <a:xfrm>
            <a:off x="6189317" y="4273296"/>
            <a:ext cx="676656" cy="1688592"/>
          </a:xfrm>
          <a:prstGeom prst="ellipse">
            <a:avLst/>
          </a:prstGeom>
          <a:ln>
            <a:noFill/>
          </a:ln>
          <a:effectLst>
            <a:glow rad="533400">
              <a:srgbClr val="00B01D">
                <a:alpha val="69804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>
            <a:off x="6163056" y="4062412"/>
            <a:ext cx="1249680" cy="2097024"/>
          </a:xfrm>
          <a:prstGeom prst="ellipse">
            <a:avLst/>
          </a:prstGeom>
          <a:gradFill flip="none" rotWithShape="1">
            <a:gsLst>
              <a:gs pos="100000">
                <a:srgbClr val="00B050">
                  <a:alpha val="56000"/>
                  <a:lumMod val="90000"/>
                  <a:lumOff val="10000"/>
                </a:srgbClr>
              </a:gs>
              <a:gs pos="83000">
                <a:srgbClr val="00B050"/>
              </a:gs>
              <a:gs pos="70000">
                <a:srgbClr val="FFFF00"/>
              </a:gs>
              <a:gs pos="5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7335190" y="5110924"/>
            <a:ext cx="716214" cy="0"/>
          </a:xfrm>
          <a:prstGeom prst="line">
            <a:avLst/>
          </a:prstGeom>
          <a:ln>
            <a:solidFill>
              <a:srgbClr val="0099FF"/>
            </a:solidFill>
          </a:ln>
          <a:effectLst>
            <a:glow rad="1016000">
              <a:schemeClr val="accent5">
                <a:satMod val="175000"/>
                <a:alpha val="7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160762" y="4682934"/>
            <a:ext cx="1460440" cy="855980"/>
            <a:chOff x="2158321" y="4360307"/>
            <a:chExt cx="1460440" cy="855980"/>
          </a:xfrm>
          <a:gradFill flip="none" rotWithShape="1">
            <a:gsLst>
              <a:gs pos="0">
                <a:srgbClr val="FF0000"/>
              </a:gs>
              <a:gs pos="22000">
                <a:srgbClr val="FFC000"/>
              </a:gs>
              <a:gs pos="33000">
                <a:srgbClr val="00B050"/>
              </a:gs>
              <a:gs pos="35000">
                <a:srgbClr val="0CA16A"/>
              </a:gs>
              <a:gs pos="41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79400">
              <a:schemeClr val="accent1">
                <a:lumMod val="75000"/>
                <a:alpha val="95000"/>
              </a:schemeClr>
            </a:glow>
          </a:effectLst>
        </p:grpSpPr>
        <p:sp>
          <p:nvSpPr>
            <p:cNvPr id="118" name="Oval 117"/>
            <p:cNvSpPr/>
            <p:nvPr/>
          </p:nvSpPr>
          <p:spPr>
            <a:xfrm>
              <a:off x="2753178" y="4360307"/>
              <a:ext cx="865583" cy="855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2158321" y="4360307"/>
              <a:ext cx="865583" cy="855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6" name="Straight Connector 255"/>
          <p:cNvCxnSpPr/>
          <p:nvPr/>
        </p:nvCxnSpPr>
        <p:spPr>
          <a:xfrm>
            <a:off x="2509982" y="5110924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90500">
              <a:srgbClr val="FF0000">
                <a:alpha val="9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065879" y="4441073"/>
            <a:ext cx="1538910" cy="133970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27000">
                <a:srgbClr val="0070C0"/>
              </a:gs>
              <a:gs pos="61000">
                <a:schemeClr val="accent1">
                  <a:lumMod val="75000"/>
                </a:schemeClr>
              </a:gs>
              <a:gs pos="2000">
                <a:srgbClr val="0070C0"/>
              </a:gs>
              <a:gs pos="71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66700">
              <a:schemeClr val="accent1">
                <a:satMod val="175000"/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689328" y="0"/>
            <a:ext cx="10813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Parallel vs perpendicular dimer</a:t>
            </a:r>
            <a:endParaRPr lang="en-GB" sz="6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3685" y="2138615"/>
            <a:ext cx="3194594" cy="1646892"/>
            <a:chOff x="1293685" y="2138615"/>
            <a:chExt cx="3194594" cy="1646892"/>
          </a:xfrm>
        </p:grpSpPr>
        <p:grpSp>
          <p:nvGrpSpPr>
            <p:cNvPr id="6" name="Group 5"/>
            <p:cNvGrpSpPr/>
            <p:nvPr/>
          </p:nvGrpSpPr>
          <p:grpSpPr>
            <a:xfrm>
              <a:off x="1293685" y="2363107"/>
              <a:ext cx="3194594" cy="1422400"/>
              <a:chOff x="2074685" y="2363107"/>
              <a:chExt cx="3194594" cy="1422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074685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846879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>
              <a:off x="2532875" y="2138615"/>
              <a:ext cx="716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96000" y="2318721"/>
            <a:ext cx="3194594" cy="1466786"/>
            <a:chOff x="4498703" y="2318721"/>
            <a:chExt cx="3194594" cy="1466786"/>
          </a:xfrm>
        </p:grpSpPr>
        <p:grpSp>
          <p:nvGrpSpPr>
            <p:cNvPr id="8" name="Group 7"/>
            <p:cNvGrpSpPr/>
            <p:nvPr/>
          </p:nvGrpSpPr>
          <p:grpSpPr>
            <a:xfrm>
              <a:off x="4498703" y="2363107"/>
              <a:ext cx="3194594" cy="1422400"/>
              <a:chOff x="7182262" y="2363107"/>
              <a:chExt cx="3194594" cy="1422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82262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954456" y="2363107"/>
                <a:ext cx="1422400" cy="142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harsh" dir="t"/>
              </a:scene3d>
              <a:sp3d prstMaterial="metal">
                <a:bevelT w="698500" h="698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5737893" y="2318721"/>
              <a:ext cx="716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769003" y="17973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35190" y="17973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30812" y="3074307"/>
            <a:ext cx="748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403006" y="3074307"/>
            <a:ext cx="748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72497" y="2977325"/>
            <a:ext cx="74814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167188" y="2977325"/>
            <a:ext cx="74814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065879" y="4399725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6096000" y="4399725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 rot="10800000">
            <a:off x="1177175" y="4399725"/>
            <a:ext cx="1538910" cy="1422400"/>
            <a:chOff x="1023719" y="4232041"/>
            <a:chExt cx="1538910" cy="1422400"/>
          </a:xfrm>
          <a:effectLst>
            <a:glow rad="266700">
              <a:schemeClr val="accent1">
                <a:satMod val="175000"/>
                <a:alpha val="29000"/>
              </a:schemeClr>
            </a:glow>
          </a:effectLst>
        </p:grpSpPr>
        <p:sp>
          <p:nvSpPr>
            <p:cNvPr id="116" name="Oval 115"/>
            <p:cNvSpPr/>
            <p:nvPr/>
          </p:nvSpPr>
          <p:spPr>
            <a:xfrm>
              <a:off x="1023719" y="4273389"/>
              <a:ext cx="1538910" cy="1339703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27000">
                  <a:srgbClr val="0070C0"/>
                </a:gs>
                <a:gs pos="61000">
                  <a:schemeClr val="accent1">
                    <a:lumMod val="75000"/>
                  </a:schemeClr>
                </a:gs>
                <a:gs pos="2000">
                  <a:srgbClr val="0070C0"/>
                </a:gs>
                <a:gs pos="71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023719" y="4232041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1" name="Group 260"/>
          <p:cNvGrpSpPr/>
          <p:nvPr/>
        </p:nvGrpSpPr>
        <p:grpSpPr>
          <a:xfrm rot="10800000">
            <a:off x="7868194" y="4062412"/>
            <a:ext cx="1422400" cy="2097024"/>
            <a:chOff x="6248400" y="4214812"/>
            <a:chExt cx="1422400" cy="2097024"/>
          </a:xfrm>
        </p:grpSpPr>
        <p:sp>
          <p:nvSpPr>
            <p:cNvPr id="120" name="Oval 119"/>
            <p:cNvSpPr/>
            <p:nvPr/>
          </p:nvSpPr>
          <p:spPr>
            <a:xfrm>
              <a:off x="6341717" y="4425696"/>
              <a:ext cx="676656" cy="1688592"/>
            </a:xfrm>
            <a:prstGeom prst="ellipse">
              <a:avLst/>
            </a:prstGeom>
            <a:ln>
              <a:noFill/>
            </a:ln>
            <a:effectLst>
              <a:glow rad="533400">
                <a:srgbClr val="00B01D">
                  <a:alpha val="69804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15456" y="4214812"/>
              <a:ext cx="1249680" cy="2097024"/>
            </a:xfrm>
            <a:prstGeom prst="ellipse">
              <a:avLst/>
            </a:prstGeom>
            <a:gradFill flip="none" rotWithShape="1">
              <a:gsLst>
                <a:gs pos="100000">
                  <a:srgbClr val="00B050">
                    <a:alpha val="56000"/>
                    <a:lumMod val="90000"/>
                    <a:lumOff val="10000"/>
                  </a:srgbClr>
                </a:gs>
                <a:gs pos="83000">
                  <a:srgbClr val="00B050"/>
                </a:gs>
                <a:gs pos="70000">
                  <a:srgbClr val="FFFF00"/>
                </a:gs>
                <a:gs pos="56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48400" y="455212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900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3126982" y="-79142"/>
            <a:ext cx="5938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NP Hybridisation</a:t>
            </a:r>
            <a:endParaRPr lang="en-GB" sz="6600" dirty="0"/>
          </a:p>
        </p:txBody>
      </p:sp>
      <p:sp>
        <p:nvSpPr>
          <p:cNvPr id="162" name="Oval 161"/>
          <p:cNvSpPr/>
          <p:nvPr/>
        </p:nvSpPr>
        <p:spPr>
          <a:xfrm rot="9900000">
            <a:off x="3510301" y="197188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 rot="9900000">
            <a:off x="6750462" y="1964269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21501" y="2683089"/>
            <a:ext cx="324016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480050" y="2018030"/>
            <a:ext cx="2888030" cy="657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221501" y="2018030"/>
            <a:ext cx="258549" cy="6726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900000">
            <a:off x="4081664" y="2469625"/>
            <a:ext cx="358140" cy="35814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4400000">
            <a:off x="6661338" y="2515344"/>
            <a:ext cx="200660" cy="20066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474808" y="261567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Θ</a:t>
            </a:r>
            <a:r>
              <a:rPr lang="en-GB" sz="1400" baseline="-25000" dirty="0" smtClean="0"/>
              <a:t>i</a:t>
            </a:r>
            <a:endParaRPr lang="en-GB" sz="14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4367933" y="237736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θ</a:t>
            </a:r>
            <a:r>
              <a:rPr lang="en-GB" sz="1400" baseline="-25000" dirty="0" smtClean="0"/>
              <a:t>j</a:t>
            </a:r>
            <a:endParaRPr lang="en-GB" sz="14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33264" y="35732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33264" y="372567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138270" y="5133340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43624" y="4934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443624" y="5569712"/>
            <a:ext cx="747165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33264" y="4152392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43624" y="3913632"/>
            <a:ext cx="7471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80050" y="3913632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43624" y="4404393"/>
            <a:ext cx="714667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158291" y="4165633"/>
            <a:ext cx="963574" cy="238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480050" y="4149678"/>
            <a:ext cx="979979" cy="2547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190789" y="3916861"/>
            <a:ext cx="953079" cy="2477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477890" y="4934712"/>
            <a:ext cx="965734" cy="1864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174540" y="4934712"/>
            <a:ext cx="963730" cy="19862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174384" y="5132815"/>
            <a:ext cx="980135" cy="43689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477890" y="5121148"/>
            <a:ext cx="965734" cy="44856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5469950" y="4602495"/>
            <a:ext cx="306475" cy="306475"/>
            <a:chOff x="5489804" y="3894559"/>
            <a:chExt cx="306475" cy="306475"/>
          </a:xfrm>
        </p:grpSpPr>
        <p:sp>
          <p:nvSpPr>
            <p:cNvPr id="281" name="Oval 280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rot="10800000">
            <a:off x="5867909" y="4602494"/>
            <a:ext cx="306475" cy="306475"/>
            <a:chOff x="5489804" y="3894559"/>
            <a:chExt cx="306475" cy="306475"/>
          </a:xfrm>
        </p:grpSpPr>
        <p:sp>
          <p:nvSpPr>
            <p:cNvPr id="158" name="Oval 157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477466" y="5237493"/>
            <a:ext cx="306475" cy="306475"/>
            <a:chOff x="5489804" y="3894559"/>
            <a:chExt cx="306475" cy="306475"/>
          </a:xfrm>
        </p:grpSpPr>
        <p:sp>
          <p:nvSpPr>
            <p:cNvPr id="165" name="Oval 164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875425" y="5237492"/>
            <a:ext cx="306475" cy="306475"/>
            <a:chOff x="5489804" y="3894559"/>
            <a:chExt cx="306475" cy="306475"/>
          </a:xfrm>
        </p:grpSpPr>
        <p:sp>
          <p:nvSpPr>
            <p:cNvPr id="169" name="Oval 168"/>
            <p:cNvSpPr/>
            <p:nvPr/>
          </p:nvSpPr>
          <p:spPr>
            <a:xfrm>
              <a:off x="5489804" y="3894559"/>
              <a:ext cx="306475" cy="3064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506210" y="4051809"/>
              <a:ext cx="28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572760" y="4006989"/>
              <a:ext cx="0" cy="89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066329" y="4491333"/>
            <a:ext cx="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12840" y="388683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225970" y="487404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911760" y="486066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1</a:t>
            </a:r>
            <a:endParaRPr lang="en-GB" sz="14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477890" y="3585464"/>
            <a:ext cx="2660380" cy="15356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77890" y="3737864"/>
            <a:ext cx="2660380" cy="13832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0845" y="4162045"/>
            <a:ext cx="2678663" cy="9707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33264" y="5121148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38270" y="35854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138270" y="373786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138270" y="4164584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121865" y="4165633"/>
            <a:ext cx="646786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23465" y="391363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 = 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5088" y="26965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</a:t>
            </a:r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60422" y="1906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r>
              <a:rPr lang="en-GB" b="1" baseline="-25000" dirty="0" smtClean="0"/>
              <a:t>i</a:t>
            </a:r>
            <a:endParaRPr lang="en-GB" b="1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36502" y="4948067"/>
            <a:ext cx="0" cy="22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5836502" y="5584952"/>
            <a:ext cx="0" cy="22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1397470" y="-79142"/>
            <a:ext cx="9397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Energy transfer in EM SERS</a:t>
            </a:r>
            <a:endParaRPr lang="en-GB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8920" y="3190050"/>
            <a:ext cx="345894" cy="430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117" name="Oval 116"/>
          <p:cNvSpPr/>
          <p:nvPr/>
        </p:nvSpPr>
        <p:spPr>
          <a:xfrm rot="10800000">
            <a:off x="3194612" y="2204030"/>
            <a:ext cx="2402353" cy="240235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1193800" h="1193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14814" y="1925714"/>
            <a:ext cx="2500710" cy="160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 rot="10800000">
            <a:off x="3194611" y="2205094"/>
            <a:ext cx="2402353" cy="2402353"/>
          </a:xfrm>
          <a:prstGeom prst="ellipse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1193800" h="1193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7" name="Group 256"/>
          <p:cNvGrpSpPr/>
          <p:nvPr/>
        </p:nvGrpSpPr>
        <p:grpSpPr>
          <a:xfrm>
            <a:off x="3176051" y="2041538"/>
            <a:ext cx="6247030" cy="2895826"/>
            <a:chOff x="1951192" y="2163574"/>
            <a:chExt cx="5361739" cy="2485447"/>
          </a:xfrm>
        </p:grpSpPr>
        <p:sp>
          <p:nvSpPr>
            <p:cNvPr id="31" name="Rectangle 30"/>
            <p:cNvSpPr/>
            <p:nvPr/>
          </p:nvSpPr>
          <p:spPr>
            <a:xfrm>
              <a:off x="5130552" y="2744004"/>
              <a:ext cx="1351020" cy="13510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5804927" y="2488693"/>
              <a:ext cx="0" cy="20149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06468" y="2488693"/>
              <a:ext cx="0" cy="10309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012436" y="3433402"/>
              <a:ext cx="0" cy="10309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87391" y="4464355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65443" y="4464355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51192" y="2481073"/>
              <a:ext cx="0" cy="1983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1192" y="3433402"/>
              <a:ext cx="317554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026136" y="2989208"/>
              <a:ext cx="33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</a:t>
              </a:r>
              <a:r>
                <a:rPr lang="en-GB" b="1" baseline="-25000" dirty="0" smtClean="0"/>
                <a:t>f</a:t>
              </a:r>
              <a:endParaRPr lang="en-GB" b="1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376928" y="3311482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882896" y="4342435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087391" y="2481073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65443" y="2481073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87391" y="2322577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65443" y="2322577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87391" y="2163574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265443" y="2163574"/>
              <a:ext cx="121612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79303" y="4279689"/>
              <a:ext cx="8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HOMO</a:t>
              </a:r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79303" y="2285495"/>
              <a:ext cx="8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LUMO</a:t>
              </a:r>
              <a:endParaRPr lang="en-GB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83007" y="4342435"/>
              <a:ext cx="243840" cy="2438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414672" y="3234848"/>
              <a:ext cx="898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Analyte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59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14028</TotalTime>
  <Words>203</Words>
  <Application>Microsoft Office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43</cp:revision>
  <dcterms:created xsi:type="dcterms:W3CDTF">2018-04-27T16:17:00Z</dcterms:created>
  <dcterms:modified xsi:type="dcterms:W3CDTF">2018-05-19T15:55:01Z</dcterms:modified>
</cp:coreProperties>
</file>