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0" r:id="rId6"/>
    <p:sldId id="261" r:id="rId7"/>
    <p:sldId id="264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66A2D8"/>
    <a:srgbClr val="2D72B1"/>
    <a:srgbClr val="00B01D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5332" autoAdjust="0"/>
  </p:normalViewPr>
  <p:slideViewPr>
    <p:cSldViewPr snapToGrid="0" showGuides="1">
      <p:cViewPr varScale="1">
        <p:scale>
          <a:sx n="83" d="100"/>
          <a:sy n="83" d="100"/>
        </p:scale>
        <p:origin x="91" y="2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0148B-F47F-458D-AD6E-D10B702E967E}" type="datetimeFigureOut">
              <a:rPr lang="en-GB" smtClean="0"/>
              <a:t>20/05/2018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8281A-2008-45C0-888A-629589C6C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410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8281A-2008-45C0-888A-629589C6CEB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504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20/05/2018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36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20/05/2018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36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20/05/2018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53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20/05/2018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81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20/05/2018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59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20/05/2018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20/05/2018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58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20/05/2018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22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20/05/2018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15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20/05/2018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23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20/05/2018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50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CDA32-28DD-447A-B6AF-64F315477357}" type="datetimeFigureOut">
              <a:rPr lang="en-GB" smtClean="0"/>
              <a:t>20/05/2018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4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115306"/>
              </p:ext>
            </p:extLst>
          </p:nvPr>
        </p:nvGraphicFramePr>
        <p:xfrm>
          <a:off x="291869" y="908088"/>
          <a:ext cx="5603682" cy="2189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947">
                  <a:extLst>
                    <a:ext uri="{9D8B030D-6E8A-4147-A177-3AD203B41FA5}">
                      <a16:colId xmlns:a16="http://schemas.microsoft.com/office/drawing/2014/main" val="1038835009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699708817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4227138727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1640408563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64284048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416560566"/>
                    </a:ext>
                  </a:extLst>
                </a:gridCol>
              </a:tblGrid>
              <a:tr h="364965"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2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2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2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200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553837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 smtClean="0"/>
                        <a:t>ω</a:t>
                      </a:r>
                      <a:r>
                        <a:rPr lang="en-GB" sz="1200" b="1" baseline="-25000" dirty="0" smtClean="0"/>
                        <a:t>1</a:t>
                      </a:r>
                      <a:endParaRPr lang="en-GB" sz="1200" b="1" baseline="-25000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5" gridSpan="5">
                  <a:txBody>
                    <a:bodyPr/>
                    <a:lstStyle/>
                    <a:p>
                      <a:pPr algn="ctr"/>
                      <a:endParaRPr lang="en-GB" sz="1200" dirty="0" smtClean="0"/>
                    </a:p>
                    <a:p>
                      <a:pPr algn="ctr"/>
                      <a:endParaRPr lang="en-GB" sz="1200" dirty="0" smtClean="0"/>
                    </a:p>
                    <a:p>
                      <a:pPr algn="ctr"/>
                      <a:endParaRPr lang="en-GB" sz="1200" dirty="0" smtClean="0"/>
                    </a:p>
                    <a:p>
                      <a:pPr algn="ctr"/>
                      <a:r>
                        <a:rPr lang="en-GB" sz="1200" b="1" dirty="0" err="1" smtClean="0"/>
                        <a:t>i.j</a:t>
                      </a:r>
                      <a:endParaRPr lang="en-GB" sz="1200" b="1" dirty="0" smtClean="0"/>
                    </a:p>
                    <a:p>
                      <a:pPr algn="ctr"/>
                      <a:r>
                        <a:rPr lang="en-GB" sz="1200" b="1" baseline="0" dirty="0" smtClean="0"/>
                        <a:t>matrix of data points</a:t>
                      </a:r>
                      <a:endParaRPr lang="en-GB" sz="1200" b="1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76914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 smtClean="0"/>
                        <a:t>ω</a:t>
                      </a:r>
                      <a:r>
                        <a:rPr lang="en-GB" sz="1200" b="1" baseline="-25000" dirty="0" smtClean="0"/>
                        <a:t>2</a:t>
                      </a:r>
                      <a:endParaRPr lang="en-GB" sz="1200" b="1" baseline="-25000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079590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 smtClean="0"/>
                        <a:t>ω</a:t>
                      </a:r>
                      <a:r>
                        <a:rPr lang="en-GB" sz="1200" b="1" baseline="-25000" dirty="0" smtClean="0"/>
                        <a:t>3</a:t>
                      </a:r>
                      <a:endParaRPr lang="en-GB" sz="1200" b="1" baseline="-25000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693211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…</a:t>
                      </a:r>
                      <a:endParaRPr lang="en-GB" sz="1200" b="1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180068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 smtClean="0"/>
                        <a:t>ω</a:t>
                      </a:r>
                      <a:r>
                        <a:rPr lang="en-GB" sz="1200" b="1" baseline="-25000" dirty="0" smtClean="0"/>
                        <a:t>j</a:t>
                      </a:r>
                      <a:endParaRPr lang="en-GB" sz="1200" b="1" baseline="-25000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56655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800265"/>
              </p:ext>
            </p:extLst>
          </p:nvPr>
        </p:nvGraphicFramePr>
        <p:xfrm>
          <a:off x="6401724" y="908088"/>
          <a:ext cx="5603682" cy="2189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947">
                  <a:extLst>
                    <a:ext uri="{9D8B030D-6E8A-4147-A177-3AD203B41FA5}">
                      <a16:colId xmlns:a16="http://schemas.microsoft.com/office/drawing/2014/main" val="1038835009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699708817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4227138727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1640408563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64284048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416560566"/>
                    </a:ext>
                  </a:extLst>
                </a:gridCol>
              </a:tblGrid>
              <a:tr h="364965"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2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2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2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200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553837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PC</a:t>
                      </a:r>
                      <a:r>
                        <a:rPr lang="en-GB" sz="1200" b="1" baseline="-25000" dirty="0" smtClean="0"/>
                        <a:t>1</a:t>
                      </a:r>
                      <a:endParaRPr lang="en-GB" sz="1200" b="1" baseline="-25000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5" gridSpan="5">
                  <a:txBody>
                    <a:bodyPr/>
                    <a:lstStyle/>
                    <a:p>
                      <a:pPr algn="ctr"/>
                      <a:endParaRPr lang="en-GB" sz="1200" dirty="0" smtClean="0"/>
                    </a:p>
                    <a:p>
                      <a:pPr algn="ctr"/>
                      <a:endParaRPr lang="en-GB" sz="1200" dirty="0" smtClean="0"/>
                    </a:p>
                    <a:p>
                      <a:pPr algn="ctr"/>
                      <a:endParaRPr lang="en-GB" sz="1200" dirty="0" smtClean="0"/>
                    </a:p>
                    <a:p>
                      <a:pPr algn="ctr"/>
                      <a:r>
                        <a:rPr lang="en-GB" sz="1200" b="1" dirty="0" err="1" smtClean="0"/>
                        <a:t>i.k</a:t>
                      </a:r>
                      <a:r>
                        <a:rPr lang="en-GB" sz="1200" b="1" dirty="0" smtClean="0"/>
                        <a:t> (</a:t>
                      </a:r>
                      <a:r>
                        <a:rPr lang="en-GB" sz="1200" b="1" dirty="0" err="1" smtClean="0"/>
                        <a:t>k≤j</a:t>
                      </a:r>
                      <a:r>
                        <a:rPr lang="en-GB" sz="1200" b="1" dirty="0" smtClean="0"/>
                        <a:t>)</a:t>
                      </a:r>
                    </a:p>
                    <a:p>
                      <a:pPr algn="ctr"/>
                      <a:r>
                        <a:rPr lang="en-GB" sz="1200" b="1" baseline="0" dirty="0" smtClean="0"/>
                        <a:t>matrix of data points</a:t>
                      </a:r>
                      <a:endParaRPr lang="en-GB" sz="1200" b="1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76914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PC</a:t>
                      </a:r>
                      <a:r>
                        <a:rPr lang="en-GB" sz="1200" b="1" baseline="-25000" dirty="0" smtClean="0"/>
                        <a:t>2</a:t>
                      </a:r>
                      <a:endParaRPr lang="en-GB" sz="1200" b="1" baseline="-25000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079590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PC</a:t>
                      </a:r>
                      <a:r>
                        <a:rPr lang="en-GB" sz="1200" b="1" baseline="-25000" dirty="0" smtClean="0"/>
                        <a:t>3</a:t>
                      </a:r>
                      <a:endParaRPr lang="en-GB" sz="1200" b="1" baseline="-25000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693211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…</a:t>
                      </a:r>
                      <a:endParaRPr lang="en-GB" sz="1200" b="1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180068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PC</a:t>
                      </a:r>
                      <a:r>
                        <a:rPr lang="en-GB" sz="1200" b="1" baseline="-25000" dirty="0" smtClean="0"/>
                        <a:t>k</a:t>
                      </a:r>
                      <a:endParaRPr lang="en-GB" sz="1200" b="1" baseline="-25000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566550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1872343" y="3185461"/>
            <a:ext cx="583474" cy="1177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 rot="10800000">
            <a:off x="9836331" y="3185461"/>
            <a:ext cx="583474" cy="1177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6200000">
            <a:off x="4036424" y="5001201"/>
            <a:ext cx="583474" cy="1177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 rot="16200000">
            <a:off x="7750631" y="5001200"/>
            <a:ext cx="583474" cy="1177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164080" y="4570247"/>
            <a:ext cx="0" cy="13116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164080" y="5883225"/>
            <a:ext cx="143256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64079" y="5881263"/>
            <a:ext cx="716281" cy="7064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1872343" y="5002784"/>
            <a:ext cx="291736" cy="878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1430700" y="5727881"/>
            <a:ext cx="727679" cy="1524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418225" y="5442023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2479228" y="5479615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2455817" y="5385635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2537838" y="5298586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2820096" y="5176745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2554412" y="5404431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2575675" y="5336596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2670648" y="5253701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2167121" y="4451001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1</a:t>
            </a:r>
            <a:endParaRPr lang="en-GB" sz="1200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3528000" y="5804081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2</a:t>
            </a:r>
            <a:endParaRPr lang="en-GB" sz="1200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2820096" y="6424445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3</a:t>
            </a:r>
            <a:endParaRPr lang="en-GB" sz="1200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1232840" y="5665581"/>
            <a:ext cx="309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…</a:t>
            </a:r>
            <a:endParaRPr lang="en-GB" sz="1200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1623284" y="4894986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i</a:t>
            </a:r>
            <a:endParaRPr lang="en-GB" sz="1200" baseline="-25000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5856905" y="4516150"/>
            <a:ext cx="0" cy="13116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856905" y="5829128"/>
            <a:ext cx="143256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856904" y="5827166"/>
            <a:ext cx="716281" cy="7064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5565168" y="4948687"/>
            <a:ext cx="291736" cy="878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5123525" y="5673784"/>
            <a:ext cx="727679" cy="1524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111050" y="5387926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6172053" y="5425518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6148642" y="5331538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6230663" y="5244489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6512921" y="5122648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6247237" y="5350334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6268500" y="5282499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6363473" y="5199604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5859946" y="4396904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1</a:t>
            </a:r>
            <a:endParaRPr lang="en-GB" sz="1200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220825" y="5749984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2</a:t>
            </a:r>
            <a:endParaRPr lang="en-GB" sz="1200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6512921" y="637034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3</a:t>
            </a:r>
            <a:endParaRPr lang="en-GB" sz="1200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4925665" y="5611484"/>
            <a:ext cx="309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…</a:t>
            </a:r>
            <a:endParaRPr lang="en-GB" sz="1200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5316109" y="4840889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i</a:t>
            </a:r>
            <a:endParaRPr lang="en-GB" sz="1200" baseline="-25000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6178749" y="4988819"/>
            <a:ext cx="432102" cy="432102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193706" y="5415261"/>
            <a:ext cx="443626" cy="388819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177622" y="5405680"/>
            <a:ext cx="484799" cy="68877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534828" y="481088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2"/>
                </a:solidFill>
              </a:rPr>
              <a:t>PC</a:t>
            </a:r>
            <a:r>
              <a:rPr lang="en-GB" sz="1200" baseline="-25000" dirty="0" smtClean="0">
                <a:solidFill>
                  <a:schemeClr val="accent2"/>
                </a:solidFill>
              </a:rPr>
              <a:t>1</a:t>
            </a:r>
            <a:endParaRPr lang="en-GB" sz="1200" baseline="-25000" dirty="0">
              <a:solidFill>
                <a:schemeClr val="accent2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73184" y="5589894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2"/>
                </a:solidFill>
              </a:rPr>
              <a:t>PC</a:t>
            </a:r>
            <a:r>
              <a:rPr lang="en-GB" sz="1200" baseline="-25000" dirty="0" smtClean="0">
                <a:solidFill>
                  <a:schemeClr val="accent2"/>
                </a:solidFill>
              </a:rPr>
              <a:t>2</a:t>
            </a:r>
            <a:endParaRPr lang="en-GB" sz="1200" baseline="-25000" dirty="0">
              <a:solidFill>
                <a:schemeClr val="accent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599644" y="5305857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2"/>
                </a:solidFill>
              </a:rPr>
              <a:t>PC</a:t>
            </a:r>
            <a:r>
              <a:rPr lang="en-GB" sz="1200" baseline="-25000" dirty="0" smtClean="0">
                <a:solidFill>
                  <a:schemeClr val="accent2"/>
                </a:solidFill>
              </a:rPr>
              <a:t>3</a:t>
            </a:r>
            <a:endParaRPr lang="en-GB" sz="1200" baseline="-25000" dirty="0">
              <a:solidFill>
                <a:schemeClr val="accent2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9600617" y="4462213"/>
            <a:ext cx="0" cy="1311669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9600617" y="5775191"/>
            <a:ext cx="1432560" cy="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9600616" y="5773229"/>
            <a:ext cx="716281" cy="70648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9308880" y="4894750"/>
            <a:ext cx="291736" cy="878479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8867237" y="5619847"/>
            <a:ext cx="727679" cy="15240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594916" y="4344874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2"/>
                </a:solidFill>
              </a:rPr>
              <a:t>PC</a:t>
            </a:r>
            <a:r>
              <a:rPr lang="en-GB" sz="1200" baseline="-25000" dirty="0" smtClean="0">
                <a:solidFill>
                  <a:schemeClr val="accent2"/>
                </a:solidFill>
              </a:rPr>
              <a:t>1</a:t>
            </a:r>
            <a:endParaRPr lang="en-GB" sz="1200" baseline="-25000" dirty="0">
              <a:solidFill>
                <a:schemeClr val="accent2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256633" y="631641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2"/>
                </a:solidFill>
              </a:rPr>
              <a:t>PC</a:t>
            </a:r>
            <a:r>
              <a:rPr lang="en-GB" sz="1200" baseline="-25000" dirty="0" smtClean="0">
                <a:solidFill>
                  <a:schemeClr val="accent2"/>
                </a:solidFill>
              </a:rPr>
              <a:t>3</a:t>
            </a:r>
            <a:endParaRPr lang="en-GB" sz="1200" baseline="-25000" dirty="0">
              <a:solidFill>
                <a:schemeClr val="accent2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647030" y="5582856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2"/>
                </a:solidFill>
              </a:rPr>
              <a:t>PC</a:t>
            </a:r>
            <a:r>
              <a:rPr lang="en-GB" sz="1200" baseline="-25000" dirty="0" smtClean="0">
                <a:solidFill>
                  <a:schemeClr val="accent2"/>
                </a:solidFill>
              </a:rPr>
              <a:t>…</a:t>
            </a:r>
            <a:endParaRPr lang="en-GB" sz="1200" baseline="-25000" dirty="0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987037" y="481018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2"/>
                </a:solidFill>
              </a:rPr>
              <a:t>PC</a:t>
            </a:r>
            <a:r>
              <a:rPr lang="en-GB" sz="1200" baseline="-25000" dirty="0" smtClean="0">
                <a:solidFill>
                  <a:schemeClr val="accent2"/>
                </a:solidFill>
              </a:rPr>
              <a:t>k</a:t>
            </a:r>
            <a:endParaRPr lang="en-GB" sz="1200" baseline="-25000" dirty="0">
              <a:solidFill>
                <a:schemeClr val="accent2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961496" y="568647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2"/>
                </a:solidFill>
              </a:rPr>
              <a:t>PC</a:t>
            </a:r>
            <a:r>
              <a:rPr lang="en-GB" sz="1200" baseline="-25000" dirty="0" smtClean="0">
                <a:solidFill>
                  <a:schemeClr val="accent2"/>
                </a:solidFill>
              </a:rPr>
              <a:t>2</a:t>
            </a:r>
            <a:endParaRPr lang="en-GB" sz="1200" baseline="-25000" dirty="0">
              <a:solidFill>
                <a:schemeClr val="accent2"/>
              </a:solidFill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9503420" y="5278485"/>
            <a:ext cx="202655" cy="555854"/>
            <a:chOff x="9442460" y="4933045"/>
            <a:chExt cx="202655" cy="555854"/>
          </a:xfrm>
        </p:grpSpPr>
        <p:sp>
          <p:nvSpPr>
            <p:cNvPr id="101" name="Oval 100"/>
            <p:cNvSpPr/>
            <p:nvPr/>
          </p:nvSpPr>
          <p:spPr>
            <a:xfrm rot="18000000">
              <a:off x="9506874" y="5413715"/>
              <a:ext cx="75184" cy="75184"/>
            </a:xfrm>
            <a:prstGeom prst="ellipse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Oval 101"/>
            <p:cNvSpPr/>
            <p:nvPr/>
          </p:nvSpPr>
          <p:spPr>
            <a:xfrm rot="18000000">
              <a:off x="9569931" y="5379681"/>
              <a:ext cx="75184" cy="75184"/>
            </a:xfrm>
            <a:prstGeom prst="ellipse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Oval 102"/>
            <p:cNvSpPr/>
            <p:nvPr/>
          </p:nvSpPr>
          <p:spPr>
            <a:xfrm rot="18000000">
              <a:off x="9476836" y="5352965"/>
              <a:ext cx="75184" cy="75184"/>
            </a:xfrm>
            <a:prstGeom prst="ellipse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Oval 103"/>
            <p:cNvSpPr/>
            <p:nvPr/>
          </p:nvSpPr>
          <p:spPr>
            <a:xfrm rot="18000000">
              <a:off x="9442460" y="5238408"/>
              <a:ext cx="75184" cy="75184"/>
            </a:xfrm>
            <a:prstGeom prst="ellipse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Oval 104"/>
            <p:cNvSpPr/>
            <p:nvPr/>
          </p:nvSpPr>
          <p:spPr>
            <a:xfrm rot="18000000">
              <a:off x="9478072" y="4933045"/>
              <a:ext cx="75184" cy="75184"/>
            </a:xfrm>
            <a:prstGeom prst="ellipse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Oval 105"/>
            <p:cNvSpPr/>
            <p:nvPr/>
          </p:nvSpPr>
          <p:spPr>
            <a:xfrm rot="18000000">
              <a:off x="9542412" y="5276977"/>
              <a:ext cx="75184" cy="75184"/>
            </a:xfrm>
            <a:prstGeom prst="ellipse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Oval 106"/>
            <p:cNvSpPr/>
            <p:nvPr/>
          </p:nvSpPr>
          <p:spPr>
            <a:xfrm rot="18000000">
              <a:off x="9494296" y="5224646"/>
              <a:ext cx="75184" cy="75184"/>
            </a:xfrm>
            <a:prstGeom prst="ellipse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Oval 107"/>
            <p:cNvSpPr/>
            <p:nvPr/>
          </p:nvSpPr>
          <p:spPr>
            <a:xfrm rot="18000000">
              <a:off x="9469994" y="5100949"/>
              <a:ext cx="75184" cy="75184"/>
            </a:xfrm>
            <a:prstGeom prst="ellipse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3232596" y="-95410"/>
            <a:ext cx="63658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 smtClean="0"/>
              <a:t>HOW PCA WORKS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3370894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Box 221"/>
          <p:cNvSpPr txBox="1"/>
          <p:nvPr/>
        </p:nvSpPr>
        <p:spPr>
          <a:xfrm>
            <a:off x="2648422" y="-79142"/>
            <a:ext cx="68951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 smtClean="0"/>
              <a:t>LBL Prep &amp; diagram</a:t>
            </a:r>
            <a:endParaRPr lang="en-GB" sz="6600" dirty="0"/>
          </a:p>
        </p:txBody>
      </p:sp>
      <p:grpSp>
        <p:nvGrpSpPr>
          <p:cNvPr id="1041" name="Group 1040"/>
          <p:cNvGrpSpPr/>
          <p:nvPr/>
        </p:nvGrpSpPr>
        <p:grpSpPr>
          <a:xfrm>
            <a:off x="3131128" y="1965764"/>
            <a:ext cx="5929744" cy="2926473"/>
            <a:chOff x="0" y="1846187"/>
            <a:chExt cx="5929744" cy="2926473"/>
          </a:xfrm>
        </p:grpSpPr>
        <p:grpSp>
          <p:nvGrpSpPr>
            <p:cNvPr id="265" name="Group 264"/>
            <p:cNvGrpSpPr/>
            <p:nvPr/>
          </p:nvGrpSpPr>
          <p:grpSpPr>
            <a:xfrm>
              <a:off x="0" y="2071370"/>
              <a:ext cx="2717800" cy="2701290"/>
              <a:chOff x="3703320" y="2274570"/>
              <a:chExt cx="2717800" cy="2701290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3840480" y="2667000"/>
                <a:ext cx="2186940" cy="218694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889000" h="8890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937760" y="2598404"/>
                <a:ext cx="499110" cy="160873"/>
              </a:xfrm>
              <a:custGeom>
                <a:avLst/>
                <a:gdLst>
                  <a:gd name="connsiteX0" fmla="*/ 0 w 499110"/>
                  <a:gd name="connsiteY0" fmla="*/ 47641 h 160873"/>
                  <a:gd name="connsiteX1" fmla="*/ 57150 w 499110"/>
                  <a:gd name="connsiteY1" fmla="*/ 16 h 160873"/>
                  <a:gd name="connsiteX2" fmla="*/ 95250 w 499110"/>
                  <a:gd name="connsiteY2" fmla="*/ 41926 h 160873"/>
                  <a:gd name="connsiteX3" fmla="*/ 175260 w 499110"/>
                  <a:gd name="connsiteY3" fmla="*/ 15256 h 160873"/>
                  <a:gd name="connsiteX4" fmla="*/ 215265 w 499110"/>
                  <a:gd name="connsiteY4" fmla="*/ 74311 h 160873"/>
                  <a:gd name="connsiteX5" fmla="*/ 287655 w 499110"/>
                  <a:gd name="connsiteY5" fmla="*/ 62881 h 160873"/>
                  <a:gd name="connsiteX6" fmla="*/ 320040 w 499110"/>
                  <a:gd name="connsiteY6" fmla="*/ 100981 h 160873"/>
                  <a:gd name="connsiteX7" fmla="*/ 394335 w 499110"/>
                  <a:gd name="connsiteY7" fmla="*/ 74311 h 160873"/>
                  <a:gd name="connsiteX8" fmla="*/ 453390 w 499110"/>
                  <a:gd name="connsiteY8" fmla="*/ 154321 h 160873"/>
                  <a:gd name="connsiteX9" fmla="*/ 499110 w 499110"/>
                  <a:gd name="connsiteY9" fmla="*/ 150511 h 160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99110" h="160873">
                    <a:moveTo>
                      <a:pt x="0" y="47641"/>
                    </a:moveTo>
                    <a:cubicBezTo>
                      <a:pt x="20637" y="24304"/>
                      <a:pt x="41275" y="968"/>
                      <a:pt x="57150" y="16"/>
                    </a:cubicBezTo>
                    <a:cubicBezTo>
                      <a:pt x="73025" y="-936"/>
                      <a:pt x="75565" y="39386"/>
                      <a:pt x="95250" y="41926"/>
                    </a:cubicBezTo>
                    <a:cubicBezTo>
                      <a:pt x="114935" y="44466"/>
                      <a:pt x="155258" y="9859"/>
                      <a:pt x="175260" y="15256"/>
                    </a:cubicBezTo>
                    <a:cubicBezTo>
                      <a:pt x="195262" y="20653"/>
                      <a:pt x="196533" y="66374"/>
                      <a:pt x="215265" y="74311"/>
                    </a:cubicBezTo>
                    <a:cubicBezTo>
                      <a:pt x="233998" y="82249"/>
                      <a:pt x="270192" y="58436"/>
                      <a:pt x="287655" y="62881"/>
                    </a:cubicBezTo>
                    <a:cubicBezTo>
                      <a:pt x="305118" y="67326"/>
                      <a:pt x="302260" y="99076"/>
                      <a:pt x="320040" y="100981"/>
                    </a:cubicBezTo>
                    <a:cubicBezTo>
                      <a:pt x="337820" y="102886"/>
                      <a:pt x="372110" y="65421"/>
                      <a:pt x="394335" y="74311"/>
                    </a:cubicBezTo>
                    <a:cubicBezTo>
                      <a:pt x="416560" y="83201"/>
                      <a:pt x="435928" y="141621"/>
                      <a:pt x="453390" y="154321"/>
                    </a:cubicBezTo>
                    <a:cubicBezTo>
                      <a:pt x="470853" y="167021"/>
                      <a:pt x="484981" y="158766"/>
                      <a:pt x="499110" y="15051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5469255" y="2784795"/>
                <a:ext cx="424815" cy="434655"/>
              </a:xfrm>
              <a:custGeom>
                <a:avLst/>
                <a:gdLst>
                  <a:gd name="connsiteX0" fmla="*/ 0 w 424815"/>
                  <a:gd name="connsiteY0" fmla="*/ 2220 h 434655"/>
                  <a:gd name="connsiteX1" fmla="*/ 81915 w 424815"/>
                  <a:gd name="connsiteY1" fmla="*/ 6030 h 434655"/>
                  <a:gd name="connsiteX2" fmla="*/ 102870 w 424815"/>
                  <a:gd name="connsiteY2" fmla="*/ 53655 h 434655"/>
                  <a:gd name="connsiteX3" fmla="*/ 205740 w 424815"/>
                  <a:gd name="connsiteY3" fmla="*/ 76515 h 434655"/>
                  <a:gd name="connsiteX4" fmla="*/ 198120 w 424815"/>
                  <a:gd name="connsiteY4" fmla="*/ 112710 h 434655"/>
                  <a:gd name="connsiteX5" fmla="*/ 224790 w 424815"/>
                  <a:gd name="connsiteY5" fmla="*/ 148905 h 434655"/>
                  <a:gd name="connsiteX6" fmla="*/ 276225 w 424815"/>
                  <a:gd name="connsiteY6" fmla="*/ 152715 h 434655"/>
                  <a:gd name="connsiteX7" fmla="*/ 283845 w 424815"/>
                  <a:gd name="connsiteY7" fmla="*/ 225105 h 434655"/>
                  <a:gd name="connsiteX8" fmla="*/ 321945 w 424815"/>
                  <a:gd name="connsiteY8" fmla="*/ 251775 h 434655"/>
                  <a:gd name="connsiteX9" fmla="*/ 346710 w 424815"/>
                  <a:gd name="connsiteY9" fmla="*/ 247965 h 434655"/>
                  <a:gd name="connsiteX10" fmla="*/ 369570 w 424815"/>
                  <a:gd name="connsiteY10" fmla="*/ 324165 h 434655"/>
                  <a:gd name="connsiteX11" fmla="*/ 405765 w 424815"/>
                  <a:gd name="connsiteY11" fmla="*/ 345120 h 434655"/>
                  <a:gd name="connsiteX12" fmla="*/ 424815 w 424815"/>
                  <a:gd name="connsiteY12" fmla="*/ 434655 h 434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24815" h="434655">
                    <a:moveTo>
                      <a:pt x="0" y="2220"/>
                    </a:moveTo>
                    <a:cubicBezTo>
                      <a:pt x="32385" y="-162"/>
                      <a:pt x="64770" y="-2543"/>
                      <a:pt x="81915" y="6030"/>
                    </a:cubicBezTo>
                    <a:cubicBezTo>
                      <a:pt x="99060" y="14603"/>
                      <a:pt x="82233" y="41908"/>
                      <a:pt x="102870" y="53655"/>
                    </a:cubicBezTo>
                    <a:cubicBezTo>
                      <a:pt x="123507" y="65402"/>
                      <a:pt x="189865" y="66673"/>
                      <a:pt x="205740" y="76515"/>
                    </a:cubicBezTo>
                    <a:cubicBezTo>
                      <a:pt x="221615" y="86357"/>
                      <a:pt x="194945" y="100645"/>
                      <a:pt x="198120" y="112710"/>
                    </a:cubicBezTo>
                    <a:cubicBezTo>
                      <a:pt x="201295" y="124775"/>
                      <a:pt x="211773" y="142238"/>
                      <a:pt x="224790" y="148905"/>
                    </a:cubicBezTo>
                    <a:cubicBezTo>
                      <a:pt x="237807" y="155572"/>
                      <a:pt x="266383" y="140015"/>
                      <a:pt x="276225" y="152715"/>
                    </a:cubicBezTo>
                    <a:cubicBezTo>
                      <a:pt x="286067" y="165415"/>
                      <a:pt x="276225" y="208595"/>
                      <a:pt x="283845" y="225105"/>
                    </a:cubicBezTo>
                    <a:cubicBezTo>
                      <a:pt x="291465" y="241615"/>
                      <a:pt x="311468" y="247965"/>
                      <a:pt x="321945" y="251775"/>
                    </a:cubicBezTo>
                    <a:cubicBezTo>
                      <a:pt x="332423" y="255585"/>
                      <a:pt x="338773" y="235900"/>
                      <a:pt x="346710" y="247965"/>
                    </a:cubicBezTo>
                    <a:cubicBezTo>
                      <a:pt x="354647" y="260030"/>
                      <a:pt x="359728" y="307973"/>
                      <a:pt x="369570" y="324165"/>
                    </a:cubicBezTo>
                    <a:cubicBezTo>
                      <a:pt x="379412" y="340357"/>
                      <a:pt x="396558" y="326705"/>
                      <a:pt x="405765" y="345120"/>
                    </a:cubicBezTo>
                    <a:cubicBezTo>
                      <a:pt x="414972" y="363535"/>
                      <a:pt x="419893" y="399095"/>
                      <a:pt x="424815" y="43465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5911215" y="3249930"/>
                <a:ext cx="187098" cy="504825"/>
              </a:xfrm>
              <a:custGeom>
                <a:avLst/>
                <a:gdLst>
                  <a:gd name="connsiteX0" fmla="*/ 0 w 187098"/>
                  <a:gd name="connsiteY0" fmla="*/ 0 h 504825"/>
                  <a:gd name="connsiteX1" fmla="*/ 78105 w 187098"/>
                  <a:gd name="connsiteY1" fmla="*/ 17145 h 504825"/>
                  <a:gd name="connsiteX2" fmla="*/ 49530 w 187098"/>
                  <a:gd name="connsiteY2" fmla="*/ 81915 h 504825"/>
                  <a:gd name="connsiteX3" fmla="*/ 104775 w 187098"/>
                  <a:gd name="connsiteY3" fmla="*/ 102870 h 504825"/>
                  <a:gd name="connsiteX4" fmla="*/ 70485 w 187098"/>
                  <a:gd name="connsiteY4" fmla="*/ 175260 h 504825"/>
                  <a:gd name="connsiteX5" fmla="*/ 148590 w 187098"/>
                  <a:gd name="connsiteY5" fmla="*/ 228600 h 504825"/>
                  <a:gd name="connsiteX6" fmla="*/ 104775 w 187098"/>
                  <a:gd name="connsiteY6" fmla="*/ 291465 h 504825"/>
                  <a:gd name="connsiteX7" fmla="*/ 173355 w 187098"/>
                  <a:gd name="connsiteY7" fmla="*/ 325755 h 504825"/>
                  <a:gd name="connsiteX8" fmla="*/ 121920 w 187098"/>
                  <a:gd name="connsiteY8" fmla="*/ 388620 h 504825"/>
                  <a:gd name="connsiteX9" fmla="*/ 186690 w 187098"/>
                  <a:gd name="connsiteY9" fmla="*/ 415290 h 504825"/>
                  <a:gd name="connsiteX10" fmla="*/ 150495 w 187098"/>
                  <a:gd name="connsiteY10" fmla="*/ 445770 h 504825"/>
                  <a:gd name="connsiteX11" fmla="*/ 171450 w 187098"/>
                  <a:gd name="connsiteY11" fmla="*/ 476250 h 504825"/>
                  <a:gd name="connsiteX12" fmla="*/ 133350 w 187098"/>
                  <a:gd name="connsiteY12" fmla="*/ 504825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098" h="504825">
                    <a:moveTo>
                      <a:pt x="0" y="0"/>
                    </a:moveTo>
                    <a:cubicBezTo>
                      <a:pt x="34925" y="1746"/>
                      <a:pt x="69850" y="3493"/>
                      <a:pt x="78105" y="17145"/>
                    </a:cubicBezTo>
                    <a:cubicBezTo>
                      <a:pt x="86360" y="30798"/>
                      <a:pt x="45085" y="67628"/>
                      <a:pt x="49530" y="81915"/>
                    </a:cubicBezTo>
                    <a:cubicBezTo>
                      <a:pt x="53975" y="96202"/>
                      <a:pt x="101283" y="87313"/>
                      <a:pt x="104775" y="102870"/>
                    </a:cubicBezTo>
                    <a:cubicBezTo>
                      <a:pt x="108268" y="118428"/>
                      <a:pt x="63183" y="154305"/>
                      <a:pt x="70485" y="175260"/>
                    </a:cubicBezTo>
                    <a:cubicBezTo>
                      <a:pt x="77787" y="196215"/>
                      <a:pt x="142875" y="209233"/>
                      <a:pt x="148590" y="228600"/>
                    </a:cubicBezTo>
                    <a:cubicBezTo>
                      <a:pt x="154305" y="247967"/>
                      <a:pt x="100648" y="275273"/>
                      <a:pt x="104775" y="291465"/>
                    </a:cubicBezTo>
                    <a:cubicBezTo>
                      <a:pt x="108902" y="307657"/>
                      <a:pt x="170498" y="309563"/>
                      <a:pt x="173355" y="325755"/>
                    </a:cubicBezTo>
                    <a:cubicBezTo>
                      <a:pt x="176212" y="341947"/>
                      <a:pt x="119698" y="373698"/>
                      <a:pt x="121920" y="388620"/>
                    </a:cubicBezTo>
                    <a:cubicBezTo>
                      <a:pt x="124142" y="403542"/>
                      <a:pt x="181927" y="405765"/>
                      <a:pt x="186690" y="415290"/>
                    </a:cubicBezTo>
                    <a:cubicBezTo>
                      <a:pt x="191453" y="424815"/>
                      <a:pt x="153035" y="435610"/>
                      <a:pt x="150495" y="445770"/>
                    </a:cubicBezTo>
                    <a:cubicBezTo>
                      <a:pt x="147955" y="455930"/>
                      <a:pt x="174308" y="466408"/>
                      <a:pt x="171450" y="476250"/>
                    </a:cubicBezTo>
                    <a:cubicBezTo>
                      <a:pt x="168593" y="486093"/>
                      <a:pt x="150971" y="495459"/>
                      <a:pt x="133350" y="50482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4942840" y="2552179"/>
                <a:ext cx="541020" cy="211341"/>
              </a:xfrm>
              <a:custGeom>
                <a:avLst/>
                <a:gdLst>
                  <a:gd name="connsiteX0" fmla="*/ 0 w 541020"/>
                  <a:gd name="connsiteY0" fmla="*/ 31001 h 211341"/>
                  <a:gd name="connsiteX1" fmla="*/ 43180 w 541020"/>
                  <a:gd name="connsiteY1" fmla="*/ 521 h 211341"/>
                  <a:gd name="connsiteX2" fmla="*/ 91440 w 541020"/>
                  <a:gd name="connsiteY2" fmla="*/ 41161 h 211341"/>
                  <a:gd name="connsiteX3" fmla="*/ 177800 w 541020"/>
                  <a:gd name="connsiteY3" fmla="*/ 521 h 211341"/>
                  <a:gd name="connsiteX4" fmla="*/ 213360 w 541020"/>
                  <a:gd name="connsiteY4" fmla="*/ 76721 h 211341"/>
                  <a:gd name="connsiteX5" fmla="*/ 294640 w 541020"/>
                  <a:gd name="connsiteY5" fmla="*/ 66561 h 211341"/>
                  <a:gd name="connsiteX6" fmla="*/ 335280 w 541020"/>
                  <a:gd name="connsiteY6" fmla="*/ 107201 h 211341"/>
                  <a:gd name="connsiteX7" fmla="*/ 396240 w 541020"/>
                  <a:gd name="connsiteY7" fmla="*/ 74181 h 211341"/>
                  <a:gd name="connsiteX8" fmla="*/ 457200 w 541020"/>
                  <a:gd name="connsiteY8" fmla="*/ 168161 h 211341"/>
                  <a:gd name="connsiteX9" fmla="*/ 523240 w 541020"/>
                  <a:gd name="connsiteY9" fmla="*/ 160541 h 211341"/>
                  <a:gd name="connsiteX10" fmla="*/ 541020 w 541020"/>
                  <a:gd name="connsiteY10" fmla="*/ 211341 h 211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1020" h="211341">
                    <a:moveTo>
                      <a:pt x="0" y="31001"/>
                    </a:moveTo>
                    <a:cubicBezTo>
                      <a:pt x="13970" y="14914"/>
                      <a:pt x="27940" y="-1172"/>
                      <a:pt x="43180" y="521"/>
                    </a:cubicBezTo>
                    <a:cubicBezTo>
                      <a:pt x="58420" y="2214"/>
                      <a:pt x="69003" y="41161"/>
                      <a:pt x="91440" y="41161"/>
                    </a:cubicBezTo>
                    <a:cubicBezTo>
                      <a:pt x="113877" y="41161"/>
                      <a:pt x="157480" y="-5406"/>
                      <a:pt x="177800" y="521"/>
                    </a:cubicBezTo>
                    <a:cubicBezTo>
                      <a:pt x="198120" y="6448"/>
                      <a:pt x="193887" y="65714"/>
                      <a:pt x="213360" y="76721"/>
                    </a:cubicBezTo>
                    <a:cubicBezTo>
                      <a:pt x="232833" y="87728"/>
                      <a:pt x="274320" y="61481"/>
                      <a:pt x="294640" y="66561"/>
                    </a:cubicBezTo>
                    <a:cubicBezTo>
                      <a:pt x="314960" y="71641"/>
                      <a:pt x="318347" y="105931"/>
                      <a:pt x="335280" y="107201"/>
                    </a:cubicBezTo>
                    <a:cubicBezTo>
                      <a:pt x="352213" y="108471"/>
                      <a:pt x="375920" y="64021"/>
                      <a:pt x="396240" y="74181"/>
                    </a:cubicBezTo>
                    <a:cubicBezTo>
                      <a:pt x="416560" y="84341"/>
                      <a:pt x="436033" y="153768"/>
                      <a:pt x="457200" y="168161"/>
                    </a:cubicBezTo>
                    <a:cubicBezTo>
                      <a:pt x="478367" y="182554"/>
                      <a:pt x="509270" y="153344"/>
                      <a:pt x="523240" y="160541"/>
                    </a:cubicBezTo>
                    <a:cubicBezTo>
                      <a:pt x="537210" y="167738"/>
                      <a:pt x="539115" y="189539"/>
                      <a:pt x="541020" y="211341"/>
                    </a:cubicBezTo>
                  </a:path>
                </a:pathLst>
              </a:cu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5514340" y="2738387"/>
                <a:ext cx="424823" cy="467093"/>
              </a:xfrm>
              <a:custGeom>
                <a:avLst/>
                <a:gdLst>
                  <a:gd name="connsiteX0" fmla="*/ 0 w 424823"/>
                  <a:gd name="connsiteY0" fmla="*/ 2273 h 467093"/>
                  <a:gd name="connsiteX1" fmla="*/ 60960 w 424823"/>
                  <a:gd name="connsiteY1" fmla="*/ 17513 h 467093"/>
                  <a:gd name="connsiteX2" fmla="*/ 73660 w 424823"/>
                  <a:gd name="connsiteY2" fmla="*/ 131813 h 467093"/>
                  <a:gd name="connsiteX3" fmla="*/ 162560 w 424823"/>
                  <a:gd name="connsiteY3" fmla="*/ 108953 h 467093"/>
                  <a:gd name="connsiteX4" fmla="*/ 187960 w 424823"/>
                  <a:gd name="connsiteY4" fmla="*/ 182613 h 467093"/>
                  <a:gd name="connsiteX5" fmla="*/ 228600 w 424823"/>
                  <a:gd name="connsiteY5" fmla="*/ 172453 h 467093"/>
                  <a:gd name="connsiteX6" fmla="*/ 269240 w 424823"/>
                  <a:gd name="connsiteY6" fmla="*/ 172453 h 467093"/>
                  <a:gd name="connsiteX7" fmla="*/ 264160 w 424823"/>
                  <a:gd name="connsiteY7" fmla="*/ 238493 h 467093"/>
                  <a:gd name="connsiteX8" fmla="*/ 342900 w 424823"/>
                  <a:gd name="connsiteY8" fmla="*/ 256273 h 467093"/>
                  <a:gd name="connsiteX9" fmla="*/ 337820 w 424823"/>
                  <a:gd name="connsiteY9" fmla="*/ 327393 h 467093"/>
                  <a:gd name="connsiteX10" fmla="*/ 396240 w 424823"/>
                  <a:gd name="connsiteY10" fmla="*/ 355333 h 467093"/>
                  <a:gd name="connsiteX11" fmla="*/ 386080 w 424823"/>
                  <a:gd name="connsiteY11" fmla="*/ 403593 h 467093"/>
                  <a:gd name="connsiteX12" fmla="*/ 424180 w 424823"/>
                  <a:gd name="connsiteY12" fmla="*/ 431533 h 467093"/>
                  <a:gd name="connsiteX13" fmla="*/ 406400 w 424823"/>
                  <a:gd name="connsiteY13" fmla="*/ 467093 h 467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4823" h="467093">
                    <a:moveTo>
                      <a:pt x="0" y="2273"/>
                    </a:moveTo>
                    <a:cubicBezTo>
                      <a:pt x="24341" y="-902"/>
                      <a:pt x="48683" y="-4077"/>
                      <a:pt x="60960" y="17513"/>
                    </a:cubicBezTo>
                    <a:cubicBezTo>
                      <a:pt x="73237" y="39103"/>
                      <a:pt x="56727" y="116573"/>
                      <a:pt x="73660" y="131813"/>
                    </a:cubicBezTo>
                    <a:cubicBezTo>
                      <a:pt x="90593" y="147053"/>
                      <a:pt x="143510" y="100486"/>
                      <a:pt x="162560" y="108953"/>
                    </a:cubicBezTo>
                    <a:cubicBezTo>
                      <a:pt x="181610" y="117420"/>
                      <a:pt x="176953" y="172030"/>
                      <a:pt x="187960" y="182613"/>
                    </a:cubicBezTo>
                    <a:cubicBezTo>
                      <a:pt x="198967" y="193196"/>
                      <a:pt x="215053" y="174146"/>
                      <a:pt x="228600" y="172453"/>
                    </a:cubicBezTo>
                    <a:cubicBezTo>
                      <a:pt x="242147" y="170760"/>
                      <a:pt x="263313" y="161446"/>
                      <a:pt x="269240" y="172453"/>
                    </a:cubicBezTo>
                    <a:cubicBezTo>
                      <a:pt x="275167" y="183460"/>
                      <a:pt x="251883" y="224523"/>
                      <a:pt x="264160" y="238493"/>
                    </a:cubicBezTo>
                    <a:cubicBezTo>
                      <a:pt x="276437" y="252463"/>
                      <a:pt x="330623" y="241456"/>
                      <a:pt x="342900" y="256273"/>
                    </a:cubicBezTo>
                    <a:cubicBezTo>
                      <a:pt x="355177" y="271090"/>
                      <a:pt x="328930" y="310883"/>
                      <a:pt x="337820" y="327393"/>
                    </a:cubicBezTo>
                    <a:cubicBezTo>
                      <a:pt x="346710" y="343903"/>
                      <a:pt x="388197" y="342633"/>
                      <a:pt x="396240" y="355333"/>
                    </a:cubicBezTo>
                    <a:cubicBezTo>
                      <a:pt x="404283" y="368033"/>
                      <a:pt x="381423" y="390893"/>
                      <a:pt x="386080" y="403593"/>
                    </a:cubicBezTo>
                    <a:cubicBezTo>
                      <a:pt x="390737" y="416293"/>
                      <a:pt x="420793" y="420950"/>
                      <a:pt x="424180" y="431533"/>
                    </a:cubicBezTo>
                    <a:cubicBezTo>
                      <a:pt x="427567" y="442116"/>
                      <a:pt x="416983" y="454604"/>
                      <a:pt x="406400" y="467093"/>
                    </a:cubicBezTo>
                  </a:path>
                </a:pathLst>
              </a:cu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8" name="Freeform 257"/>
              <p:cNvSpPr/>
              <p:nvPr/>
            </p:nvSpPr>
            <p:spPr>
              <a:xfrm>
                <a:off x="5953198" y="3213100"/>
                <a:ext cx="186173" cy="560023"/>
              </a:xfrm>
              <a:custGeom>
                <a:avLst/>
                <a:gdLst>
                  <a:gd name="connsiteX0" fmla="*/ 13262 w 186173"/>
                  <a:gd name="connsiteY0" fmla="*/ 0 h 560023"/>
                  <a:gd name="connsiteX1" fmla="*/ 3102 w 186173"/>
                  <a:gd name="connsiteY1" fmla="*/ 71120 h 560023"/>
                  <a:gd name="connsiteX2" fmla="*/ 61522 w 186173"/>
                  <a:gd name="connsiteY2" fmla="*/ 91440 h 560023"/>
                  <a:gd name="connsiteX3" fmla="*/ 64062 w 186173"/>
                  <a:gd name="connsiteY3" fmla="*/ 160020 h 560023"/>
                  <a:gd name="connsiteX4" fmla="*/ 92002 w 186173"/>
                  <a:gd name="connsiteY4" fmla="*/ 193040 h 560023"/>
                  <a:gd name="connsiteX5" fmla="*/ 69142 w 186173"/>
                  <a:gd name="connsiteY5" fmla="*/ 276860 h 560023"/>
                  <a:gd name="connsiteX6" fmla="*/ 122482 w 186173"/>
                  <a:gd name="connsiteY6" fmla="*/ 322580 h 560023"/>
                  <a:gd name="connsiteX7" fmla="*/ 150422 w 186173"/>
                  <a:gd name="connsiteY7" fmla="*/ 401320 h 560023"/>
                  <a:gd name="connsiteX8" fmla="*/ 125022 w 186173"/>
                  <a:gd name="connsiteY8" fmla="*/ 429260 h 560023"/>
                  <a:gd name="connsiteX9" fmla="*/ 185982 w 186173"/>
                  <a:gd name="connsiteY9" fmla="*/ 474980 h 560023"/>
                  <a:gd name="connsiteX10" fmla="*/ 145342 w 186173"/>
                  <a:gd name="connsiteY10" fmla="*/ 505460 h 560023"/>
                  <a:gd name="connsiteX11" fmla="*/ 178362 w 186173"/>
                  <a:gd name="connsiteY11" fmla="*/ 556260 h 560023"/>
                  <a:gd name="connsiteX12" fmla="*/ 168202 w 186173"/>
                  <a:gd name="connsiteY12" fmla="*/ 556260 h 560023"/>
                  <a:gd name="connsiteX13" fmla="*/ 178362 w 186173"/>
                  <a:gd name="connsiteY13" fmla="*/ 556260 h 560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6173" h="560023">
                    <a:moveTo>
                      <a:pt x="13262" y="0"/>
                    </a:moveTo>
                    <a:cubicBezTo>
                      <a:pt x="4160" y="27940"/>
                      <a:pt x="-4941" y="55880"/>
                      <a:pt x="3102" y="71120"/>
                    </a:cubicBezTo>
                    <a:cubicBezTo>
                      <a:pt x="11145" y="86360"/>
                      <a:pt x="51362" y="76623"/>
                      <a:pt x="61522" y="91440"/>
                    </a:cubicBezTo>
                    <a:cubicBezTo>
                      <a:pt x="71682" y="106257"/>
                      <a:pt x="58982" y="143087"/>
                      <a:pt x="64062" y="160020"/>
                    </a:cubicBezTo>
                    <a:cubicBezTo>
                      <a:pt x="69142" y="176953"/>
                      <a:pt x="91155" y="173567"/>
                      <a:pt x="92002" y="193040"/>
                    </a:cubicBezTo>
                    <a:cubicBezTo>
                      <a:pt x="92849" y="212513"/>
                      <a:pt x="64062" y="255270"/>
                      <a:pt x="69142" y="276860"/>
                    </a:cubicBezTo>
                    <a:cubicBezTo>
                      <a:pt x="74222" y="298450"/>
                      <a:pt x="108935" y="301837"/>
                      <a:pt x="122482" y="322580"/>
                    </a:cubicBezTo>
                    <a:cubicBezTo>
                      <a:pt x="136029" y="343323"/>
                      <a:pt x="149999" y="383540"/>
                      <a:pt x="150422" y="401320"/>
                    </a:cubicBezTo>
                    <a:cubicBezTo>
                      <a:pt x="150845" y="419100"/>
                      <a:pt x="119095" y="416983"/>
                      <a:pt x="125022" y="429260"/>
                    </a:cubicBezTo>
                    <a:cubicBezTo>
                      <a:pt x="130949" y="441537"/>
                      <a:pt x="182595" y="462280"/>
                      <a:pt x="185982" y="474980"/>
                    </a:cubicBezTo>
                    <a:cubicBezTo>
                      <a:pt x="189369" y="487680"/>
                      <a:pt x="146612" y="491913"/>
                      <a:pt x="145342" y="505460"/>
                    </a:cubicBezTo>
                    <a:cubicBezTo>
                      <a:pt x="144072" y="519007"/>
                      <a:pt x="178362" y="556260"/>
                      <a:pt x="178362" y="556260"/>
                    </a:cubicBezTo>
                    <a:cubicBezTo>
                      <a:pt x="182172" y="564727"/>
                      <a:pt x="168202" y="556260"/>
                      <a:pt x="168202" y="556260"/>
                    </a:cubicBezTo>
                    <a:lnTo>
                      <a:pt x="178362" y="556260"/>
                    </a:lnTo>
                  </a:path>
                </a:pathLst>
              </a:cu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4978818" y="2546001"/>
                <a:ext cx="499110" cy="160873"/>
              </a:xfrm>
              <a:custGeom>
                <a:avLst/>
                <a:gdLst>
                  <a:gd name="connsiteX0" fmla="*/ 0 w 499110"/>
                  <a:gd name="connsiteY0" fmla="*/ 47641 h 160873"/>
                  <a:gd name="connsiteX1" fmla="*/ 57150 w 499110"/>
                  <a:gd name="connsiteY1" fmla="*/ 16 h 160873"/>
                  <a:gd name="connsiteX2" fmla="*/ 95250 w 499110"/>
                  <a:gd name="connsiteY2" fmla="*/ 41926 h 160873"/>
                  <a:gd name="connsiteX3" fmla="*/ 175260 w 499110"/>
                  <a:gd name="connsiteY3" fmla="*/ 15256 h 160873"/>
                  <a:gd name="connsiteX4" fmla="*/ 215265 w 499110"/>
                  <a:gd name="connsiteY4" fmla="*/ 74311 h 160873"/>
                  <a:gd name="connsiteX5" fmla="*/ 287655 w 499110"/>
                  <a:gd name="connsiteY5" fmla="*/ 62881 h 160873"/>
                  <a:gd name="connsiteX6" fmla="*/ 320040 w 499110"/>
                  <a:gd name="connsiteY6" fmla="*/ 100981 h 160873"/>
                  <a:gd name="connsiteX7" fmla="*/ 394335 w 499110"/>
                  <a:gd name="connsiteY7" fmla="*/ 74311 h 160873"/>
                  <a:gd name="connsiteX8" fmla="*/ 453390 w 499110"/>
                  <a:gd name="connsiteY8" fmla="*/ 154321 h 160873"/>
                  <a:gd name="connsiteX9" fmla="*/ 499110 w 499110"/>
                  <a:gd name="connsiteY9" fmla="*/ 150511 h 160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99110" h="160873">
                    <a:moveTo>
                      <a:pt x="0" y="47641"/>
                    </a:moveTo>
                    <a:cubicBezTo>
                      <a:pt x="20637" y="24304"/>
                      <a:pt x="41275" y="968"/>
                      <a:pt x="57150" y="16"/>
                    </a:cubicBezTo>
                    <a:cubicBezTo>
                      <a:pt x="73025" y="-936"/>
                      <a:pt x="75565" y="39386"/>
                      <a:pt x="95250" y="41926"/>
                    </a:cubicBezTo>
                    <a:cubicBezTo>
                      <a:pt x="114935" y="44466"/>
                      <a:pt x="155258" y="9859"/>
                      <a:pt x="175260" y="15256"/>
                    </a:cubicBezTo>
                    <a:cubicBezTo>
                      <a:pt x="195262" y="20653"/>
                      <a:pt x="196533" y="66374"/>
                      <a:pt x="215265" y="74311"/>
                    </a:cubicBezTo>
                    <a:cubicBezTo>
                      <a:pt x="233998" y="82249"/>
                      <a:pt x="270192" y="58436"/>
                      <a:pt x="287655" y="62881"/>
                    </a:cubicBezTo>
                    <a:cubicBezTo>
                      <a:pt x="305118" y="67326"/>
                      <a:pt x="302260" y="99076"/>
                      <a:pt x="320040" y="100981"/>
                    </a:cubicBezTo>
                    <a:cubicBezTo>
                      <a:pt x="337820" y="102886"/>
                      <a:pt x="372110" y="65421"/>
                      <a:pt x="394335" y="74311"/>
                    </a:cubicBezTo>
                    <a:cubicBezTo>
                      <a:pt x="416560" y="83201"/>
                      <a:pt x="435928" y="141621"/>
                      <a:pt x="453390" y="154321"/>
                    </a:cubicBezTo>
                    <a:cubicBezTo>
                      <a:pt x="470853" y="167021"/>
                      <a:pt x="484981" y="158766"/>
                      <a:pt x="499110" y="15051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5528129" y="2732391"/>
                <a:ext cx="424815" cy="434655"/>
              </a:xfrm>
              <a:custGeom>
                <a:avLst/>
                <a:gdLst>
                  <a:gd name="connsiteX0" fmla="*/ 0 w 424815"/>
                  <a:gd name="connsiteY0" fmla="*/ 2220 h 434655"/>
                  <a:gd name="connsiteX1" fmla="*/ 81915 w 424815"/>
                  <a:gd name="connsiteY1" fmla="*/ 6030 h 434655"/>
                  <a:gd name="connsiteX2" fmla="*/ 102870 w 424815"/>
                  <a:gd name="connsiteY2" fmla="*/ 53655 h 434655"/>
                  <a:gd name="connsiteX3" fmla="*/ 205740 w 424815"/>
                  <a:gd name="connsiteY3" fmla="*/ 76515 h 434655"/>
                  <a:gd name="connsiteX4" fmla="*/ 198120 w 424815"/>
                  <a:gd name="connsiteY4" fmla="*/ 112710 h 434655"/>
                  <a:gd name="connsiteX5" fmla="*/ 224790 w 424815"/>
                  <a:gd name="connsiteY5" fmla="*/ 148905 h 434655"/>
                  <a:gd name="connsiteX6" fmla="*/ 276225 w 424815"/>
                  <a:gd name="connsiteY6" fmla="*/ 152715 h 434655"/>
                  <a:gd name="connsiteX7" fmla="*/ 283845 w 424815"/>
                  <a:gd name="connsiteY7" fmla="*/ 225105 h 434655"/>
                  <a:gd name="connsiteX8" fmla="*/ 321945 w 424815"/>
                  <a:gd name="connsiteY8" fmla="*/ 251775 h 434655"/>
                  <a:gd name="connsiteX9" fmla="*/ 346710 w 424815"/>
                  <a:gd name="connsiteY9" fmla="*/ 247965 h 434655"/>
                  <a:gd name="connsiteX10" fmla="*/ 369570 w 424815"/>
                  <a:gd name="connsiteY10" fmla="*/ 324165 h 434655"/>
                  <a:gd name="connsiteX11" fmla="*/ 405765 w 424815"/>
                  <a:gd name="connsiteY11" fmla="*/ 345120 h 434655"/>
                  <a:gd name="connsiteX12" fmla="*/ 424815 w 424815"/>
                  <a:gd name="connsiteY12" fmla="*/ 434655 h 434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24815" h="434655">
                    <a:moveTo>
                      <a:pt x="0" y="2220"/>
                    </a:moveTo>
                    <a:cubicBezTo>
                      <a:pt x="32385" y="-162"/>
                      <a:pt x="64770" y="-2543"/>
                      <a:pt x="81915" y="6030"/>
                    </a:cubicBezTo>
                    <a:cubicBezTo>
                      <a:pt x="99060" y="14603"/>
                      <a:pt x="82233" y="41908"/>
                      <a:pt x="102870" y="53655"/>
                    </a:cubicBezTo>
                    <a:cubicBezTo>
                      <a:pt x="123507" y="65402"/>
                      <a:pt x="189865" y="66673"/>
                      <a:pt x="205740" y="76515"/>
                    </a:cubicBezTo>
                    <a:cubicBezTo>
                      <a:pt x="221615" y="86357"/>
                      <a:pt x="194945" y="100645"/>
                      <a:pt x="198120" y="112710"/>
                    </a:cubicBezTo>
                    <a:cubicBezTo>
                      <a:pt x="201295" y="124775"/>
                      <a:pt x="211773" y="142238"/>
                      <a:pt x="224790" y="148905"/>
                    </a:cubicBezTo>
                    <a:cubicBezTo>
                      <a:pt x="237807" y="155572"/>
                      <a:pt x="266383" y="140015"/>
                      <a:pt x="276225" y="152715"/>
                    </a:cubicBezTo>
                    <a:cubicBezTo>
                      <a:pt x="286067" y="165415"/>
                      <a:pt x="276225" y="208595"/>
                      <a:pt x="283845" y="225105"/>
                    </a:cubicBezTo>
                    <a:cubicBezTo>
                      <a:pt x="291465" y="241615"/>
                      <a:pt x="311468" y="247965"/>
                      <a:pt x="321945" y="251775"/>
                    </a:cubicBezTo>
                    <a:cubicBezTo>
                      <a:pt x="332423" y="255585"/>
                      <a:pt x="338773" y="235900"/>
                      <a:pt x="346710" y="247965"/>
                    </a:cubicBezTo>
                    <a:cubicBezTo>
                      <a:pt x="354647" y="260030"/>
                      <a:pt x="359728" y="307973"/>
                      <a:pt x="369570" y="324165"/>
                    </a:cubicBezTo>
                    <a:cubicBezTo>
                      <a:pt x="379412" y="340357"/>
                      <a:pt x="396558" y="326705"/>
                      <a:pt x="405765" y="345120"/>
                    </a:cubicBezTo>
                    <a:cubicBezTo>
                      <a:pt x="414972" y="363535"/>
                      <a:pt x="419893" y="399095"/>
                      <a:pt x="424815" y="43465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5957911" y="3158624"/>
                <a:ext cx="187098" cy="504825"/>
              </a:xfrm>
              <a:custGeom>
                <a:avLst/>
                <a:gdLst>
                  <a:gd name="connsiteX0" fmla="*/ 0 w 187098"/>
                  <a:gd name="connsiteY0" fmla="*/ 0 h 504825"/>
                  <a:gd name="connsiteX1" fmla="*/ 78105 w 187098"/>
                  <a:gd name="connsiteY1" fmla="*/ 17145 h 504825"/>
                  <a:gd name="connsiteX2" fmla="*/ 49530 w 187098"/>
                  <a:gd name="connsiteY2" fmla="*/ 81915 h 504825"/>
                  <a:gd name="connsiteX3" fmla="*/ 104775 w 187098"/>
                  <a:gd name="connsiteY3" fmla="*/ 102870 h 504825"/>
                  <a:gd name="connsiteX4" fmla="*/ 70485 w 187098"/>
                  <a:gd name="connsiteY4" fmla="*/ 175260 h 504825"/>
                  <a:gd name="connsiteX5" fmla="*/ 148590 w 187098"/>
                  <a:gd name="connsiteY5" fmla="*/ 228600 h 504825"/>
                  <a:gd name="connsiteX6" fmla="*/ 104775 w 187098"/>
                  <a:gd name="connsiteY6" fmla="*/ 291465 h 504825"/>
                  <a:gd name="connsiteX7" fmla="*/ 173355 w 187098"/>
                  <a:gd name="connsiteY7" fmla="*/ 325755 h 504825"/>
                  <a:gd name="connsiteX8" fmla="*/ 121920 w 187098"/>
                  <a:gd name="connsiteY8" fmla="*/ 388620 h 504825"/>
                  <a:gd name="connsiteX9" fmla="*/ 186690 w 187098"/>
                  <a:gd name="connsiteY9" fmla="*/ 415290 h 504825"/>
                  <a:gd name="connsiteX10" fmla="*/ 150495 w 187098"/>
                  <a:gd name="connsiteY10" fmla="*/ 445770 h 504825"/>
                  <a:gd name="connsiteX11" fmla="*/ 171450 w 187098"/>
                  <a:gd name="connsiteY11" fmla="*/ 476250 h 504825"/>
                  <a:gd name="connsiteX12" fmla="*/ 133350 w 187098"/>
                  <a:gd name="connsiteY12" fmla="*/ 504825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098" h="504825">
                    <a:moveTo>
                      <a:pt x="0" y="0"/>
                    </a:moveTo>
                    <a:cubicBezTo>
                      <a:pt x="34925" y="1746"/>
                      <a:pt x="69850" y="3493"/>
                      <a:pt x="78105" y="17145"/>
                    </a:cubicBezTo>
                    <a:cubicBezTo>
                      <a:pt x="86360" y="30798"/>
                      <a:pt x="45085" y="67628"/>
                      <a:pt x="49530" y="81915"/>
                    </a:cubicBezTo>
                    <a:cubicBezTo>
                      <a:pt x="53975" y="96202"/>
                      <a:pt x="101283" y="87313"/>
                      <a:pt x="104775" y="102870"/>
                    </a:cubicBezTo>
                    <a:cubicBezTo>
                      <a:pt x="108268" y="118428"/>
                      <a:pt x="63183" y="154305"/>
                      <a:pt x="70485" y="175260"/>
                    </a:cubicBezTo>
                    <a:cubicBezTo>
                      <a:pt x="77787" y="196215"/>
                      <a:pt x="142875" y="209233"/>
                      <a:pt x="148590" y="228600"/>
                    </a:cubicBezTo>
                    <a:cubicBezTo>
                      <a:pt x="154305" y="247967"/>
                      <a:pt x="100648" y="275273"/>
                      <a:pt x="104775" y="291465"/>
                    </a:cubicBezTo>
                    <a:cubicBezTo>
                      <a:pt x="108902" y="307657"/>
                      <a:pt x="170498" y="309563"/>
                      <a:pt x="173355" y="325755"/>
                    </a:cubicBezTo>
                    <a:cubicBezTo>
                      <a:pt x="176212" y="341947"/>
                      <a:pt x="119698" y="373698"/>
                      <a:pt x="121920" y="388620"/>
                    </a:cubicBezTo>
                    <a:cubicBezTo>
                      <a:pt x="124142" y="403542"/>
                      <a:pt x="181927" y="405765"/>
                      <a:pt x="186690" y="415290"/>
                    </a:cubicBezTo>
                    <a:cubicBezTo>
                      <a:pt x="191453" y="424815"/>
                      <a:pt x="153035" y="435610"/>
                      <a:pt x="150495" y="445770"/>
                    </a:cubicBezTo>
                    <a:cubicBezTo>
                      <a:pt x="147955" y="455930"/>
                      <a:pt x="174308" y="466408"/>
                      <a:pt x="171450" y="476250"/>
                    </a:cubicBezTo>
                    <a:cubicBezTo>
                      <a:pt x="168593" y="486093"/>
                      <a:pt x="150971" y="495459"/>
                      <a:pt x="133350" y="50482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928018" y="2478936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4977130" y="2478936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5029618" y="2484016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5084646" y="2484456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5135446" y="2490634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5187950" y="2501499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5238750" y="2508219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292074" y="2522152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5342874" y="2538706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5393674" y="2557518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5443855" y="2578476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5494438" y="2603354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5536348" y="2634369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584507" y="2662135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5632450" y="2692400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5680393" y="2725031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5724739" y="2755296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5761878" y="2788057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5802574" y="2830300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5842523" y="2865860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5875535" y="2907665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5907020" y="2949719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5948078" y="2988153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5974939" y="3031412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6006478" y="3075607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6028473" y="3121275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6057278" y="3169920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6079273" y="3216941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6101176" y="3266440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6116643" y="3321081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6133351" y="3375515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6164580" y="3728720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6164580" y="3674286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6164580" y="3623486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6164389" y="3571568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6155690" y="3517134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6146991" y="3468442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6138989" y="3422536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1" name="Freeform 260"/>
              <p:cNvSpPr/>
              <p:nvPr/>
            </p:nvSpPr>
            <p:spPr>
              <a:xfrm>
                <a:off x="4940300" y="2405368"/>
                <a:ext cx="396240" cy="93992"/>
              </a:xfrm>
              <a:custGeom>
                <a:avLst/>
                <a:gdLst>
                  <a:gd name="connsiteX0" fmla="*/ 0 w 396240"/>
                  <a:gd name="connsiteY0" fmla="*/ 48272 h 93992"/>
                  <a:gd name="connsiteX1" fmla="*/ 40640 w 396240"/>
                  <a:gd name="connsiteY1" fmla="*/ 12 h 93992"/>
                  <a:gd name="connsiteX2" fmla="*/ 66040 w 396240"/>
                  <a:gd name="connsiteY2" fmla="*/ 43192 h 93992"/>
                  <a:gd name="connsiteX3" fmla="*/ 101600 w 396240"/>
                  <a:gd name="connsiteY3" fmla="*/ 15252 h 93992"/>
                  <a:gd name="connsiteX4" fmla="*/ 132080 w 396240"/>
                  <a:gd name="connsiteY4" fmla="*/ 45732 h 93992"/>
                  <a:gd name="connsiteX5" fmla="*/ 208280 w 396240"/>
                  <a:gd name="connsiteY5" fmla="*/ 2552 h 93992"/>
                  <a:gd name="connsiteX6" fmla="*/ 236220 w 396240"/>
                  <a:gd name="connsiteY6" fmla="*/ 66052 h 93992"/>
                  <a:gd name="connsiteX7" fmla="*/ 297180 w 396240"/>
                  <a:gd name="connsiteY7" fmla="*/ 45732 h 93992"/>
                  <a:gd name="connsiteX8" fmla="*/ 322580 w 396240"/>
                  <a:gd name="connsiteY8" fmla="*/ 76212 h 93992"/>
                  <a:gd name="connsiteX9" fmla="*/ 375920 w 396240"/>
                  <a:gd name="connsiteY9" fmla="*/ 50812 h 93992"/>
                  <a:gd name="connsiteX10" fmla="*/ 396240 w 396240"/>
                  <a:gd name="connsiteY10" fmla="*/ 93992 h 9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6240" h="93992">
                    <a:moveTo>
                      <a:pt x="0" y="48272"/>
                    </a:moveTo>
                    <a:cubicBezTo>
                      <a:pt x="14816" y="24565"/>
                      <a:pt x="29633" y="859"/>
                      <a:pt x="40640" y="12"/>
                    </a:cubicBezTo>
                    <a:cubicBezTo>
                      <a:pt x="51647" y="-835"/>
                      <a:pt x="55880" y="40652"/>
                      <a:pt x="66040" y="43192"/>
                    </a:cubicBezTo>
                    <a:cubicBezTo>
                      <a:pt x="76200" y="45732"/>
                      <a:pt x="90593" y="14829"/>
                      <a:pt x="101600" y="15252"/>
                    </a:cubicBezTo>
                    <a:cubicBezTo>
                      <a:pt x="112607" y="15675"/>
                      <a:pt x="114300" y="47849"/>
                      <a:pt x="132080" y="45732"/>
                    </a:cubicBezTo>
                    <a:cubicBezTo>
                      <a:pt x="149860" y="43615"/>
                      <a:pt x="190923" y="-835"/>
                      <a:pt x="208280" y="2552"/>
                    </a:cubicBezTo>
                    <a:cubicBezTo>
                      <a:pt x="225637" y="5939"/>
                      <a:pt x="221403" y="58855"/>
                      <a:pt x="236220" y="66052"/>
                    </a:cubicBezTo>
                    <a:cubicBezTo>
                      <a:pt x="251037" y="73249"/>
                      <a:pt x="282787" y="44039"/>
                      <a:pt x="297180" y="45732"/>
                    </a:cubicBezTo>
                    <a:cubicBezTo>
                      <a:pt x="311573" y="47425"/>
                      <a:pt x="309457" y="75365"/>
                      <a:pt x="322580" y="76212"/>
                    </a:cubicBezTo>
                    <a:cubicBezTo>
                      <a:pt x="335703" y="77059"/>
                      <a:pt x="363643" y="47849"/>
                      <a:pt x="375920" y="50812"/>
                    </a:cubicBezTo>
                    <a:cubicBezTo>
                      <a:pt x="388197" y="53775"/>
                      <a:pt x="392218" y="73883"/>
                      <a:pt x="396240" y="9399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2" name="Freeform 261"/>
              <p:cNvSpPr/>
              <p:nvPr/>
            </p:nvSpPr>
            <p:spPr>
              <a:xfrm>
                <a:off x="5370195" y="2493659"/>
                <a:ext cx="481965" cy="309417"/>
              </a:xfrm>
              <a:custGeom>
                <a:avLst/>
                <a:gdLst>
                  <a:gd name="connsiteX0" fmla="*/ 0 w 481965"/>
                  <a:gd name="connsiteY0" fmla="*/ 17131 h 309417"/>
                  <a:gd name="connsiteX1" fmla="*/ 66675 w 481965"/>
                  <a:gd name="connsiteY1" fmla="*/ 1891 h 309417"/>
                  <a:gd name="connsiteX2" fmla="*/ 83820 w 481965"/>
                  <a:gd name="connsiteY2" fmla="*/ 55231 h 309417"/>
                  <a:gd name="connsiteX3" fmla="*/ 148590 w 481965"/>
                  <a:gd name="connsiteY3" fmla="*/ 45706 h 309417"/>
                  <a:gd name="connsiteX4" fmla="*/ 163830 w 481965"/>
                  <a:gd name="connsiteY4" fmla="*/ 87616 h 309417"/>
                  <a:gd name="connsiteX5" fmla="*/ 232410 w 481965"/>
                  <a:gd name="connsiteY5" fmla="*/ 64756 h 309417"/>
                  <a:gd name="connsiteX6" fmla="*/ 234315 w 481965"/>
                  <a:gd name="connsiteY6" fmla="*/ 154291 h 309417"/>
                  <a:gd name="connsiteX7" fmla="*/ 299085 w 481965"/>
                  <a:gd name="connsiteY7" fmla="*/ 154291 h 309417"/>
                  <a:gd name="connsiteX8" fmla="*/ 306705 w 481965"/>
                  <a:gd name="connsiteY8" fmla="*/ 184771 h 309417"/>
                  <a:gd name="connsiteX9" fmla="*/ 358140 w 481965"/>
                  <a:gd name="connsiteY9" fmla="*/ 179056 h 309417"/>
                  <a:gd name="connsiteX10" fmla="*/ 401955 w 481965"/>
                  <a:gd name="connsiteY10" fmla="*/ 180961 h 309417"/>
                  <a:gd name="connsiteX11" fmla="*/ 388620 w 481965"/>
                  <a:gd name="connsiteY11" fmla="*/ 234301 h 309417"/>
                  <a:gd name="connsiteX12" fmla="*/ 457200 w 481965"/>
                  <a:gd name="connsiteY12" fmla="*/ 236206 h 309417"/>
                  <a:gd name="connsiteX13" fmla="*/ 461010 w 481965"/>
                  <a:gd name="connsiteY13" fmla="*/ 300976 h 309417"/>
                  <a:gd name="connsiteX14" fmla="*/ 481965 w 481965"/>
                  <a:gd name="connsiteY14" fmla="*/ 306691 h 309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81965" h="309417">
                    <a:moveTo>
                      <a:pt x="0" y="17131"/>
                    </a:moveTo>
                    <a:cubicBezTo>
                      <a:pt x="26352" y="6336"/>
                      <a:pt x="52705" y="-4459"/>
                      <a:pt x="66675" y="1891"/>
                    </a:cubicBezTo>
                    <a:cubicBezTo>
                      <a:pt x="80645" y="8241"/>
                      <a:pt x="70168" y="47929"/>
                      <a:pt x="83820" y="55231"/>
                    </a:cubicBezTo>
                    <a:cubicBezTo>
                      <a:pt x="97472" y="62533"/>
                      <a:pt x="135255" y="40309"/>
                      <a:pt x="148590" y="45706"/>
                    </a:cubicBezTo>
                    <a:cubicBezTo>
                      <a:pt x="161925" y="51104"/>
                      <a:pt x="149860" y="84441"/>
                      <a:pt x="163830" y="87616"/>
                    </a:cubicBezTo>
                    <a:cubicBezTo>
                      <a:pt x="177800" y="90791"/>
                      <a:pt x="220663" y="53644"/>
                      <a:pt x="232410" y="64756"/>
                    </a:cubicBezTo>
                    <a:cubicBezTo>
                      <a:pt x="244158" y="75869"/>
                      <a:pt x="223203" y="139369"/>
                      <a:pt x="234315" y="154291"/>
                    </a:cubicBezTo>
                    <a:cubicBezTo>
                      <a:pt x="245427" y="169213"/>
                      <a:pt x="287020" y="149211"/>
                      <a:pt x="299085" y="154291"/>
                    </a:cubicBezTo>
                    <a:cubicBezTo>
                      <a:pt x="311150" y="159371"/>
                      <a:pt x="296863" y="180644"/>
                      <a:pt x="306705" y="184771"/>
                    </a:cubicBezTo>
                    <a:cubicBezTo>
                      <a:pt x="316547" y="188898"/>
                      <a:pt x="342265" y="179691"/>
                      <a:pt x="358140" y="179056"/>
                    </a:cubicBezTo>
                    <a:cubicBezTo>
                      <a:pt x="374015" y="178421"/>
                      <a:pt x="396875" y="171754"/>
                      <a:pt x="401955" y="180961"/>
                    </a:cubicBezTo>
                    <a:cubicBezTo>
                      <a:pt x="407035" y="190168"/>
                      <a:pt x="379413" y="225094"/>
                      <a:pt x="388620" y="234301"/>
                    </a:cubicBezTo>
                    <a:cubicBezTo>
                      <a:pt x="397827" y="243508"/>
                      <a:pt x="445135" y="225094"/>
                      <a:pt x="457200" y="236206"/>
                    </a:cubicBezTo>
                    <a:cubicBezTo>
                      <a:pt x="469265" y="247318"/>
                      <a:pt x="456882" y="289228"/>
                      <a:pt x="461010" y="300976"/>
                    </a:cubicBezTo>
                    <a:cubicBezTo>
                      <a:pt x="465138" y="312724"/>
                      <a:pt x="473551" y="309707"/>
                      <a:pt x="481965" y="30669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3" name="Freeform 262"/>
              <p:cNvSpPr/>
              <p:nvPr/>
            </p:nvSpPr>
            <p:spPr>
              <a:xfrm>
                <a:off x="5876925" y="2830830"/>
                <a:ext cx="286407" cy="426720"/>
              </a:xfrm>
              <a:custGeom>
                <a:avLst/>
                <a:gdLst>
                  <a:gd name="connsiteX0" fmla="*/ 0 w 286407"/>
                  <a:gd name="connsiteY0" fmla="*/ 0 h 426720"/>
                  <a:gd name="connsiteX1" fmla="*/ 49530 w 286407"/>
                  <a:gd name="connsiteY1" fmla="*/ 59055 h 426720"/>
                  <a:gd name="connsiteX2" fmla="*/ 93345 w 286407"/>
                  <a:gd name="connsiteY2" fmla="*/ 55245 h 426720"/>
                  <a:gd name="connsiteX3" fmla="*/ 91440 w 286407"/>
                  <a:gd name="connsiteY3" fmla="*/ 106680 h 426720"/>
                  <a:gd name="connsiteX4" fmla="*/ 150495 w 286407"/>
                  <a:gd name="connsiteY4" fmla="*/ 104775 h 426720"/>
                  <a:gd name="connsiteX5" fmla="*/ 152400 w 286407"/>
                  <a:gd name="connsiteY5" fmla="*/ 205740 h 426720"/>
                  <a:gd name="connsiteX6" fmla="*/ 209550 w 286407"/>
                  <a:gd name="connsiteY6" fmla="*/ 209550 h 426720"/>
                  <a:gd name="connsiteX7" fmla="*/ 194310 w 286407"/>
                  <a:gd name="connsiteY7" fmla="*/ 259080 h 426720"/>
                  <a:gd name="connsiteX8" fmla="*/ 259080 w 286407"/>
                  <a:gd name="connsiteY8" fmla="*/ 270510 h 426720"/>
                  <a:gd name="connsiteX9" fmla="*/ 234315 w 286407"/>
                  <a:gd name="connsiteY9" fmla="*/ 333375 h 426720"/>
                  <a:gd name="connsiteX10" fmla="*/ 285750 w 286407"/>
                  <a:gd name="connsiteY10" fmla="*/ 354330 h 426720"/>
                  <a:gd name="connsiteX11" fmla="*/ 264795 w 286407"/>
                  <a:gd name="connsiteY11" fmla="*/ 401955 h 426720"/>
                  <a:gd name="connsiteX12" fmla="*/ 268605 w 286407"/>
                  <a:gd name="connsiteY12" fmla="*/ 401955 h 426720"/>
                  <a:gd name="connsiteX13" fmla="*/ 285750 w 286407"/>
                  <a:gd name="connsiteY13" fmla="*/ 426720 h 426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6407" h="426720">
                    <a:moveTo>
                      <a:pt x="0" y="0"/>
                    </a:moveTo>
                    <a:cubicBezTo>
                      <a:pt x="16986" y="24924"/>
                      <a:pt x="33973" y="49848"/>
                      <a:pt x="49530" y="59055"/>
                    </a:cubicBezTo>
                    <a:cubicBezTo>
                      <a:pt x="65087" y="68262"/>
                      <a:pt x="86360" y="47308"/>
                      <a:pt x="93345" y="55245"/>
                    </a:cubicBezTo>
                    <a:cubicBezTo>
                      <a:pt x="100330" y="63183"/>
                      <a:pt x="81915" y="98425"/>
                      <a:pt x="91440" y="106680"/>
                    </a:cubicBezTo>
                    <a:cubicBezTo>
                      <a:pt x="100965" y="114935"/>
                      <a:pt x="140335" y="88265"/>
                      <a:pt x="150495" y="104775"/>
                    </a:cubicBezTo>
                    <a:cubicBezTo>
                      <a:pt x="160655" y="121285"/>
                      <a:pt x="142558" y="188278"/>
                      <a:pt x="152400" y="205740"/>
                    </a:cubicBezTo>
                    <a:cubicBezTo>
                      <a:pt x="162242" y="223202"/>
                      <a:pt x="202565" y="200660"/>
                      <a:pt x="209550" y="209550"/>
                    </a:cubicBezTo>
                    <a:cubicBezTo>
                      <a:pt x="216535" y="218440"/>
                      <a:pt x="186055" y="248920"/>
                      <a:pt x="194310" y="259080"/>
                    </a:cubicBezTo>
                    <a:cubicBezTo>
                      <a:pt x="202565" y="269240"/>
                      <a:pt x="252413" y="258128"/>
                      <a:pt x="259080" y="270510"/>
                    </a:cubicBezTo>
                    <a:cubicBezTo>
                      <a:pt x="265748" y="282893"/>
                      <a:pt x="229870" y="319405"/>
                      <a:pt x="234315" y="333375"/>
                    </a:cubicBezTo>
                    <a:cubicBezTo>
                      <a:pt x="238760" y="347345"/>
                      <a:pt x="280670" y="342900"/>
                      <a:pt x="285750" y="354330"/>
                    </a:cubicBezTo>
                    <a:cubicBezTo>
                      <a:pt x="290830" y="365760"/>
                      <a:pt x="264795" y="401955"/>
                      <a:pt x="264795" y="401955"/>
                    </a:cubicBezTo>
                    <a:cubicBezTo>
                      <a:pt x="261938" y="409893"/>
                      <a:pt x="265113" y="397828"/>
                      <a:pt x="268605" y="401955"/>
                    </a:cubicBezTo>
                    <a:cubicBezTo>
                      <a:pt x="272097" y="406082"/>
                      <a:pt x="278923" y="416401"/>
                      <a:pt x="285750" y="42672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4" name="Freeform 263"/>
              <p:cNvSpPr/>
              <p:nvPr/>
            </p:nvSpPr>
            <p:spPr>
              <a:xfrm>
                <a:off x="6168390" y="3286125"/>
                <a:ext cx="112411" cy="480060"/>
              </a:xfrm>
              <a:custGeom>
                <a:avLst/>
                <a:gdLst>
                  <a:gd name="connsiteX0" fmla="*/ 0 w 112411"/>
                  <a:gd name="connsiteY0" fmla="*/ 0 h 480060"/>
                  <a:gd name="connsiteX1" fmla="*/ 53340 w 112411"/>
                  <a:gd name="connsiteY1" fmla="*/ 24765 h 480060"/>
                  <a:gd name="connsiteX2" fmla="*/ 26670 w 112411"/>
                  <a:gd name="connsiteY2" fmla="*/ 76200 h 480060"/>
                  <a:gd name="connsiteX3" fmla="*/ 72390 w 112411"/>
                  <a:gd name="connsiteY3" fmla="*/ 106680 h 480060"/>
                  <a:gd name="connsiteX4" fmla="*/ 41910 w 112411"/>
                  <a:gd name="connsiteY4" fmla="*/ 140970 h 480060"/>
                  <a:gd name="connsiteX5" fmla="*/ 83820 w 112411"/>
                  <a:gd name="connsiteY5" fmla="*/ 175260 h 480060"/>
                  <a:gd name="connsiteX6" fmla="*/ 47625 w 112411"/>
                  <a:gd name="connsiteY6" fmla="*/ 190500 h 480060"/>
                  <a:gd name="connsiteX7" fmla="*/ 104775 w 112411"/>
                  <a:gd name="connsiteY7" fmla="*/ 217170 h 480060"/>
                  <a:gd name="connsiteX8" fmla="*/ 53340 w 112411"/>
                  <a:gd name="connsiteY8" fmla="*/ 266700 h 480060"/>
                  <a:gd name="connsiteX9" fmla="*/ 95250 w 112411"/>
                  <a:gd name="connsiteY9" fmla="*/ 289560 h 480060"/>
                  <a:gd name="connsiteX10" fmla="*/ 59055 w 112411"/>
                  <a:gd name="connsiteY10" fmla="*/ 342900 h 480060"/>
                  <a:gd name="connsiteX11" fmla="*/ 102870 w 112411"/>
                  <a:gd name="connsiteY11" fmla="*/ 367665 h 480060"/>
                  <a:gd name="connsiteX12" fmla="*/ 70485 w 112411"/>
                  <a:gd name="connsiteY12" fmla="*/ 400050 h 480060"/>
                  <a:gd name="connsiteX13" fmla="*/ 112395 w 112411"/>
                  <a:gd name="connsiteY13" fmla="*/ 432435 h 480060"/>
                  <a:gd name="connsiteX14" fmla="*/ 64770 w 112411"/>
                  <a:gd name="connsiteY14" fmla="*/ 457200 h 480060"/>
                  <a:gd name="connsiteX15" fmla="*/ 85725 w 112411"/>
                  <a:gd name="connsiteY15" fmla="*/ 480060 h 480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2411" h="480060">
                    <a:moveTo>
                      <a:pt x="0" y="0"/>
                    </a:moveTo>
                    <a:cubicBezTo>
                      <a:pt x="24447" y="6032"/>
                      <a:pt x="48895" y="12065"/>
                      <a:pt x="53340" y="24765"/>
                    </a:cubicBezTo>
                    <a:cubicBezTo>
                      <a:pt x="57785" y="37465"/>
                      <a:pt x="23495" y="62548"/>
                      <a:pt x="26670" y="76200"/>
                    </a:cubicBezTo>
                    <a:cubicBezTo>
                      <a:pt x="29845" y="89852"/>
                      <a:pt x="69850" y="95885"/>
                      <a:pt x="72390" y="106680"/>
                    </a:cubicBezTo>
                    <a:cubicBezTo>
                      <a:pt x="74930" y="117475"/>
                      <a:pt x="40005" y="129540"/>
                      <a:pt x="41910" y="140970"/>
                    </a:cubicBezTo>
                    <a:cubicBezTo>
                      <a:pt x="43815" y="152400"/>
                      <a:pt x="82868" y="167005"/>
                      <a:pt x="83820" y="175260"/>
                    </a:cubicBezTo>
                    <a:cubicBezTo>
                      <a:pt x="84772" y="183515"/>
                      <a:pt x="44133" y="183515"/>
                      <a:pt x="47625" y="190500"/>
                    </a:cubicBezTo>
                    <a:cubicBezTo>
                      <a:pt x="51117" y="197485"/>
                      <a:pt x="103823" y="204470"/>
                      <a:pt x="104775" y="217170"/>
                    </a:cubicBezTo>
                    <a:cubicBezTo>
                      <a:pt x="105727" y="229870"/>
                      <a:pt x="54927" y="254635"/>
                      <a:pt x="53340" y="266700"/>
                    </a:cubicBezTo>
                    <a:cubicBezTo>
                      <a:pt x="51753" y="278765"/>
                      <a:pt x="94298" y="276860"/>
                      <a:pt x="95250" y="289560"/>
                    </a:cubicBezTo>
                    <a:cubicBezTo>
                      <a:pt x="96202" y="302260"/>
                      <a:pt x="57785" y="329883"/>
                      <a:pt x="59055" y="342900"/>
                    </a:cubicBezTo>
                    <a:cubicBezTo>
                      <a:pt x="60325" y="355917"/>
                      <a:pt x="100965" y="358140"/>
                      <a:pt x="102870" y="367665"/>
                    </a:cubicBezTo>
                    <a:cubicBezTo>
                      <a:pt x="104775" y="377190"/>
                      <a:pt x="68898" y="389255"/>
                      <a:pt x="70485" y="400050"/>
                    </a:cubicBezTo>
                    <a:cubicBezTo>
                      <a:pt x="72072" y="410845"/>
                      <a:pt x="113347" y="422910"/>
                      <a:pt x="112395" y="432435"/>
                    </a:cubicBezTo>
                    <a:cubicBezTo>
                      <a:pt x="111443" y="441960"/>
                      <a:pt x="69215" y="449263"/>
                      <a:pt x="64770" y="457200"/>
                    </a:cubicBezTo>
                    <a:cubicBezTo>
                      <a:pt x="60325" y="465137"/>
                      <a:pt x="73025" y="472598"/>
                      <a:pt x="85725" y="48006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4920398" y="2349396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4973939" y="2349396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5027380" y="2349836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5079217" y="2351821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5129993" y="2358192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182481" y="2367199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5231569" y="2373330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5279374" y="2383766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5326975" y="2397696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5374780" y="2420532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5422585" y="2436775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5466400" y="2459805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5514123" y="2481862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5560261" y="2502236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5609140" y="2525011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5654892" y="2550411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5696718" y="2580293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5743073" y="2608242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5785629" y="2646195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5829823" y="2675812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5875663" y="2705526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5909956" y="2746798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5946967" y="2784581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5984985" y="2822680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6018884" y="2864189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6050033" y="2905890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6083625" y="2951543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6109674" y="2999393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6144056" y="3046413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6162698" y="3097213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6178563" y="3147953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198246" y="3198693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6218369" y="3250596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6229391" y="3303905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6246491" y="3355748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6262252" y="3406548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6271260" y="3458827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279959" y="3512911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6278666" y="3566819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278570" y="3616481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6278570" y="3664107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6276495" y="3709058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6274879" y="3755537"/>
                <a:ext cx="50800" cy="50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38100" h="381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840480" y="3779520"/>
                <a:ext cx="2580640" cy="11128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703320" y="2274570"/>
                <a:ext cx="1230630" cy="27012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90745" y="3622277"/>
              <a:ext cx="2597887" cy="665526"/>
              <a:chOff x="490745" y="3622277"/>
              <a:chExt cx="2597887" cy="665526"/>
            </a:xfrm>
          </p:grpSpPr>
          <p:sp>
            <p:nvSpPr>
              <p:cNvPr id="266" name="Oval 265"/>
              <p:cNvSpPr/>
              <p:nvPr/>
            </p:nvSpPr>
            <p:spPr>
              <a:xfrm>
                <a:off x="841351" y="3718394"/>
                <a:ext cx="295102" cy="295102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146050" h="14605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1623060" y="3718394"/>
                <a:ext cx="295102" cy="29510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146050" h="14605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490745" y="3979589"/>
                <a:ext cx="10358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Polystyrene</a:t>
                </a:r>
                <a:endParaRPr lang="en-GB" sz="1400" dirty="0"/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1485964" y="3980026"/>
                <a:ext cx="5918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AuNP</a:t>
                </a:r>
                <a:endParaRPr lang="en-GB" sz="1400" dirty="0"/>
              </a:p>
            </p:txBody>
          </p:sp>
          <p:sp>
            <p:nvSpPr>
              <p:cNvPr id="274" name="Freeform 273"/>
              <p:cNvSpPr/>
              <p:nvPr/>
            </p:nvSpPr>
            <p:spPr>
              <a:xfrm>
                <a:off x="2115518" y="3647226"/>
                <a:ext cx="459105" cy="363442"/>
              </a:xfrm>
              <a:custGeom>
                <a:avLst/>
                <a:gdLst>
                  <a:gd name="connsiteX0" fmla="*/ 0 w 459105"/>
                  <a:gd name="connsiteY0" fmla="*/ 218654 h 363442"/>
                  <a:gd name="connsiteX1" fmla="*/ 60960 w 459105"/>
                  <a:gd name="connsiteY1" fmla="*/ 26249 h 363442"/>
                  <a:gd name="connsiteX2" fmla="*/ 139065 w 459105"/>
                  <a:gd name="connsiteY2" fmla="*/ 363434 h 363442"/>
                  <a:gd name="connsiteX3" fmla="*/ 238125 w 459105"/>
                  <a:gd name="connsiteY3" fmla="*/ 14819 h 363442"/>
                  <a:gd name="connsiteX4" fmla="*/ 323850 w 459105"/>
                  <a:gd name="connsiteY4" fmla="*/ 357719 h 363442"/>
                  <a:gd name="connsiteX5" fmla="*/ 407670 w 459105"/>
                  <a:gd name="connsiteY5" fmla="*/ 3389 h 363442"/>
                  <a:gd name="connsiteX6" fmla="*/ 459105 w 459105"/>
                  <a:gd name="connsiteY6" fmla="*/ 209129 h 36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9105" h="363442">
                    <a:moveTo>
                      <a:pt x="0" y="218654"/>
                    </a:moveTo>
                    <a:cubicBezTo>
                      <a:pt x="18891" y="110386"/>
                      <a:pt x="37782" y="2119"/>
                      <a:pt x="60960" y="26249"/>
                    </a:cubicBezTo>
                    <a:cubicBezTo>
                      <a:pt x="84138" y="50379"/>
                      <a:pt x="109538" y="365339"/>
                      <a:pt x="139065" y="363434"/>
                    </a:cubicBezTo>
                    <a:cubicBezTo>
                      <a:pt x="168593" y="361529"/>
                      <a:pt x="207328" y="15771"/>
                      <a:pt x="238125" y="14819"/>
                    </a:cubicBezTo>
                    <a:cubicBezTo>
                      <a:pt x="268922" y="13867"/>
                      <a:pt x="295593" y="359624"/>
                      <a:pt x="323850" y="357719"/>
                    </a:cubicBezTo>
                    <a:cubicBezTo>
                      <a:pt x="352107" y="355814"/>
                      <a:pt x="385128" y="28154"/>
                      <a:pt x="407670" y="3389"/>
                    </a:cubicBezTo>
                    <a:cubicBezTo>
                      <a:pt x="430213" y="-21376"/>
                      <a:pt x="444659" y="93876"/>
                      <a:pt x="459105" y="20912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5" name="Freeform 274"/>
              <p:cNvSpPr/>
              <p:nvPr/>
            </p:nvSpPr>
            <p:spPr>
              <a:xfrm>
                <a:off x="2650823" y="3622277"/>
                <a:ext cx="394335" cy="398546"/>
              </a:xfrm>
              <a:custGeom>
                <a:avLst/>
                <a:gdLst>
                  <a:gd name="connsiteX0" fmla="*/ 0 w 394335"/>
                  <a:gd name="connsiteY0" fmla="*/ 236618 h 398546"/>
                  <a:gd name="connsiteX1" fmla="*/ 45720 w 394335"/>
                  <a:gd name="connsiteY1" fmla="*/ 19448 h 398546"/>
                  <a:gd name="connsiteX2" fmla="*/ 131445 w 394335"/>
                  <a:gd name="connsiteY2" fmla="*/ 398543 h 398546"/>
                  <a:gd name="connsiteX3" fmla="*/ 209550 w 394335"/>
                  <a:gd name="connsiteY3" fmla="*/ 11828 h 398546"/>
                  <a:gd name="connsiteX4" fmla="*/ 280035 w 394335"/>
                  <a:gd name="connsiteY4" fmla="*/ 390923 h 398546"/>
                  <a:gd name="connsiteX5" fmla="*/ 339090 w 394335"/>
                  <a:gd name="connsiteY5" fmla="*/ 4208 h 398546"/>
                  <a:gd name="connsiteX6" fmla="*/ 394335 w 394335"/>
                  <a:gd name="connsiteY6" fmla="*/ 219473 h 398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4335" h="398546">
                    <a:moveTo>
                      <a:pt x="0" y="236618"/>
                    </a:moveTo>
                    <a:cubicBezTo>
                      <a:pt x="11906" y="114539"/>
                      <a:pt x="23813" y="-7539"/>
                      <a:pt x="45720" y="19448"/>
                    </a:cubicBezTo>
                    <a:cubicBezTo>
                      <a:pt x="67627" y="46435"/>
                      <a:pt x="104140" y="399813"/>
                      <a:pt x="131445" y="398543"/>
                    </a:cubicBezTo>
                    <a:cubicBezTo>
                      <a:pt x="158750" y="397273"/>
                      <a:pt x="184785" y="13098"/>
                      <a:pt x="209550" y="11828"/>
                    </a:cubicBezTo>
                    <a:cubicBezTo>
                      <a:pt x="234315" y="10558"/>
                      <a:pt x="258445" y="392193"/>
                      <a:pt x="280035" y="390923"/>
                    </a:cubicBezTo>
                    <a:cubicBezTo>
                      <a:pt x="301625" y="389653"/>
                      <a:pt x="320040" y="32783"/>
                      <a:pt x="339090" y="4208"/>
                    </a:cubicBezTo>
                    <a:cubicBezTo>
                      <a:pt x="358140" y="-24367"/>
                      <a:pt x="376237" y="97553"/>
                      <a:pt x="394335" y="219473"/>
                    </a:cubicBezTo>
                  </a:path>
                </a:pathLst>
              </a:cu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6" name="TextBox 275"/>
              <p:cNvSpPr txBox="1"/>
              <p:nvPr/>
            </p:nvSpPr>
            <p:spPr>
              <a:xfrm>
                <a:off x="2139725" y="3967291"/>
                <a:ext cx="4106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PEI</a:t>
                </a:r>
                <a:endParaRPr lang="en-GB" dirty="0"/>
              </a:p>
            </p:txBody>
          </p:sp>
          <p:sp>
            <p:nvSpPr>
              <p:cNvPr id="277" name="TextBox 276"/>
              <p:cNvSpPr txBox="1"/>
              <p:nvPr/>
            </p:nvSpPr>
            <p:spPr>
              <a:xfrm>
                <a:off x="2647486" y="3979589"/>
                <a:ext cx="4411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PSS</a:t>
                </a:r>
                <a:endParaRPr lang="en-GB" sz="1400" dirty="0"/>
              </a:p>
            </p:txBody>
          </p:sp>
        </p:grpSp>
        <p:grpSp>
          <p:nvGrpSpPr>
            <p:cNvPr id="1032" name="Group 1031"/>
            <p:cNvGrpSpPr/>
            <p:nvPr/>
          </p:nvGrpSpPr>
          <p:grpSpPr>
            <a:xfrm>
              <a:off x="3510573" y="1846187"/>
              <a:ext cx="2419171" cy="2575952"/>
              <a:chOff x="3795455" y="1574619"/>
              <a:chExt cx="3275284" cy="3487550"/>
            </a:xfrm>
          </p:grpSpPr>
          <p:sp>
            <p:nvSpPr>
              <p:cNvPr id="287" name="Oval 286"/>
              <p:cNvSpPr/>
              <p:nvPr/>
            </p:nvSpPr>
            <p:spPr>
              <a:xfrm>
                <a:off x="4798671" y="1887964"/>
                <a:ext cx="295102" cy="295102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plastic">
                <a:bevelT w="146050" h="14605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5615970" y="1861937"/>
                <a:ext cx="368925" cy="365973"/>
                <a:chOff x="5865906" y="1861937"/>
                <a:chExt cx="368925" cy="365973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5865906" y="1861937"/>
                  <a:ext cx="368925" cy="365973"/>
                  <a:chOff x="3509704" y="2868613"/>
                  <a:chExt cx="2776077" cy="2753862"/>
                </a:xfrm>
              </p:grpSpPr>
              <p:sp>
                <p:nvSpPr>
                  <p:cNvPr id="296" name="Freeform 295"/>
                  <p:cNvSpPr/>
                  <p:nvPr/>
                </p:nvSpPr>
                <p:spPr>
                  <a:xfrm rot="15300000">
                    <a:off x="3581986" y="2919171"/>
                    <a:ext cx="2631516" cy="2652744"/>
                  </a:xfrm>
                  <a:custGeom>
                    <a:avLst/>
                    <a:gdLst>
                      <a:gd name="connsiteX0" fmla="*/ 1315725 w 2631516"/>
                      <a:gd name="connsiteY0" fmla="*/ 137690 h 2652744"/>
                      <a:gd name="connsiteX1" fmla="*/ 1397005 w 2631516"/>
                      <a:gd name="connsiteY1" fmla="*/ 51330 h 2652744"/>
                      <a:gd name="connsiteX2" fmla="*/ 1478285 w 2631516"/>
                      <a:gd name="connsiteY2" fmla="*/ 163090 h 2652744"/>
                      <a:gd name="connsiteX3" fmla="*/ 1569725 w 2631516"/>
                      <a:gd name="connsiteY3" fmla="*/ 107210 h 2652744"/>
                      <a:gd name="connsiteX4" fmla="*/ 1645925 w 2631516"/>
                      <a:gd name="connsiteY4" fmla="*/ 213890 h 2652744"/>
                      <a:gd name="connsiteX5" fmla="*/ 1798325 w 2631516"/>
                      <a:gd name="connsiteY5" fmla="*/ 158010 h 2652744"/>
                      <a:gd name="connsiteX6" fmla="*/ 1854205 w 2631516"/>
                      <a:gd name="connsiteY6" fmla="*/ 310410 h 2652744"/>
                      <a:gd name="connsiteX7" fmla="*/ 1991365 w 2631516"/>
                      <a:gd name="connsiteY7" fmla="*/ 279930 h 2652744"/>
                      <a:gd name="connsiteX8" fmla="*/ 2042165 w 2631516"/>
                      <a:gd name="connsiteY8" fmla="*/ 422170 h 2652744"/>
                      <a:gd name="connsiteX9" fmla="*/ 2199645 w 2631516"/>
                      <a:gd name="connsiteY9" fmla="*/ 396770 h 2652744"/>
                      <a:gd name="connsiteX10" fmla="*/ 2199645 w 2631516"/>
                      <a:gd name="connsiteY10" fmla="*/ 564410 h 2652744"/>
                      <a:gd name="connsiteX11" fmla="*/ 2402845 w 2631516"/>
                      <a:gd name="connsiteY11" fmla="*/ 569490 h 2652744"/>
                      <a:gd name="connsiteX12" fmla="*/ 2321565 w 2631516"/>
                      <a:gd name="connsiteY12" fmla="*/ 732050 h 2652744"/>
                      <a:gd name="connsiteX13" fmla="*/ 2529845 w 2631516"/>
                      <a:gd name="connsiteY13" fmla="*/ 808250 h 2652744"/>
                      <a:gd name="connsiteX14" fmla="*/ 2433325 w 2631516"/>
                      <a:gd name="connsiteY14" fmla="*/ 960650 h 2652744"/>
                      <a:gd name="connsiteX15" fmla="*/ 2621285 w 2631516"/>
                      <a:gd name="connsiteY15" fmla="*/ 1077490 h 2652744"/>
                      <a:gd name="connsiteX16" fmla="*/ 2489205 w 2631516"/>
                      <a:gd name="connsiteY16" fmla="*/ 1174010 h 2652744"/>
                      <a:gd name="connsiteX17" fmla="*/ 2631445 w 2631516"/>
                      <a:gd name="connsiteY17" fmla="*/ 1336570 h 2652744"/>
                      <a:gd name="connsiteX18" fmla="*/ 2509525 w 2631516"/>
                      <a:gd name="connsiteY18" fmla="*/ 1458490 h 2652744"/>
                      <a:gd name="connsiteX19" fmla="*/ 2585725 w 2631516"/>
                      <a:gd name="connsiteY19" fmla="*/ 1605810 h 2652744"/>
                      <a:gd name="connsiteX20" fmla="*/ 2468885 w 2631516"/>
                      <a:gd name="connsiteY20" fmla="*/ 1646450 h 2652744"/>
                      <a:gd name="connsiteX21" fmla="*/ 2519685 w 2631516"/>
                      <a:gd name="connsiteY21" fmla="*/ 1803930 h 2652744"/>
                      <a:gd name="connsiteX22" fmla="*/ 2392685 w 2631516"/>
                      <a:gd name="connsiteY22" fmla="*/ 1849650 h 2652744"/>
                      <a:gd name="connsiteX23" fmla="*/ 2402845 w 2631516"/>
                      <a:gd name="connsiteY23" fmla="*/ 2022370 h 2652744"/>
                      <a:gd name="connsiteX24" fmla="*/ 2270765 w 2631516"/>
                      <a:gd name="connsiteY24" fmla="*/ 2052850 h 2652744"/>
                      <a:gd name="connsiteX25" fmla="*/ 2270765 w 2631516"/>
                      <a:gd name="connsiteY25" fmla="*/ 2220490 h 2652744"/>
                      <a:gd name="connsiteX26" fmla="*/ 2123445 w 2631516"/>
                      <a:gd name="connsiteY26" fmla="*/ 2240810 h 2652744"/>
                      <a:gd name="connsiteX27" fmla="*/ 2077725 w 2631516"/>
                      <a:gd name="connsiteY27" fmla="*/ 2413530 h 2652744"/>
                      <a:gd name="connsiteX28" fmla="*/ 1986285 w 2631516"/>
                      <a:gd name="connsiteY28" fmla="*/ 2377970 h 2652744"/>
                      <a:gd name="connsiteX29" fmla="*/ 1899925 w 2631516"/>
                      <a:gd name="connsiteY29" fmla="*/ 2586250 h 2652744"/>
                      <a:gd name="connsiteX30" fmla="*/ 1772925 w 2631516"/>
                      <a:gd name="connsiteY30" fmla="*/ 2479570 h 2652744"/>
                      <a:gd name="connsiteX31" fmla="*/ 1630685 w 2631516"/>
                      <a:gd name="connsiteY31" fmla="*/ 2616730 h 2652744"/>
                      <a:gd name="connsiteX32" fmla="*/ 1539245 w 2631516"/>
                      <a:gd name="connsiteY32" fmla="*/ 2545610 h 2652744"/>
                      <a:gd name="connsiteX33" fmla="*/ 1300485 w 2631516"/>
                      <a:gd name="connsiteY33" fmla="*/ 2631970 h 2652744"/>
                      <a:gd name="connsiteX34" fmla="*/ 1254765 w 2631516"/>
                      <a:gd name="connsiteY34" fmla="*/ 2565930 h 2652744"/>
                      <a:gd name="connsiteX35" fmla="*/ 1158245 w 2631516"/>
                      <a:gd name="connsiteY35" fmla="*/ 2652290 h 2652744"/>
                      <a:gd name="connsiteX36" fmla="*/ 1041405 w 2631516"/>
                      <a:gd name="connsiteY36" fmla="*/ 2520210 h 2652744"/>
                      <a:gd name="connsiteX37" fmla="*/ 919485 w 2631516"/>
                      <a:gd name="connsiteY37" fmla="*/ 2606570 h 2652744"/>
                      <a:gd name="connsiteX38" fmla="*/ 899165 w 2631516"/>
                      <a:gd name="connsiteY38" fmla="*/ 2469410 h 2652744"/>
                      <a:gd name="connsiteX39" fmla="*/ 787405 w 2631516"/>
                      <a:gd name="connsiteY39" fmla="*/ 2499890 h 2652744"/>
                      <a:gd name="connsiteX40" fmla="*/ 721365 w 2631516"/>
                      <a:gd name="connsiteY40" fmla="*/ 2540530 h 2652744"/>
                      <a:gd name="connsiteX41" fmla="*/ 706125 w 2631516"/>
                      <a:gd name="connsiteY41" fmla="*/ 2418610 h 2652744"/>
                      <a:gd name="connsiteX42" fmla="*/ 553725 w 2631516"/>
                      <a:gd name="connsiteY42" fmla="*/ 2388130 h 2652744"/>
                      <a:gd name="connsiteX43" fmla="*/ 558805 w 2631516"/>
                      <a:gd name="connsiteY43" fmla="*/ 2266210 h 2652744"/>
                      <a:gd name="connsiteX44" fmla="*/ 431805 w 2631516"/>
                      <a:gd name="connsiteY44" fmla="*/ 2276370 h 2652744"/>
                      <a:gd name="connsiteX45" fmla="*/ 411485 w 2631516"/>
                      <a:gd name="connsiteY45" fmla="*/ 2144290 h 2652744"/>
                      <a:gd name="connsiteX46" fmla="*/ 233685 w 2631516"/>
                      <a:gd name="connsiteY46" fmla="*/ 2154450 h 2652744"/>
                      <a:gd name="connsiteX47" fmla="*/ 309885 w 2631516"/>
                      <a:gd name="connsiteY47" fmla="*/ 2027450 h 2652744"/>
                      <a:gd name="connsiteX48" fmla="*/ 127005 w 2631516"/>
                      <a:gd name="connsiteY48" fmla="*/ 1966490 h 2652744"/>
                      <a:gd name="connsiteX49" fmla="*/ 213365 w 2631516"/>
                      <a:gd name="connsiteY49" fmla="*/ 1844570 h 2652744"/>
                      <a:gd name="connsiteX50" fmla="*/ 40645 w 2631516"/>
                      <a:gd name="connsiteY50" fmla="*/ 1758210 h 2652744"/>
                      <a:gd name="connsiteX51" fmla="*/ 132085 w 2631516"/>
                      <a:gd name="connsiteY51" fmla="*/ 1646450 h 2652744"/>
                      <a:gd name="connsiteX52" fmla="*/ 20325 w 2631516"/>
                      <a:gd name="connsiteY52" fmla="*/ 1514370 h 2652744"/>
                      <a:gd name="connsiteX53" fmla="*/ 101605 w 2631516"/>
                      <a:gd name="connsiteY53" fmla="*/ 1438170 h 2652744"/>
                      <a:gd name="connsiteX54" fmla="*/ 5 w 2631516"/>
                      <a:gd name="connsiteY54" fmla="*/ 1306090 h 2652744"/>
                      <a:gd name="connsiteX55" fmla="*/ 106685 w 2631516"/>
                      <a:gd name="connsiteY55" fmla="*/ 1255290 h 2652744"/>
                      <a:gd name="connsiteX56" fmla="*/ 10165 w 2631516"/>
                      <a:gd name="connsiteY56" fmla="*/ 1047010 h 2652744"/>
                      <a:gd name="connsiteX57" fmla="*/ 172725 w 2631516"/>
                      <a:gd name="connsiteY57" fmla="*/ 986050 h 2652744"/>
                      <a:gd name="connsiteX58" fmla="*/ 101605 w 2631516"/>
                      <a:gd name="connsiteY58" fmla="*/ 823490 h 2652744"/>
                      <a:gd name="connsiteX59" fmla="*/ 228605 w 2631516"/>
                      <a:gd name="connsiteY59" fmla="*/ 813330 h 2652744"/>
                      <a:gd name="connsiteX60" fmla="*/ 187965 w 2631516"/>
                      <a:gd name="connsiteY60" fmla="*/ 701570 h 2652744"/>
                      <a:gd name="connsiteX61" fmla="*/ 309885 w 2631516"/>
                      <a:gd name="connsiteY61" fmla="*/ 711730 h 2652744"/>
                      <a:gd name="connsiteX62" fmla="*/ 279405 w 2631516"/>
                      <a:gd name="connsiteY62" fmla="*/ 539010 h 2652744"/>
                      <a:gd name="connsiteX63" fmla="*/ 411485 w 2631516"/>
                      <a:gd name="connsiteY63" fmla="*/ 549170 h 2652744"/>
                      <a:gd name="connsiteX64" fmla="*/ 411485 w 2631516"/>
                      <a:gd name="connsiteY64" fmla="*/ 422170 h 2652744"/>
                      <a:gd name="connsiteX65" fmla="*/ 579125 w 2631516"/>
                      <a:gd name="connsiteY65" fmla="*/ 422170 h 2652744"/>
                      <a:gd name="connsiteX66" fmla="*/ 568965 w 2631516"/>
                      <a:gd name="connsiteY66" fmla="*/ 254530 h 2652744"/>
                      <a:gd name="connsiteX67" fmla="*/ 731525 w 2631516"/>
                      <a:gd name="connsiteY67" fmla="*/ 305330 h 2652744"/>
                      <a:gd name="connsiteX68" fmla="*/ 787405 w 2631516"/>
                      <a:gd name="connsiteY68" fmla="*/ 132610 h 2652744"/>
                      <a:gd name="connsiteX69" fmla="*/ 919485 w 2631516"/>
                      <a:gd name="connsiteY69" fmla="*/ 224050 h 2652744"/>
                      <a:gd name="connsiteX70" fmla="*/ 1005845 w 2631516"/>
                      <a:gd name="connsiteY70" fmla="*/ 31010 h 2652744"/>
                      <a:gd name="connsiteX71" fmla="*/ 1163325 w 2631516"/>
                      <a:gd name="connsiteY71" fmla="*/ 152930 h 2652744"/>
                      <a:gd name="connsiteX72" fmla="*/ 1239525 w 2631516"/>
                      <a:gd name="connsiteY72" fmla="*/ 530 h 2652744"/>
                      <a:gd name="connsiteX73" fmla="*/ 1264925 w 2631516"/>
                      <a:gd name="connsiteY73" fmla="*/ 112290 h 26527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</a:cxnLst>
                    <a:rect l="l" t="t" r="r" b="b"/>
                    <a:pathLst>
                      <a:path w="2631516" h="2652744">
                        <a:moveTo>
                          <a:pt x="1315725" y="137690"/>
                        </a:moveTo>
                        <a:cubicBezTo>
                          <a:pt x="1342818" y="92393"/>
                          <a:pt x="1369912" y="47097"/>
                          <a:pt x="1397005" y="51330"/>
                        </a:cubicBezTo>
                        <a:cubicBezTo>
                          <a:pt x="1424098" y="55563"/>
                          <a:pt x="1449498" y="153777"/>
                          <a:pt x="1478285" y="163090"/>
                        </a:cubicBezTo>
                        <a:cubicBezTo>
                          <a:pt x="1507072" y="172403"/>
                          <a:pt x="1541785" y="98743"/>
                          <a:pt x="1569725" y="107210"/>
                        </a:cubicBezTo>
                        <a:cubicBezTo>
                          <a:pt x="1597665" y="115677"/>
                          <a:pt x="1607825" y="205423"/>
                          <a:pt x="1645925" y="213890"/>
                        </a:cubicBezTo>
                        <a:cubicBezTo>
                          <a:pt x="1684025" y="222357"/>
                          <a:pt x="1763612" y="141923"/>
                          <a:pt x="1798325" y="158010"/>
                        </a:cubicBezTo>
                        <a:cubicBezTo>
                          <a:pt x="1833038" y="174097"/>
                          <a:pt x="1822032" y="290090"/>
                          <a:pt x="1854205" y="310410"/>
                        </a:cubicBezTo>
                        <a:cubicBezTo>
                          <a:pt x="1886378" y="330730"/>
                          <a:pt x="1960038" y="261303"/>
                          <a:pt x="1991365" y="279930"/>
                        </a:cubicBezTo>
                        <a:cubicBezTo>
                          <a:pt x="2022692" y="298557"/>
                          <a:pt x="2007452" y="402697"/>
                          <a:pt x="2042165" y="422170"/>
                        </a:cubicBezTo>
                        <a:cubicBezTo>
                          <a:pt x="2076878" y="441643"/>
                          <a:pt x="2173398" y="373063"/>
                          <a:pt x="2199645" y="396770"/>
                        </a:cubicBezTo>
                        <a:cubicBezTo>
                          <a:pt x="2225892" y="420477"/>
                          <a:pt x="2165778" y="535623"/>
                          <a:pt x="2199645" y="564410"/>
                        </a:cubicBezTo>
                        <a:cubicBezTo>
                          <a:pt x="2233512" y="593197"/>
                          <a:pt x="2382525" y="541550"/>
                          <a:pt x="2402845" y="569490"/>
                        </a:cubicBezTo>
                        <a:cubicBezTo>
                          <a:pt x="2423165" y="597430"/>
                          <a:pt x="2300398" y="692257"/>
                          <a:pt x="2321565" y="732050"/>
                        </a:cubicBezTo>
                        <a:cubicBezTo>
                          <a:pt x="2342732" y="771843"/>
                          <a:pt x="2511218" y="770150"/>
                          <a:pt x="2529845" y="808250"/>
                        </a:cubicBezTo>
                        <a:cubicBezTo>
                          <a:pt x="2548472" y="846350"/>
                          <a:pt x="2418085" y="915777"/>
                          <a:pt x="2433325" y="960650"/>
                        </a:cubicBezTo>
                        <a:cubicBezTo>
                          <a:pt x="2448565" y="1005523"/>
                          <a:pt x="2611972" y="1041930"/>
                          <a:pt x="2621285" y="1077490"/>
                        </a:cubicBezTo>
                        <a:cubicBezTo>
                          <a:pt x="2630598" y="1113050"/>
                          <a:pt x="2487512" y="1130830"/>
                          <a:pt x="2489205" y="1174010"/>
                        </a:cubicBezTo>
                        <a:cubicBezTo>
                          <a:pt x="2490898" y="1217190"/>
                          <a:pt x="2628058" y="1289157"/>
                          <a:pt x="2631445" y="1336570"/>
                        </a:cubicBezTo>
                        <a:cubicBezTo>
                          <a:pt x="2634832" y="1383983"/>
                          <a:pt x="2517145" y="1413617"/>
                          <a:pt x="2509525" y="1458490"/>
                        </a:cubicBezTo>
                        <a:cubicBezTo>
                          <a:pt x="2501905" y="1503363"/>
                          <a:pt x="2592498" y="1574483"/>
                          <a:pt x="2585725" y="1605810"/>
                        </a:cubicBezTo>
                        <a:cubicBezTo>
                          <a:pt x="2578952" y="1637137"/>
                          <a:pt x="2479892" y="1613430"/>
                          <a:pt x="2468885" y="1646450"/>
                        </a:cubicBezTo>
                        <a:cubicBezTo>
                          <a:pt x="2457878" y="1679470"/>
                          <a:pt x="2532385" y="1770063"/>
                          <a:pt x="2519685" y="1803930"/>
                        </a:cubicBezTo>
                        <a:cubicBezTo>
                          <a:pt x="2506985" y="1837797"/>
                          <a:pt x="2412158" y="1813243"/>
                          <a:pt x="2392685" y="1849650"/>
                        </a:cubicBezTo>
                        <a:cubicBezTo>
                          <a:pt x="2373212" y="1886057"/>
                          <a:pt x="2423165" y="1988503"/>
                          <a:pt x="2402845" y="2022370"/>
                        </a:cubicBezTo>
                        <a:cubicBezTo>
                          <a:pt x="2382525" y="2056237"/>
                          <a:pt x="2292778" y="2019830"/>
                          <a:pt x="2270765" y="2052850"/>
                        </a:cubicBezTo>
                        <a:cubicBezTo>
                          <a:pt x="2248752" y="2085870"/>
                          <a:pt x="2295318" y="2189163"/>
                          <a:pt x="2270765" y="2220490"/>
                        </a:cubicBezTo>
                        <a:cubicBezTo>
                          <a:pt x="2246212" y="2251817"/>
                          <a:pt x="2155618" y="2208637"/>
                          <a:pt x="2123445" y="2240810"/>
                        </a:cubicBezTo>
                        <a:cubicBezTo>
                          <a:pt x="2091272" y="2272983"/>
                          <a:pt x="2100585" y="2390670"/>
                          <a:pt x="2077725" y="2413530"/>
                        </a:cubicBezTo>
                        <a:cubicBezTo>
                          <a:pt x="2054865" y="2436390"/>
                          <a:pt x="2015918" y="2349183"/>
                          <a:pt x="1986285" y="2377970"/>
                        </a:cubicBezTo>
                        <a:cubicBezTo>
                          <a:pt x="1956652" y="2406757"/>
                          <a:pt x="1935485" y="2569317"/>
                          <a:pt x="1899925" y="2586250"/>
                        </a:cubicBezTo>
                        <a:cubicBezTo>
                          <a:pt x="1864365" y="2603183"/>
                          <a:pt x="1817798" y="2474490"/>
                          <a:pt x="1772925" y="2479570"/>
                        </a:cubicBezTo>
                        <a:cubicBezTo>
                          <a:pt x="1728052" y="2484650"/>
                          <a:pt x="1669631" y="2605723"/>
                          <a:pt x="1630685" y="2616730"/>
                        </a:cubicBezTo>
                        <a:cubicBezTo>
                          <a:pt x="1591739" y="2627737"/>
                          <a:pt x="1594278" y="2543070"/>
                          <a:pt x="1539245" y="2545610"/>
                        </a:cubicBezTo>
                        <a:cubicBezTo>
                          <a:pt x="1484212" y="2548150"/>
                          <a:pt x="1347898" y="2628583"/>
                          <a:pt x="1300485" y="2631970"/>
                        </a:cubicBezTo>
                        <a:cubicBezTo>
                          <a:pt x="1253072" y="2635357"/>
                          <a:pt x="1278472" y="2562543"/>
                          <a:pt x="1254765" y="2565930"/>
                        </a:cubicBezTo>
                        <a:cubicBezTo>
                          <a:pt x="1231058" y="2569317"/>
                          <a:pt x="1193805" y="2659910"/>
                          <a:pt x="1158245" y="2652290"/>
                        </a:cubicBezTo>
                        <a:cubicBezTo>
                          <a:pt x="1122685" y="2644670"/>
                          <a:pt x="1081198" y="2527830"/>
                          <a:pt x="1041405" y="2520210"/>
                        </a:cubicBezTo>
                        <a:cubicBezTo>
                          <a:pt x="1001612" y="2512590"/>
                          <a:pt x="943192" y="2615037"/>
                          <a:pt x="919485" y="2606570"/>
                        </a:cubicBezTo>
                        <a:cubicBezTo>
                          <a:pt x="895778" y="2598103"/>
                          <a:pt x="921178" y="2487190"/>
                          <a:pt x="899165" y="2469410"/>
                        </a:cubicBezTo>
                        <a:cubicBezTo>
                          <a:pt x="877152" y="2451630"/>
                          <a:pt x="817038" y="2488037"/>
                          <a:pt x="787405" y="2499890"/>
                        </a:cubicBezTo>
                        <a:cubicBezTo>
                          <a:pt x="757772" y="2511743"/>
                          <a:pt x="734912" y="2554077"/>
                          <a:pt x="721365" y="2540530"/>
                        </a:cubicBezTo>
                        <a:cubicBezTo>
                          <a:pt x="707818" y="2526983"/>
                          <a:pt x="734065" y="2444010"/>
                          <a:pt x="706125" y="2418610"/>
                        </a:cubicBezTo>
                        <a:cubicBezTo>
                          <a:pt x="678185" y="2393210"/>
                          <a:pt x="578278" y="2413530"/>
                          <a:pt x="553725" y="2388130"/>
                        </a:cubicBezTo>
                        <a:cubicBezTo>
                          <a:pt x="529172" y="2362730"/>
                          <a:pt x="579125" y="2284837"/>
                          <a:pt x="558805" y="2266210"/>
                        </a:cubicBezTo>
                        <a:cubicBezTo>
                          <a:pt x="538485" y="2247583"/>
                          <a:pt x="456358" y="2296690"/>
                          <a:pt x="431805" y="2276370"/>
                        </a:cubicBezTo>
                        <a:cubicBezTo>
                          <a:pt x="407252" y="2256050"/>
                          <a:pt x="444505" y="2164610"/>
                          <a:pt x="411485" y="2144290"/>
                        </a:cubicBezTo>
                        <a:cubicBezTo>
                          <a:pt x="378465" y="2123970"/>
                          <a:pt x="250618" y="2173923"/>
                          <a:pt x="233685" y="2154450"/>
                        </a:cubicBezTo>
                        <a:cubicBezTo>
                          <a:pt x="216752" y="2134977"/>
                          <a:pt x="327665" y="2058777"/>
                          <a:pt x="309885" y="2027450"/>
                        </a:cubicBezTo>
                        <a:cubicBezTo>
                          <a:pt x="292105" y="1996123"/>
                          <a:pt x="143092" y="1996970"/>
                          <a:pt x="127005" y="1966490"/>
                        </a:cubicBezTo>
                        <a:cubicBezTo>
                          <a:pt x="110918" y="1936010"/>
                          <a:pt x="227758" y="1879283"/>
                          <a:pt x="213365" y="1844570"/>
                        </a:cubicBezTo>
                        <a:cubicBezTo>
                          <a:pt x="198972" y="1809857"/>
                          <a:pt x="54192" y="1791230"/>
                          <a:pt x="40645" y="1758210"/>
                        </a:cubicBezTo>
                        <a:cubicBezTo>
                          <a:pt x="27098" y="1725190"/>
                          <a:pt x="135472" y="1687090"/>
                          <a:pt x="132085" y="1646450"/>
                        </a:cubicBezTo>
                        <a:cubicBezTo>
                          <a:pt x="128698" y="1605810"/>
                          <a:pt x="25405" y="1549083"/>
                          <a:pt x="20325" y="1514370"/>
                        </a:cubicBezTo>
                        <a:cubicBezTo>
                          <a:pt x="15245" y="1479657"/>
                          <a:pt x="104992" y="1472883"/>
                          <a:pt x="101605" y="1438170"/>
                        </a:cubicBezTo>
                        <a:cubicBezTo>
                          <a:pt x="98218" y="1403457"/>
                          <a:pt x="-842" y="1336570"/>
                          <a:pt x="5" y="1306090"/>
                        </a:cubicBezTo>
                        <a:cubicBezTo>
                          <a:pt x="852" y="1275610"/>
                          <a:pt x="104992" y="1298470"/>
                          <a:pt x="106685" y="1255290"/>
                        </a:cubicBezTo>
                        <a:cubicBezTo>
                          <a:pt x="108378" y="1212110"/>
                          <a:pt x="-842" y="1091883"/>
                          <a:pt x="10165" y="1047010"/>
                        </a:cubicBezTo>
                        <a:cubicBezTo>
                          <a:pt x="21172" y="1002137"/>
                          <a:pt x="157485" y="1023303"/>
                          <a:pt x="172725" y="986050"/>
                        </a:cubicBezTo>
                        <a:cubicBezTo>
                          <a:pt x="187965" y="948797"/>
                          <a:pt x="92292" y="852277"/>
                          <a:pt x="101605" y="823490"/>
                        </a:cubicBezTo>
                        <a:cubicBezTo>
                          <a:pt x="110918" y="794703"/>
                          <a:pt x="214212" y="833650"/>
                          <a:pt x="228605" y="813330"/>
                        </a:cubicBezTo>
                        <a:cubicBezTo>
                          <a:pt x="242998" y="793010"/>
                          <a:pt x="174418" y="718503"/>
                          <a:pt x="187965" y="701570"/>
                        </a:cubicBezTo>
                        <a:cubicBezTo>
                          <a:pt x="201512" y="684637"/>
                          <a:pt x="294645" y="738823"/>
                          <a:pt x="309885" y="711730"/>
                        </a:cubicBezTo>
                        <a:cubicBezTo>
                          <a:pt x="325125" y="684637"/>
                          <a:pt x="262472" y="566103"/>
                          <a:pt x="279405" y="539010"/>
                        </a:cubicBezTo>
                        <a:cubicBezTo>
                          <a:pt x="296338" y="511917"/>
                          <a:pt x="389472" y="568643"/>
                          <a:pt x="411485" y="549170"/>
                        </a:cubicBezTo>
                        <a:cubicBezTo>
                          <a:pt x="433498" y="529697"/>
                          <a:pt x="383545" y="443337"/>
                          <a:pt x="411485" y="422170"/>
                        </a:cubicBezTo>
                        <a:cubicBezTo>
                          <a:pt x="439425" y="401003"/>
                          <a:pt x="552878" y="450110"/>
                          <a:pt x="579125" y="422170"/>
                        </a:cubicBezTo>
                        <a:cubicBezTo>
                          <a:pt x="605372" y="394230"/>
                          <a:pt x="543565" y="274003"/>
                          <a:pt x="568965" y="254530"/>
                        </a:cubicBezTo>
                        <a:cubicBezTo>
                          <a:pt x="594365" y="235057"/>
                          <a:pt x="695118" y="325650"/>
                          <a:pt x="731525" y="305330"/>
                        </a:cubicBezTo>
                        <a:cubicBezTo>
                          <a:pt x="767932" y="285010"/>
                          <a:pt x="756078" y="146157"/>
                          <a:pt x="787405" y="132610"/>
                        </a:cubicBezTo>
                        <a:cubicBezTo>
                          <a:pt x="818732" y="119063"/>
                          <a:pt x="883078" y="240983"/>
                          <a:pt x="919485" y="224050"/>
                        </a:cubicBezTo>
                        <a:cubicBezTo>
                          <a:pt x="955892" y="207117"/>
                          <a:pt x="965205" y="42863"/>
                          <a:pt x="1005845" y="31010"/>
                        </a:cubicBezTo>
                        <a:cubicBezTo>
                          <a:pt x="1046485" y="19157"/>
                          <a:pt x="1124378" y="158010"/>
                          <a:pt x="1163325" y="152930"/>
                        </a:cubicBezTo>
                        <a:cubicBezTo>
                          <a:pt x="1202272" y="147850"/>
                          <a:pt x="1222592" y="7303"/>
                          <a:pt x="1239525" y="530"/>
                        </a:cubicBezTo>
                        <a:cubicBezTo>
                          <a:pt x="1256458" y="-6243"/>
                          <a:pt x="1260691" y="53023"/>
                          <a:pt x="1264925" y="112290"/>
                        </a:cubicBezTo>
                      </a:path>
                    </a:pathLst>
                  </a:custGeom>
                  <a:noFill/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3509704" y="2868613"/>
                    <a:ext cx="2776077" cy="2753862"/>
                    <a:chOff x="8729051" y="1392016"/>
                    <a:chExt cx="2776077" cy="2753862"/>
                  </a:xfrm>
                </p:grpSpPr>
                <p:sp>
                  <p:nvSpPr>
                    <p:cNvPr id="295" name="Freeform 294"/>
                    <p:cNvSpPr/>
                    <p:nvPr/>
                  </p:nvSpPr>
                  <p:spPr>
                    <a:xfrm>
                      <a:off x="8826998" y="1433012"/>
                      <a:ext cx="2631516" cy="2652744"/>
                    </a:xfrm>
                    <a:custGeom>
                      <a:avLst/>
                      <a:gdLst>
                        <a:gd name="connsiteX0" fmla="*/ 1315725 w 2631516"/>
                        <a:gd name="connsiteY0" fmla="*/ 137690 h 2652744"/>
                        <a:gd name="connsiteX1" fmla="*/ 1397005 w 2631516"/>
                        <a:gd name="connsiteY1" fmla="*/ 51330 h 2652744"/>
                        <a:gd name="connsiteX2" fmla="*/ 1478285 w 2631516"/>
                        <a:gd name="connsiteY2" fmla="*/ 163090 h 2652744"/>
                        <a:gd name="connsiteX3" fmla="*/ 1569725 w 2631516"/>
                        <a:gd name="connsiteY3" fmla="*/ 107210 h 2652744"/>
                        <a:gd name="connsiteX4" fmla="*/ 1645925 w 2631516"/>
                        <a:gd name="connsiteY4" fmla="*/ 213890 h 2652744"/>
                        <a:gd name="connsiteX5" fmla="*/ 1798325 w 2631516"/>
                        <a:gd name="connsiteY5" fmla="*/ 158010 h 2652744"/>
                        <a:gd name="connsiteX6" fmla="*/ 1854205 w 2631516"/>
                        <a:gd name="connsiteY6" fmla="*/ 310410 h 2652744"/>
                        <a:gd name="connsiteX7" fmla="*/ 1991365 w 2631516"/>
                        <a:gd name="connsiteY7" fmla="*/ 279930 h 2652744"/>
                        <a:gd name="connsiteX8" fmla="*/ 2042165 w 2631516"/>
                        <a:gd name="connsiteY8" fmla="*/ 422170 h 2652744"/>
                        <a:gd name="connsiteX9" fmla="*/ 2199645 w 2631516"/>
                        <a:gd name="connsiteY9" fmla="*/ 396770 h 2652744"/>
                        <a:gd name="connsiteX10" fmla="*/ 2199645 w 2631516"/>
                        <a:gd name="connsiteY10" fmla="*/ 564410 h 2652744"/>
                        <a:gd name="connsiteX11" fmla="*/ 2402845 w 2631516"/>
                        <a:gd name="connsiteY11" fmla="*/ 569490 h 2652744"/>
                        <a:gd name="connsiteX12" fmla="*/ 2321565 w 2631516"/>
                        <a:gd name="connsiteY12" fmla="*/ 732050 h 2652744"/>
                        <a:gd name="connsiteX13" fmla="*/ 2529845 w 2631516"/>
                        <a:gd name="connsiteY13" fmla="*/ 808250 h 2652744"/>
                        <a:gd name="connsiteX14" fmla="*/ 2433325 w 2631516"/>
                        <a:gd name="connsiteY14" fmla="*/ 960650 h 2652744"/>
                        <a:gd name="connsiteX15" fmla="*/ 2621285 w 2631516"/>
                        <a:gd name="connsiteY15" fmla="*/ 1077490 h 2652744"/>
                        <a:gd name="connsiteX16" fmla="*/ 2489205 w 2631516"/>
                        <a:gd name="connsiteY16" fmla="*/ 1174010 h 2652744"/>
                        <a:gd name="connsiteX17" fmla="*/ 2631445 w 2631516"/>
                        <a:gd name="connsiteY17" fmla="*/ 1336570 h 2652744"/>
                        <a:gd name="connsiteX18" fmla="*/ 2509525 w 2631516"/>
                        <a:gd name="connsiteY18" fmla="*/ 1458490 h 2652744"/>
                        <a:gd name="connsiteX19" fmla="*/ 2585725 w 2631516"/>
                        <a:gd name="connsiteY19" fmla="*/ 1605810 h 2652744"/>
                        <a:gd name="connsiteX20" fmla="*/ 2468885 w 2631516"/>
                        <a:gd name="connsiteY20" fmla="*/ 1646450 h 2652744"/>
                        <a:gd name="connsiteX21" fmla="*/ 2519685 w 2631516"/>
                        <a:gd name="connsiteY21" fmla="*/ 1803930 h 2652744"/>
                        <a:gd name="connsiteX22" fmla="*/ 2392685 w 2631516"/>
                        <a:gd name="connsiteY22" fmla="*/ 1849650 h 2652744"/>
                        <a:gd name="connsiteX23" fmla="*/ 2402845 w 2631516"/>
                        <a:gd name="connsiteY23" fmla="*/ 2022370 h 2652744"/>
                        <a:gd name="connsiteX24" fmla="*/ 2270765 w 2631516"/>
                        <a:gd name="connsiteY24" fmla="*/ 2052850 h 2652744"/>
                        <a:gd name="connsiteX25" fmla="*/ 2270765 w 2631516"/>
                        <a:gd name="connsiteY25" fmla="*/ 2220490 h 2652744"/>
                        <a:gd name="connsiteX26" fmla="*/ 2123445 w 2631516"/>
                        <a:gd name="connsiteY26" fmla="*/ 2240810 h 2652744"/>
                        <a:gd name="connsiteX27" fmla="*/ 2077725 w 2631516"/>
                        <a:gd name="connsiteY27" fmla="*/ 2413530 h 2652744"/>
                        <a:gd name="connsiteX28" fmla="*/ 1986285 w 2631516"/>
                        <a:gd name="connsiteY28" fmla="*/ 2377970 h 2652744"/>
                        <a:gd name="connsiteX29" fmla="*/ 1899925 w 2631516"/>
                        <a:gd name="connsiteY29" fmla="*/ 2586250 h 2652744"/>
                        <a:gd name="connsiteX30" fmla="*/ 1772925 w 2631516"/>
                        <a:gd name="connsiteY30" fmla="*/ 2479570 h 2652744"/>
                        <a:gd name="connsiteX31" fmla="*/ 1630685 w 2631516"/>
                        <a:gd name="connsiteY31" fmla="*/ 2616730 h 2652744"/>
                        <a:gd name="connsiteX32" fmla="*/ 1539245 w 2631516"/>
                        <a:gd name="connsiteY32" fmla="*/ 2545610 h 2652744"/>
                        <a:gd name="connsiteX33" fmla="*/ 1300485 w 2631516"/>
                        <a:gd name="connsiteY33" fmla="*/ 2631970 h 2652744"/>
                        <a:gd name="connsiteX34" fmla="*/ 1254765 w 2631516"/>
                        <a:gd name="connsiteY34" fmla="*/ 2565930 h 2652744"/>
                        <a:gd name="connsiteX35" fmla="*/ 1158245 w 2631516"/>
                        <a:gd name="connsiteY35" fmla="*/ 2652290 h 2652744"/>
                        <a:gd name="connsiteX36" fmla="*/ 1041405 w 2631516"/>
                        <a:gd name="connsiteY36" fmla="*/ 2520210 h 2652744"/>
                        <a:gd name="connsiteX37" fmla="*/ 919485 w 2631516"/>
                        <a:gd name="connsiteY37" fmla="*/ 2606570 h 2652744"/>
                        <a:gd name="connsiteX38" fmla="*/ 899165 w 2631516"/>
                        <a:gd name="connsiteY38" fmla="*/ 2469410 h 2652744"/>
                        <a:gd name="connsiteX39" fmla="*/ 787405 w 2631516"/>
                        <a:gd name="connsiteY39" fmla="*/ 2499890 h 2652744"/>
                        <a:gd name="connsiteX40" fmla="*/ 721365 w 2631516"/>
                        <a:gd name="connsiteY40" fmla="*/ 2540530 h 2652744"/>
                        <a:gd name="connsiteX41" fmla="*/ 706125 w 2631516"/>
                        <a:gd name="connsiteY41" fmla="*/ 2418610 h 2652744"/>
                        <a:gd name="connsiteX42" fmla="*/ 553725 w 2631516"/>
                        <a:gd name="connsiteY42" fmla="*/ 2388130 h 2652744"/>
                        <a:gd name="connsiteX43" fmla="*/ 558805 w 2631516"/>
                        <a:gd name="connsiteY43" fmla="*/ 2266210 h 2652744"/>
                        <a:gd name="connsiteX44" fmla="*/ 431805 w 2631516"/>
                        <a:gd name="connsiteY44" fmla="*/ 2276370 h 2652744"/>
                        <a:gd name="connsiteX45" fmla="*/ 411485 w 2631516"/>
                        <a:gd name="connsiteY45" fmla="*/ 2144290 h 2652744"/>
                        <a:gd name="connsiteX46" fmla="*/ 233685 w 2631516"/>
                        <a:gd name="connsiteY46" fmla="*/ 2154450 h 2652744"/>
                        <a:gd name="connsiteX47" fmla="*/ 309885 w 2631516"/>
                        <a:gd name="connsiteY47" fmla="*/ 2027450 h 2652744"/>
                        <a:gd name="connsiteX48" fmla="*/ 127005 w 2631516"/>
                        <a:gd name="connsiteY48" fmla="*/ 1966490 h 2652744"/>
                        <a:gd name="connsiteX49" fmla="*/ 213365 w 2631516"/>
                        <a:gd name="connsiteY49" fmla="*/ 1844570 h 2652744"/>
                        <a:gd name="connsiteX50" fmla="*/ 40645 w 2631516"/>
                        <a:gd name="connsiteY50" fmla="*/ 1758210 h 2652744"/>
                        <a:gd name="connsiteX51" fmla="*/ 132085 w 2631516"/>
                        <a:gd name="connsiteY51" fmla="*/ 1646450 h 2652744"/>
                        <a:gd name="connsiteX52" fmla="*/ 20325 w 2631516"/>
                        <a:gd name="connsiteY52" fmla="*/ 1514370 h 2652744"/>
                        <a:gd name="connsiteX53" fmla="*/ 101605 w 2631516"/>
                        <a:gd name="connsiteY53" fmla="*/ 1438170 h 2652744"/>
                        <a:gd name="connsiteX54" fmla="*/ 5 w 2631516"/>
                        <a:gd name="connsiteY54" fmla="*/ 1306090 h 2652744"/>
                        <a:gd name="connsiteX55" fmla="*/ 106685 w 2631516"/>
                        <a:gd name="connsiteY55" fmla="*/ 1255290 h 2652744"/>
                        <a:gd name="connsiteX56" fmla="*/ 10165 w 2631516"/>
                        <a:gd name="connsiteY56" fmla="*/ 1047010 h 2652744"/>
                        <a:gd name="connsiteX57" fmla="*/ 172725 w 2631516"/>
                        <a:gd name="connsiteY57" fmla="*/ 986050 h 2652744"/>
                        <a:gd name="connsiteX58" fmla="*/ 101605 w 2631516"/>
                        <a:gd name="connsiteY58" fmla="*/ 823490 h 2652744"/>
                        <a:gd name="connsiteX59" fmla="*/ 228605 w 2631516"/>
                        <a:gd name="connsiteY59" fmla="*/ 813330 h 2652744"/>
                        <a:gd name="connsiteX60" fmla="*/ 187965 w 2631516"/>
                        <a:gd name="connsiteY60" fmla="*/ 701570 h 2652744"/>
                        <a:gd name="connsiteX61" fmla="*/ 309885 w 2631516"/>
                        <a:gd name="connsiteY61" fmla="*/ 711730 h 2652744"/>
                        <a:gd name="connsiteX62" fmla="*/ 279405 w 2631516"/>
                        <a:gd name="connsiteY62" fmla="*/ 539010 h 2652744"/>
                        <a:gd name="connsiteX63" fmla="*/ 411485 w 2631516"/>
                        <a:gd name="connsiteY63" fmla="*/ 549170 h 2652744"/>
                        <a:gd name="connsiteX64" fmla="*/ 411485 w 2631516"/>
                        <a:gd name="connsiteY64" fmla="*/ 422170 h 2652744"/>
                        <a:gd name="connsiteX65" fmla="*/ 579125 w 2631516"/>
                        <a:gd name="connsiteY65" fmla="*/ 422170 h 2652744"/>
                        <a:gd name="connsiteX66" fmla="*/ 568965 w 2631516"/>
                        <a:gd name="connsiteY66" fmla="*/ 254530 h 2652744"/>
                        <a:gd name="connsiteX67" fmla="*/ 731525 w 2631516"/>
                        <a:gd name="connsiteY67" fmla="*/ 305330 h 2652744"/>
                        <a:gd name="connsiteX68" fmla="*/ 787405 w 2631516"/>
                        <a:gd name="connsiteY68" fmla="*/ 132610 h 2652744"/>
                        <a:gd name="connsiteX69" fmla="*/ 919485 w 2631516"/>
                        <a:gd name="connsiteY69" fmla="*/ 224050 h 2652744"/>
                        <a:gd name="connsiteX70" fmla="*/ 1005845 w 2631516"/>
                        <a:gd name="connsiteY70" fmla="*/ 31010 h 2652744"/>
                        <a:gd name="connsiteX71" fmla="*/ 1163325 w 2631516"/>
                        <a:gd name="connsiteY71" fmla="*/ 152930 h 2652744"/>
                        <a:gd name="connsiteX72" fmla="*/ 1239525 w 2631516"/>
                        <a:gd name="connsiteY72" fmla="*/ 530 h 2652744"/>
                        <a:gd name="connsiteX73" fmla="*/ 1264925 w 2631516"/>
                        <a:gd name="connsiteY73" fmla="*/ 112290 h 26527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</a:cxnLst>
                      <a:rect l="l" t="t" r="r" b="b"/>
                      <a:pathLst>
                        <a:path w="2631516" h="2652744">
                          <a:moveTo>
                            <a:pt x="1315725" y="137690"/>
                          </a:moveTo>
                          <a:cubicBezTo>
                            <a:pt x="1342818" y="92393"/>
                            <a:pt x="1369912" y="47097"/>
                            <a:pt x="1397005" y="51330"/>
                          </a:cubicBezTo>
                          <a:cubicBezTo>
                            <a:pt x="1424098" y="55563"/>
                            <a:pt x="1449498" y="153777"/>
                            <a:pt x="1478285" y="163090"/>
                          </a:cubicBezTo>
                          <a:cubicBezTo>
                            <a:pt x="1507072" y="172403"/>
                            <a:pt x="1541785" y="98743"/>
                            <a:pt x="1569725" y="107210"/>
                          </a:cubicBezTo>
                          <a:cubicBezTo>
                            <a:pt x="1597665" y="115677"/>
                            <a:pt x="1607825" y="205423"/>
                            <a:pt x="1645925" y="213890"/>
                          </a:cubicBezTo>
                          <a:cubicBezTo>
                            <a:pt x="1684025" y="222357"/>
                            <a:pt x="1763612" y="141923"/>
                            <a:pt x="1798325" y="158010"/>
                          </a:cubicBezTo>
                          <a:cubicBezTo>
                            <a:pt x="1833038" y="174097"/>
                            <a:pt x="1822032" y="290090"/>
                            <a:pt x="1854205" y="310410"/>
                          </a:cubicBezTo>
                          <a:cubicBezTo>
                            <a:pt x="1886378" y="330730"/>
                            <a:pt x="1960038" y="261303"/>
                            <a:pt x="1991365" y="279930"/>
                          </a:cubicBezTo>
                          <a:cubicBezTo>
                            <a:pt x="2022692" y="298557"/>
                            <a:pt x="2007452" y="402697"/>
                            <a:pt x="2042165" y="422170"/>
                          </a:cubicBezTo>
                          <a:cubicBezTo>
                            <a:pt x="2076878" y="441643"/>
                            <a:pt x="2173398" y="373063"/>
                            <a:pt x="2199645" y="396770"/>
                          </a:cubicBezTo>
                          <a:cubicBezTo>
                            <a:pt x="2225892" y="420477"/>
                            <a:pt x="2165778" y="535623"/>
                            <a:pt x="2199645" y="564410"/>
                          </a:cubicBezTo>
                          <a:cubicBezTo>
                            <a:pt x="2233512" y="593197"/>
                            <a:pt x="2382525" y="541550"/>
                            <a:pt x="2402845" y="569490"/>
                          </a:cubicBezTo>
                          <a:cubicBezTo>
                            <a:pt x="2423165" y="597430"/>
                            <a:pt x="2300398" y="692257"/>
                            <a:pt x="2321565" y="732050"/>
                          </a:cubicBezTo>
                          <a:cubicBezTo>
                            <a:pt x="2342732" y="771843"/>
                            <a:pt x="2511218" y="770150"/>
                            <a:pt x="2529845" y="808250"/>
                          </a:cubicBezTo>
                          <a:cubicBezTo>
                            <a:pt x="2548472" y="846350"/>
                            <a:pt x="2418085" y="915777"/>
                            <a:pt x="2433325" y="960650"/>
                          </a:cubicBezTo>
                          <a:cubicBezTo>
                            <a:pt x="2448565" y="1005523"/>
                            <a:pt x="2611972" y="1041930"/>
                            <a:pt x="2621285" y="1077490"/>
                          </a:cubicBezTo>
                          <a:cubicBezTo>
                            <a:pt x="2630598" y="1113050"/>
                            <a:pt x="2487512" y="1130830"/>
                            <a:pt x="2489205" y="1174010"/>
                          </a:cubicBezTo>
                          <a:cubicBezTo>
                            <a:pt x="2490898" y="1217190"/>
                            <a:pt x="2628058" y="1289157"/>
                            <a:pt x="2631445" y="1336570"/>
                          </a:cubicBezTo>
                          <a:cubicBezTo>
                            <a:pt x="2634832" y="1383983"/>
                            <a:pt x="2517145" y="1413617"/>
                            <a:pt x="2509525" y="1458490"/>
                          </a:cubicBezTo>
                          <a:cubicBezTo>
                            <a:pt x="2501905" y="1503363"/>
                            <a:pt x="2592498" y="1574483"/>
                            <a:pt x="2585725" y="1605810"/>
                          </a:cubicBezTo>
                          <a:cubicBezTo>
                            <a:pt x="2578952" y="1637137"/>
                            <a:pt x="2479892" y="1613430"/>
                            <a:pt x="2468885" y="1646450"/>
                          </a:cubicBezTo>
                          <a:cubicBezTo>
                            <a:pt x="2457878" y="1679470"/>
                            <a:pt x="2532385" y="1770063"/>
                            <a:pt x="2519685" y="1803930"/>
                          </a:cubicBezTo>
                          <a:cubicBezTo>
                            <a:pt x="2506985" y="1837797"/>
                            <a:pt x="2412158" y="1813243"/>
                            <a:pt x="2392685" y="1849650"/>
                          </a:cubicBezTo>
                          <a:cubicBezTo>
                            <a:pt x="2373212" y="1886057"/>
                            <a:pt x="2423165" y="1988503"/>
                            <a:pt x="2402845" y="2022370"/>
                          </a:cubicBezTo>
                          <a:cubicBezTo>
                            <a:pt x="2382525" y="2056237"/>
                            <a:pt x="2292778" y="2019830"/>
                            <a:pt x="2270765" y="2052850"/>
                          </a:cubicBezTo>
                          <a:cubicBezTo>
                            <a:pt x="2248752" y="2085870"/>
                            <a:pt x="2295318" y="2189163"/>
                            <a:pt x="2270765" y="2220490"/>
                          </a:cubicBezTo>
                          <a:cubicBezTo>
                            <a:pt x="2246212" y="2251817"/>
                            <a:pt x="2155618" y="2208637"/>
                            <a:pt x="2123445" y="2240810"/>
                          </a:cubicBezTo>
                          <a:cubicBezTo>
                            <a:pt x="2091272" y="2272983"/>
                            <a:pt x="2100585" y="2390670"/>
                            <a:pt x="2077725" y="2413530"/>
                          </a:cubicBezTo>
                          <a:cubicBezTo>
                            <a:pt x="2054865" y="2436390"/>
                            <a:pt x="2015918" y="2349183"/>
                            <a:pt x="1986285" y="2377970"/>
                          </a:cubicBezTo>
                          <a:cubicBezTo>
                            <a:pt x="1956652" y="2406757"/>
                            <a:pt x="1935485" y="2569317"/>
                            <a:pt x="1899925" y="2586250"/>
                          </a:cubicBezTo>
                          <a:cubicBezTo>
                            <a:pt x="1864365" y="2603183"/>
                            <a:pt x="1817798" y="2474490"/>
                            <a:pt x="1772925" y="2479570"/>
                          </a:cubicBezTo>
                          <a:cubicBezTo>
                            <a:pt x="1728052" y="2484650"/>
                            <a:pt x="1669631" y="2605723"/>
                            <a:pt x="1630685" y="2616730"/>
                          </a:cubicBezTo>
                          <a:cubicBezTo>
                            <a:pt x="1591739" y="2627737"/>
                            <a:pt x="1594278" y="2543070"/>
                            <a:pt x="1539245" y="2545610"/>
                          </a:cubicBezTo>
                          <a:cubicBezTo>
                            <a:pt x="1484212" y="2548150"/>
                            <a:pt x="1347898" y="2628583"/>
                            <a:pt x="1300485" y="2631970"/>
                          </a:cubicBezTo>
                          <a:cubicBezTo>
                            <a:pt x="1253072" y="2635357"/>
                            <a:pt x="1278472" y="2562543"/>
                            <a:pt x="1254765" y="2565930"/>
                          </a:cubicBezTo>
                          <a:cubicBezTo>
                            <a:pt x="1231058" y="2569317"/>
                            <a:pt x="1193805" y="2659910"/>
                            <a:pt x="1158245" y="2652290"/>
                          </a:cubicBezTo>
                          <a:cubicBezTo>
                            <a:pt x="1122685" y="2644670"/>
                            <a:pt x="1081198" y="2527830"/>
                            <a:pt x="1041405" y="2520210"/>
                          </a:cubicBezTo>
                          <a:cubicBezTo>
                            <a:pt x="1001612" y="2512590"/>
                            <a:pt x="943192" y="2615037"/>
                            <a:pt x="919485" y="2606570"/>
                          </a:cubicBezTo>
                          <a:cubicBezTo>
                            <a:pt x="895778" y="2598103"/>
                            <a:pt x="921178" y="2487190"/>
                            <a:pt x="899165" y="2469410"/>
                          </a:cubicBezTo>
                          <a:cubicBezTo>
                            <a:pt x="877152" y="2451630"/>
                            <a:pt x="817038" y="2488037"/>
                            <a:pt x="787405" y="2499890"/>
                          </a:cubicBezTo>
                          <a:cubicBezTo>
                            <a:pt x="757772" y="2511743"/>
                            <a:pt x="734912" y="2554077"/>
                            <a:pt x="721365" y="2540530"/>
                          </a:cubicBezTo>
                          <a:cubicBezTo>
                            <a:pt x="707818" y="2526983"/>
                            <a:pt x="734065" y="2444010"/>
                            <a:pt x="706125" y="2418610"/>
                          </a:cubicBezTo>
                          <a:cubicBezTo>
                            <a:pt x="678185" y="2393210"/>
                            <a:pt x="578278" y="2413530"/>
                            <a:pt x="553725" y="2388130"/>
                          </a:cubicBezTo>
                          <a:cubicBezTo>
                            <a:pt x="529172" y="2362730"/>
                            <a:pt x="579125" y="2284837"/>
                            <a:pt x="558805" y="2266210"/>
                          </a:cubicBezTo>
                          <a:cubicBezTo>
                            <a:pt x="538485" y="2247583"/>
                            <a:pt x="456358" y="2296690"/>
                            <a:pt x="431805" y="2276370"/>
                          </a:cubicBezTo>
                          <a:cubicBezTo>
                            <a:pt x="407252" y="2256050"/>
                            <a:pt x="444505" y="2164610"/>
                            <a:pt x="411485" y="2144290"/>
                          </a:cubicBezTo>
                          <a:cubicBezTo>
                            <a:pt x="378465" y="2123970"/>
                            <a:pt x="250618" y="2173923"/>
                            <a:pt x="233685" y="2154450"/>
                          </a:cubicBezTo>
                          <a:cubicBezTo>
                            <a:pt x="216752" y="2134977"/>
                            <a:pt x="327665" y="2058777"/>
                            <a:pt x="309885" y="2027450"/>
                          </a:cubicBezTo>
                          <a:cubicBezTo>
                            <a:pt x="292105" y="1996123"/>
                            <a:pt x="143092" y="1996970"/>
                            <a:pt x="127005" y="1966490"/>
                          </a:cubicBezTo>
                          <a:cubicBezTo>
                            <a:pt x="110918" y="1936010"/>
                            <a:pt x="227758" y="1879283"/>
                            <a:pt x="213365" y="1844570"/>
                          </a:cubicBezTo>
                          <a:cubicBezTo>
                            <a:pt x="198972" y="1809857"/>
                            <a:pt x="54192" y="1791230"/>
                            <a:pt x="40645" y="1758210"/>
                          </a:cubicBezTo>
                          <a:cubicBezTo>
                            <a:pt x="27098" y="1725190"/>
                            <a:pt x="135472" y="1687090"/>
                            <a:pt x="132085" y="1646450"/>
                          </a:cubicBezTo>
                          <a:cubicBezTo>
                            <a:pt x="128698" y="1605810"/>
                            <a:pt x="25405" y="1549083"/>
                            <a:pt x="20325" y="1514370"/>
                          </a:cubicBezTo>
                          <a:cubicBezTo>
                            <a:pt x="15245" y="1479657"/>
                            <a:pt x="104992" y="1472883"/>
                            <a:pt x="101605" y="1438170"/>
                          </a:cubicBezTo>
                          <a:cubicBezTo>
                            <a:pt x="98218" y="1403457"/>
                            <a:pt x="-842" y="1336570"/>
                            <a:pt x="5" y="1306090"/>
                          </a:cubicBezTo>
                          <a:cubicBezTo>
                            <a:pt x="852" y="1275610"/>
                            <a:pt x="104992" y="1298470"/>
                            <a:pt x="106685" y="1255290"/>
                          </a:cubicBezTo>
                          <a:cubicBezTo>
                            <a:pt x="108378" y="1212110"/>
                            <a:pt x="-842" y="1091883"/>
                            <a:pt x="10165" y="1047010"/>
                          </a:cubicBezTo>
                          <a:cubicBezTo>
                            <a:pt x="21172" y="1002137"/>
                            <a:pt x="157485" y="1023303"/>
                            <a:pt x="172725" y="986050"/>
                          </a:cubicBezTo>
                          <a:cubicBezTo>
                            <a:pt x="187965" y="948797"/>
                            <a:pt x="92292" y="852277"/>
                            <a:pt x="101605" y="823490"/>
                          </a:cubicBezTo>
                          <a:cubicBezTo>
                            <a:pt x="110918" y="794703"/>
                            <a:pt x="214212" y="833650"/>
                            <a:pt x="228605" y="813330"/>
                          </a:cubicBezTo>
                          <a:cubicBezTo>
                            <a:pt x="242998" y="793010"/>
                            <a:pt x="174418" y="718503"/>
                            <a:pt x="187965" y="701570"/>
                          </a:cubicBezTo>
                          <a:cubicBezTo>
                            <a:pt x="201512" y="684637"/>
                            <a:pt x="294645" y="738823"/>
                            <a:pt x="309885" y="711730"/>
                          </a:cubicBezTo>
                          <a:cubicBezTo>
                            <a:pt x="325125" y="684637"/>
                            <a:pt x="262472" y="566103"/>
                            <a:pt x="279405" y="539010"/>
                          </a:cubicBezTo>
                          <a:cubicBezTo>
                            <a:pt x="296338" y="511917"/>
                            <a:pt x="389472" y="568643"/>
                            <a:pt x="411485" y="549170"/>
                          </a:cubicBezTo>
                          <a:cubicBezTo>
                            <a:pt x="433498" y="529697"/>
                            <a:pt x="383545" y="443337"/>
                            <a:pt x="411485" y="422170"/>
                          </a:cubicBezTo>
                          <a:cubicBezTo>
                            <a:pt x="439425" y="401003"/>
                            <a:pt x="552878" y="450110"/>
                            <a:pt x="579125" y="422170"/>
                          </a:cubicBezTo>
                          <a:cubicBezTo>
                            <a:pt x="605372" y="394230"/>
                            <a:pt x="543565" y="274003"/>
                            <a:pt x="568965" y="254530"/>
                          </a:cubicBezTo>
                          <a:cubicBezTo>
                            <a:pt x="594365" y="235057"/>
                            <a:pt x="695118" y="325650"/>
                            <a:pt x="731525" y="305330"/>
                          </a:cubicBezTo>
                          <a:cubicBezTo>
                            <a:pt x="767932" y="285010"/>
                            <a:pt x="756078" y="146157"/>
                            <a:pt x="787405" y="132610"/>
                          </a:cubicBezTo>
                          <a:cubicBezTo>
                            <a:pt x="818732" y="119063"/>
                            <a:pt x="883078" y="240983"/>
                            <a:pt x="919485" y="224050"/>
                          </a:cubicBezTo>
                          <a:cubicBezTo>
                            <a:pt x="955892" y="207117"/>
                            <a:pt x="965205" y="42863"/>
                            <a:pt x="1005845" y="31010"/>
                          </a:cubicBezTo>
                          <a:cubicBezTo>
                            <a:pt x="1046485" y="19157"/>
                            <a:pt x="1124378" y="158010"/>
                            <a:pt x="1163325" y="152930"/>
                          </a:cubicBezTo>
                          <a:cubicBezTo>
                            <a:pt x="1202272" y="147850"/>
                            <a:pt x="1222592" y="7303"/>
                            <a:pt x="1239525" y="530"/>
                          </a:cubicBezTo>
                          <a:cubicBezTo>
                            <a:pt x="1256458" y="-6243"/>
                            <a:pt x="1260691" y="53023"/>
                            <a:pt x="1264925" y="112290"/>
                          </a:cubicBezTo>
                        </a:path>
                      </a:pathLst>
                    </a:cu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97" name="Freeform 296"/>
                    <p:cNvSpPr/>
                    <p:nvPr/>
                  </p:nvSpPr>
                  <p:spPr>
                    <a:xfrm rot="16200000">
                      <a:off x="8740159" y="1380908"/>
                      <a:ext cx="2753862" cy="2776077"/>
                    </a:xfrm>
                    <a:custGeom>
                      <a:avLst/>
                      <a:gdLst>
                        <a:gd name="connsiteX0" fmla="*/ 1315725 w 2631516"/>
                        <a:gd name="connsiteY0" fmla="*/ 137690 h 2652744"/>
                        <a:gd name="connsiteX1" fmla="*/ 1397005 w 2631516"/>
                        <a:gd name="connsiteY1" fmla="*/ 51330 h 2652744"/>
                        <a:gd name="connsiteX2" fmla="*/ 1478285 w 2631516"/>
                        <a:gd name="connsiteY2" fmla="*/ 163090 h 2652744"/>
                        <a:gd name="connsiteX3" fmla="*/ 1569725 w 2631516"/>
                        <a:gd name="connsiteY3" fmla="*/ 107210 h 2652744"/>
                        <a:gd name="connsiteX4" fmla="*/ 1645925 w 2631516"/>
                        <a:gd name="connsiteY4" fmla="*/ 213890 h 2652744"/>
                        <a:gd name="connsiteX5" fmla="*/ 1798325 w 2631516"/>
                        <a:gd name="connsiteY5" fmla="*/ 158010 h 2652744"/>
                        <a:gd name="connsiteX6" fmla="*/ 1854205 w 2631516"/>
                        <a:gd name="connsiteY6" fmla="*/ 310410 h 2652744"/>
                        <a:gd name="connsiteX7" fmla="*/ 1991365 w 2631516"/>
                        <a:gd name="connsiteY7" fmla="*/ 279930 h 2652744"/>
                        <a:gd name="connsiteX8" fmla="*/ 2042165 w 2631516"/>
                        <a:gd name="connsiteY8" fmla="*/ 422170 h 2652744"/>
                        <a:gd name="connsiteX9" fmla="*/ 2199645 w 2631516"/>
                        <a:gd name="connsiteY9" fmla="*/ 396770 h 2652744"/>
                        <a:gd name="connsiteX10" fmla="*/ 2199645 w 2631516"/>
                        <a:gd name="connsiteY10" fmla="*/ 564410 h 2652744"/>
                        <a:gd name="connsiteX11" fmla="*/ 2402845 w 2631516"/>
                        <a:gd name="connsiteY11" fmla="*/ 569490 h 2652744"/>
                        <a:gd name="connsiteX12" fmla="*/ 2321565 w 2631516"/>
                        <a:gd name="connsiteY12" fmla="*/ 732050 h 2652744"/>
                        <a:gd name="connsiteX13" fmla="*/ 2529845 w 2631516"/>
                        <a:gd name="connsiteY13" fmla="*/ 808250 h 2652744"/>
                        <a:gd name="connsiteX14" fmla="*/ 2433325 w 2631516"/>
                        <a:gd name="connsiteY14" fmla="*/ 960650 h 2652744"/>
                        <a:gd name="connsiteX15" fmla="*/ 2621285 w 2631516"/>
                        <a:gd name="connsiteY15" fmla="*/ 1077490 h 2652744"/>
                        <a:gd name="connsiteX16" fmla="*/ 2489205 w 2631516"/>
                        <a:gd name="connsiteY16" fmla="*/ 1174010 h 2652744"/>
                        <a:gd name="connsiteX17" fmla="*/ 2631445 w 2631516"/>
                        <a:gd name="connsiteY17" fmla="*/ 1336570 h 2652744"/>
                        <a:gd name="connsiteX18" fmla="*/ 2509525 w 2631516"/>
                        <a:gd name="connsiteY18" fmla="*/ 1458490 h 2652744"/>
                        <a:gd name="connsiteX19" fmla="*/ 2585725 w 2631516"/>
                        <a:gd name="connsiteY19" fmla="*/ 1605810 h 2652744"/>
                        <a:gd name="connsiteX20" fmla="*/ 2468885 w 2631516"/>
                        <a:gd name="connsiteY20" fmla="*/ 1646450 h 2652744"/>
                        <a:gd name="connsiteX21" fmla="*/ 2519685 w 2631516"/>
                        <a:gd name="connsiteY21" fmla="*/ 1803930 h 2652744"/>
                        <a:gd name="connsiteX22" fmla="*/ 2392685 w 2631516"/>
                        <a:gd name="connsiteY22" fmla="*/ 1849650 h 2652744"/>
                        <a:gd name="connsiteX23" fmla="*/ 2402845 w 2631516"/>
                        <a:gd name="connsiteY23" fmla="*/ 2022370 h 2652744"/>
                        <a:gd name="connsiteX24" fmla="*/ 2270765 w 2631516"/>
                        <a:gd name="connsiteY24" fmla="*/ 2052850 h 2652744"/>
                        <a:gd name="connsiteX25" fmla="*/ 2270765 w 2631516"/>
                        <a:gd name="connsiteY25" fmla="*/ 2220490 h 2652744"/>
                        <a:gd name="connsiteX26" fmla="*/ 2123445 w 2631516"/>
                        <a:gd name="connsiteY26" fmla="*/ 2240810 h 2652744"/>
                        <a:gd name="connsiteX27" fmla="*/ 2077725 w 2631516"/>
                        <a:gd name="connsiteY27" fmla="*/ 2413530 h 2652744"/>
                        <a:gd name="connsiteX28" fmla="*/ 1986285 w 2631516"/>
                        <a:gd name="connsiteY28" fmla="*/ 2377970 h 2652744"/>
                        <a:gd name="connsiteX29" fmla="*/ 1899925 w 2631516"/>
                        <a:gd name="connsiteY29" fmla="*/ 2586250 h 2652744"/>
                        <a:gd name="connsiteX30" fmla="*/ 1772925 w 2631516"/>
                        <a:gd name="connsiteY30" fmla="*/ 2479570 h 2652744"/>
                        <a:gd name="connsiteX31" fmla="*/ 1630685 w 2631516"/>
                        <a:gd name="connsiteY31" fmla="*/ 2616730 h 2652744"/>
                        <a:gd name="connsiteX32" fmla="*/ 1539245 w 2631516"/>
                        <a:gd name="connsiteY32" fmla="*/ 2545610 h 2652744"/>
                        <a:gd name="connsiteX33" fmla="*/ 1300485 w 2631516"/>
                        <a:gd name="connsiteY33" fmla="*/ 2631970 h 2652744"/>
                        <a:gd name="connsiteX34" fmla="*/ 1254765 w 2631516"/>
                        <a:gd name="connsiteY34" fmla="*/ 2565930 h 2652744"/>
                        <a:gd name="connsiteX35" fmla="*/ 1158245 w 2631516"/>
                        <a:gd name="connsiteY35" fmla="*/ 2652290 h 2652744"/>
                        <a:gd name="connsiteX36" fmla="*/ 1041405 w 2631516"/>
                        <a:gd name="connsiteY36" fmla="*/ 2520210 h 2652744"/>
                        <a:gd name="connsiteX37" fmla="*/ 919485 w 2631516"/>
                        <a:gd name="connsiteY37" fmla="*/ 2606570 h 2652744"/>
                        <a:gd name="connsiteX38" fmla="*/ 899165 w 2631516"/>
                        <a:gd name="connsiteY38" fmla="*/ 2469410 h 2652744"/>
                        <a:gd name="connsiteX39" fmla="*/ 787405 w 2631516"/>
                        <a:gd name="connsiteY39" fmla="*/ 2499890 h 2652744"/>
                        <a:gd name="connsiteX40" fmla="*/ 721365 w 2631516"/>
                        <a:gd name="connsiteY40" fmla="*/ 2540530 h 2652744"/>
                        <a:gd name="connsiteX41" fmla="*/ 706125 w 2631516"/>
                        <a:gd name="connsiteY41" fmla="*/ 2418610 h 2652744"/>
                        <a:gd name="connsiteX42" fmla="*/ 553725 w 2631516"/>
                        <a:gd name="connsiteY42" fmla="*/ 2388130 h 2652744"/>
                        <a:gd name="connsiteX43" fmla="*/ 558805 w 2631516"/>
                        <a:gd name="connsiteY43" fmla="*/ 2266210 h 2652744"/>
                        <a:gd name="connsiteX44" fmla="*/ 431805 w 2631516"/>
                        <a:gd name="connsiteY44" fmla="*/ 2276370 h 2652744"/>
                        <a:gd name="connsiteX45" fmla="*/ 411485 w 2631516"/>
                        <a:gd name="connsiteY45" fmla="*/ 2144290 h 2652744"/>
                        <a:gd name="connsiteX46" fmla="*/ 233685 w 2631516"/>
                        <a:gd name="connsiteY46" fmla="*/ 2154450 h 2652744"/>
                        <a:gd name="connsiteX47" fmla="*/ 309885 w 2631516"/>
                        <a:gd name="connsiteY47" fmla="*/ 2027450 h 2652744"/>
                        <a:gd name="connsiteX48" fmla="*/ 127005 w 2631516"/>
                        <a:gd name="connsiteY48" fmla="*/ 1966490 h 2652744"/>
                        <a:gd name="connsiteX49" fmla="*/ 213365 w 2631516"/>
                        <a:gd name="connsiteY49" fmla="*/ 1844570 h 2652744"/>
                        <a:gd name="connsiteX50" fmla="*/ 40645 w 2631516"/>
                        <a:gd name="connsiteY50" fmla="*/ 1758210 h 2652744"/>
                        <a:gd name="connsiteX51" fmla="*/ 132085 w 2631516"/>
                        <a:gd name="connsiteY51" fmla="*/ 1646450 h 2652744"/>
                        <a:gd name="connsiteX52" fmla="*/ 20325 w 2631516"/>
                        <a:gd name="connsiteY52" fmla="*/ 1514370 h 2652744"/>
                        <a:gd name="connsiteX53" fmla="*/ 101605 w 2631516"/>
                        <a:gd name="connsiteY53" fmla="*/ 1438170 h 2652744"/>
                        <a:gd name="connsiteX54" fmla="*/ 5 w 2631516"/>
                        <a:gd name="connsiteY54" fmla="*/ 1306090 h 2652744"/>
                        <a:gd name="connsiteX55" fmla="*/ 106685 w 2631516"/>
                        <a:gd name="connsiteY55" fmla="*/ 1255290 h 2652744"/>
                        <a:gd name="connsiteX56" fmla="*/ 10165 w 2631516"/>
                        <a:gd name="connsiteY56" fmla="*/ 1047010 h 2652744"/>
                        <a:gd name="connsiteX57" fmla="*/ 172725 w 2631516"/>
                        <a:gd name="connsiteY57" fmla="*/ 986050 h 2652744"/>
                        <a:gd name="connsiteX58" fmla="*/ 101605 w 2631516"/>
                        <a:gd name="connsiteY58" fmla="*/ 823490 h 2652744"/>
                        <a:gd name="connsiteX59" fmla="*/ 228605 w 2631516"/>
                        <a:gd name="connsiteY59" fmla="*/ 813330 h 2652744"/>
                        <a:gd name="connsiteX60" fmla="*/ 187965 w 2631516"/>
                        <a:gd name="connsiteY60" fmla="*/ 701570 h 2652744"/>
                        <a:gd name="connsiteX61" fmla="*/ 309885 w 2631516"/>
                        <a:gd name="connsiteY61" fmla="*/ 711730 h 2652744"/>
                        <a:gd name="connsiteX62" fmla="*/ 279405 w 2631516"/>
                        <a:gd name="connsiteY62" fmla="*/ 539010 h 2652744"/>
                        <a:gd name="connsiteX63" fmla="*/ 411485 w 2631516"/>
                        <a:gd name="connsiteY63" fmla="*/ 549170 h 2652744"/>
                        <a:gd name="connsiteX64" fmla="*/ 411485 w 2631516"/>
                        <a:gd name="connsiteY64" fmla="*/ 422170 h 2652744"/>
                        <a:gd name="connsiteX65" fmla="*/ 579125 w 2631516"/>
                        <a:gd name="connsiteY65" fmla="*/ 422170 h 2652744"/>
                        <a:gd name="connsiteX66" fmla="*/ 568965 w 2631516"/>
                        <a:gd name="connsiteY66" fmla="*/ 254530 h 2652744"/>
                        <a:gd name="connsiteX67" fmla="*/ 731525 w 2631516"/>
                        <a:gd name="connsiteY67" fmla="*/ 305330 h 2652744"/>
                        <a:gd name="connsiteX68" fmla="*/ 787405 w 2631516"/>
                        <a:gd name="connsiteY68" fmla="*/ 132610 h 2652744"/>
                        <a:gd name="connsiteX69" fmla="*/ 919485 w 2631516"/>
                        <a:gd name="connsiteY69" fmla="*/ 224050 h 2652744"/>
                        <a:gd name="connsiteX70" fmla="*/ 1005845 w 2631516"/>
                        <a:gd name="connsiteY70" fmla="*/ 31010 h 2652744"/>
                        <a:gd name="connsiteX71" fmla="*/ 1163325 w 2631516"/>
                        <a:gd name="connsiteY71" fmla="*/ 152930 h 2652744"/>
                        <a:gd name="connsiteX72" fmla="*/ 1239525 w 2631516"/>
                        <a:gd name="connsiteY72" fmla="*/ 530 h 2652744"/>
                        <a:gd name="connsiteX73" fmla="*/ 1264925 w 2631516"/>
                        <a:gd name="connsiteY73" fmla="*/ 112290 h 26527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</a:cxnLst>
                      <a:rect l="l" t="t" r="r" b="b"/>
                      <a:pathLst>
                        <a:path w="2631516" h="2652744">
                          <a:moveTo>
                            <a:pt x="1315725" y="137690"/>
                          </a:moveTo>
                          <a:cubicBezTo>
                            <a:pt x="1342818" y="92393"/>
                            <a:pt x="1369912" y="47097"/>
                            <a:pt x="1397005" y="51330"/>
                          </a:cubicBezTo>
                          <a:cubicBezTo>
                            <a:pt x="1424098" y="55563"/>
                            <a:pt x="1449498" y="153777"/>
                            <a:pt x="1478285" y="163090"/>
                          </a:cubicBezTo>
                          <a:cubicBezTo>
                            <a:pt x="1507072" y="172403"/>
                            <a:pt x="1541785" y="98743"/>
                            <a:pt x="1569725" y="107210"/>
                          </a:cubicBezTo>
                          <a:cubicBezTo>
                            <a:pt x="1597665" y="115677"/>
                            <a:pt x="1607825" y="205423"/>
                            <a:pt x="1645925" y="213890"/>
                          </a:cubicBezTo>
                          <a:cubicBezTo>
                            <a:pt x="1684025" y="222357"/>
                            <a:pt x="1763612" y="141923"/>
                            <a:pt x="1798325" y="158010"/>
                          </a:cubicBezTo>
                          <a:cubicBezTo>
                            <a:pt x="1833038" y="174097"/>
                            <a:pt x="1822032" y="290090"/>
                            <a:pt x="1854205" y="310410"/>
                          </a:cubicBezTo>
                          <a:cubicBezTo>
                            <a:pt x="1886378" y="330730"/>
                            <a:pt x="1960038" y="261303"/>
                            <a:pt x="1991365" y="279930"/>
                          </a:cubicBezTo>
                          <a:cubicBezTo>
                            <a:pt x="2022692" y="298557"/>
                            <a:pt x="2007452" y="402697"/>
                            <a:pt x="2042165" y="422170"/>
                          </a:cubicBezTo>
                          <a:cubicBezTo>
                            <a:pt x="2076878" y="441643"/>
                            <a:pt x="2173398" y="373063"/>
                            <a:pt x="2199645" y="396770"/>
                          </a:cubicBezTo>
                          <a:cubicBezTo>
                            <a:pt x="2225892" y="420477"/>
                            <a:pt x="2165778" y="535623"/>
                            <a:pt x="2199645" y="564410"/>
                          </a:cubicBezTo>
                          <a:cubicBezTo>
                            <a:pt x="2233512" y="593197"/>
                            <a:pt x="2382525" y="541550"/>
                            <a:pt x="2402845" y="569490"/>
                          </a:cubicBezTo>
                          <a:cubicBezTo>
                            <a:pt x="2423165" y="597430"/>
                            <a:pt x="2300398" y="692257"/>
                            <a:pt x="2321565" y="732050"/>
                          </a:cubicBezTo>
                          <a:cubicBezTo>
                            <a:pt x="2342732" y="771843"/>
                            <a:pt x="2511218" y="770150"/>
                            <a:pt x="2529845" y="808250"/>
                          </a:cubicBezTo>
                          <a:cubicBezTo>
                            <a:pt x="2548472" y="846350"/>
                            <a:pt x="2418085" y="915777"/>
                            <a:pt x="2433325" y="960650"/>
                          </a:cubicBezTo>
                          <a:cubicBezTo>
                            <a:pt x="2448565" y="1005523"/>
                            <a:pt x="2611972" y="1041930"/>
                            <a:pt x="2621285" y="1077490"/>
                          </a:cubicBezTo>
                          <a:cubicBezTo>
                            <a:pt x="2630598" y="1113050"/>
                            <a:pt x="2487512" y="1130830"/>
                            <a:pt x="2489205" y="1174010"/>
                          </a:cubicBezTo>
                          <a:cubicBezTo>
                            <a:pt x="2490898" y="1217190"/>
                            <a:pt x="2628058" y="1289157"/>
                            <a:pt x="2631445" y="1336570"/>
                          </a:cubicBezTo>
                          <a:cubicBezTo>
                            <a:pt x="2634832" y="1383983"/>
                            <a:pt x="2517145" y="1413617"/>
                            <a:pt x="2509525" y="1458490"/>
                          </a:cubicBezTo>
                          <a:cubicBezTo>
                            <a:pt x="2501905" y="1503363"/>
                            <a:pt x="2592498" y="1574483"/>
                            <a:pt x="2585725" y="1605810"/>
                          </a:cubicBezTo>
                          <a:cubicBezTo>
                            <a:pt x="2578952" y="1637137"/>
                            <a:pt x="2479892" y="1613430"/>
                            <a:pt x="2468885" y="1646450"/>
                          </a:cubicBezTo>
                          <a:cubicBezTo>
                            <a:pt x="2457878" y="1679470"/>
                            <a:pt x="2532385" y="1770063"/>
                            <a:pt x="2519685" y="1803930"/>
                          </a:cubicBezTo>
                          <a:cubicBezTo>
                            <a:pt x="2506985" y="1837797"/>
                            <a:pt x="2412158" y="1813243"/>
                            <a:pt x="2392685" y="1849650"/>
                          </a:cubicBezTo>
                          <a:cubicBezTo>
                            <a:pt x="2373212" y="1886057"/>
                            <a:pt x="2423165" y="1988503"/>
                            <a:pt x="2402845" y="2022370"/>
                          </a:cubicBezTo>
                          <a:cubicBezTo>
                            <a:pt x="2382525" y="2056237"/>
                            <a:pt x="2292778" y="2019830"/>
                            <a:pt x="2270765" y="2052850"/>
                          </a:cubicBezTo>
                          <a:cubicBezTo>
                            <a:pt x="2248752" y="2085870"/>
                            <a:pt x="2295318" y="2189163"/>
                            <a:pt x="2270765" y="2220490"/>
                          </a:cubicBezTo>
                          <a:cubicBezTo>
                            <a:pt x="2246212" y="2251817"/>
                            <a:pt x="2155618" y="2208637"/>
                            <a:pt x="2123445" y="2240810"/>
                          </a:cubicBezTo>
                          <a:cubicBezTo>
                            <a:pt x="2091272" y="2272983"/>
                            <a:pt x="2100585" y="2390670"/>
                            <a:pt x="2077725" y="2413530"/>
                          </a:cubicBezTo>
                          <a:cubicBezTo>
                            <a:pt x="2054865" y="2436390"/>
                            <a:pt x="2015918" y="2349183"/>
                            <a:pt x="1986285" y="2377970"/>
                          </a:cubicBezTo>
                          <a:cubicBezTo>
                            <a:pt x="1956652" y="2406757"/>
                            <a:pt x="1935485" y="2569317"/>
                            <a:pt x="1899925" y="2586250"/>
                          </a:cubicBezTo>
                          <a:cubicBezTo>
                            <a:pt x="1864365" y="2603183"/>
                            <a:pt x="1817798" y="2474490"/>
                            <a:pt x="1772925" y="2479570"/>
                          </a:cubicBezTo>
                          <a:cubicBezTo>
                            <a:pt x="1728052" y="2484650"/>
                            <a:pt x="1669631" y="2605723"/>
                            <a:pt x="1630685" y="2616730"/>
                          </a:cubicBezTo>
                          <a:cubicBezTo>
                            <a:pt x="1591739" y="2627737"/>
                            <a:pt x="1594278" y="2543070"/>
                            <a:pt x="1539245" y="2545610"/>
                          </a:cubicBezTo>
                          <a:cubicBezTo>
                            <a:pt x="1484212" y="2548150"/>
                            <a:pt x="1347898" y="2628583"/>
                            <a:pt x="1300485" y="2631970"/>
                          </a:cubicBezTo>
                          <a:cubicBezTo>
                            <a:pt x="1253072" y="2635357"/>
                            <a:pt x="1278472" y="2562543"/>
                            <a:pt x="1254765" y="2565930"/>
                          </a:cubicBezTo>
                          <a:cubicBezTo>
                            <a:pt x="1231058" y="2569317"/>
                            <a:pt x="1193805" y="2659910"/>
                            <a:pt x="1158245" y="2652290"/>
                          </a:cubicBezTo>
                          <a:cubicBezTo>
                            <a:pt x="1122685" y="2644670"/>
                            <a:pt x="1081198" y="2527830"/>
                            <a:pt x="1041405" y="2520210"/>
                          </a:cubicBezTo>
                          <a:cubicBezTo>
                            <a:pt x="1001612" y="2512590"/>
                            <a:pt x="943192" y="2615037"/>
                            <a:pt x="919485" y="2606570"/>
                          </a:cubicBezTo>
                          <a:cubicBezTo>
                            <a:pt x="895778" y="2598103"/>
                            <a:pt x="921178" y="2487190"/>
                            <a:pt x="899165" y="2469410"/>
                          </a:cubicBezTo>
                          <a:cubicBezTo>
                            <a:pt x="877152" y="2451630"/>
                            <a:pt x="817038" y="2488037"/>
                            <a:pt x="787405" y="2499890"/>
                          </a:cubicBezTo>
                          <a:cubicBezTo>
                            <a:pt x="757772" y="2511743"/>
                            <a:pt x="734912" y="2554077"/>
                            <a:pt x="721365" y="2540530"/>
                          </a:cubicBezTo>
                          <a:cubicBezTo>
                            <a:pt x="707818" y="2526983"/>
                            <a:pt x="734065" y="2444010"/>
                            <a:pt x="706125" y="2418610"/>
                          </a:cubicBezTo>
                          <a:cubicBezTo>
                            <a:pt x="678185" y="2393210"/>
                            <a:pt x="578278" y="2413530"/>
                            <a:pt x="553725" y="2388130"/>
                          </a:cubicBezTo>
                          <a:cubicBezTo>
                            <a:pt x="529172" y="2362730"/>
                            <a:pt x="579125" y="2284837"/>
                            <a:pt x="558805" y="2266210"/>
                          </a:cubicBezTo>
                          <a:cubicBezTo>
                            <a:pt x="538485" y="2247583"/>
                            <a:pt x="456358" y="2296690"/>
                            <a:pt x="431805" y="2276370"/>
                          </a:cubicBezTo>
                          <a:cubicBezTo>
                            <a:pt x="407252" y="2256050"/>
                            <a:pt x="444505" y="2164610"/>
                            <a:pt x="411485" y="2144290"/>
                          </a:cubicBezTo>
                          <a:cubicBezTo>
                            <a:pt x="378465" y="2123970"/>
                            <a:pt x="250618" y="2173923"/>
                            <a:pt x="233685" y="2154450"/>
                          </a:cubicBezTo>
                          <a:cubicBezTo>
                            <a:pt x="216752" y="2134977"/>
                            <a:pt x="327665" y="2058777"/>
                            <a:pt x="309885" y="2027450"/>
                          </a:cubicBezTo>
                          <a:cubicBezTo>
                            <a:pt x="292105" y="1996123"/>
                            <a:pt x="143092" y="1996970"/>
                            <a:pt x="127005" y="1966490"/>
                          </a:cubicBezTo>
                          <a:cubicBezTo>
                            <a:pt x="110918" y="1936010"/>
                            <a:pt x="227758" y="1879283"/>
                            <a:pt x="213365" y="1844570"/>
                          </a:cubicBezTo>
                          <a:cubicBezTo>
                            <a:pt x="198972" y="1809857"/>
                            <a:pt x="54192" y="1791230"/>
                            <a:pt x="40645" y="1758210"/>
                          </a:cubicBezTo>
                          <a:cubicBezTo>
                            <a:pt x="27098" y="1725190"/>
                            <a:pt x="135472" y="1687090"/>
                            <a:pt x="132085" y="1646450"/>
                          </a:cubicBezTo>
                          <a:cubicBezTo>
                            <a:pt x="128698" y="1605810"/>
                            <a:pt x="25405" y="1549083"/>
                            <a:pt x="20325" y="1514370"/>
                          </a:cubicBezTo>
                          <a:cubicBezTo>
                            <a:pt x="15245" y="1479657"/>
                            <a:pt x="104992" y="1472883"/>
                            <a:pt x="101605" y="1438170"/>
                          </a:cubicBezTo>
                          <a:cubicBezTo>
                            <a:pt x="98218" y="1403457"/>
                            <a:pt x="-842" y="1336570"/>
                            <a:pt x="5" y="1306090"/>
                          </a:cubicBezTo>
                          <a:cubicBezTo>
                            <a:pt x="852" y="1275610"/>
                            <a:pt x="104992" y="1298470"/>
                            <a:pt x="106685" y="1255290"/>
                          </a:cubicBezTo>
                          <a:cubicBezTo>
                            <a:pt x="108378" y="1212110"/>
                            <a:pt x="-842" y="1091883"/>
                            <a:pt x="10165" y="1047010"/>
                          </a:cubicBezTo>
                          <a:cubicBezTo>
                            <a:pt x="21172" y="1002137"/>
                            <a:pt x="157485" y="1023303"/>
                            <a:pt x="172725" y="986050"/>
                          </a:cubicBezTo>
                          <a:cubicBezTo>
                            <a:pt x="187965" y="948797"/>
                            <a:pt x="92292" y="852277"/>
                            <a:pt x="101605" y="823490"/>
                          </a:cubicBezTo>
                          <a:cubicBezTo>
                            <a:pt x="110918" y="794703"/>
                            <a:pt x="214212" y="833650"/>
                            <a:pt x="228605" y="813330"/>
                          </a:cubicBezTo>
                          <a:cubicBezTo>
                            <a:pt x="242998" y="793010"/>
                            <a:pt x="174418" y="718503"/>
                            <a:pt x="187965" y="701570"/>
                          </a:cubicBezTo>
                          <a:cubicBezTo>
                            <a:pt x="201512" y="684637"/>
                            <a:pt x="294645" y="738823"/>
                            <a:pt x="309885" y="711730"/>
                          </a:cubicBezTo>
                          <a:cubicBezTo>
                            <a:pt x="325125" y="684637"/>
                            <a:pt x="262472" y="566103"/>
                            <a:pt x="279405" y="539010"/>
                          </a:cubicBezTo>
                          <a:cubicBezTo>
                            <a:pt x="296338" y="511917"/>
                            <a:pt x="389472" y="568643"/>
                            <a:pt x="411485" y="549170"/>
                          </a:cubicBezTo>
                          <a:cubicBezTo>
                            <a:pt x="433498" y="529697"/>
                            <a:pt x="383545" y="443337"/>
                            <a:pt x="411485" y="422170"/>
                          </a:cubicBezTo>
                          <a:cubicBezTo>
                            <a:pt x="439425" y="401003"/>
                            <a:pt x="552878" y="450110"/>
                            <a:pt x="579125" y="422170"/>
                          </a:cubicBezTo>
                          <a:cubicBezTo>
                            <a:pt x="605372" y="394230"/>
                            <a:pt x="543565" y="274003"/>
                            <a:pt x="568965" y="254530"/>
                          </a:cubicBezTo>
                          <a:cubicBezTo>
                            <a:pt x="594365" y="235057"/>
                            <a:pt x="695118" y="325650"/>
                            <a:pt x="731525" y="305330"/>
                          </a:cubicBezTo>
                          <a:cubicBezTo>
                            <a:pt x="767932" y="285010"/>
                            <a:pt x="756078" y="146157"/>
                            <a:pt x="787405" y="132610"/>
                          </a:cubicBezTo>
                          <a:cubicBezTo>
                            <a:pt x="818732" y="119063"/>
                            <a:pt x="883078" y="240983"/>
                            <a:pt x="919485" y="224050"/>
                          </a:cubicBezTo>
                          <a:cubicBezTo>
                            <a:pt x="955892" y="207117"/>
                            <a:pt x="965205" y="42863"/>
                            <a:pt x="1005845" y="31010"/>
                          </a:cubicBezTo>
                          <a:cubicBezTo>
                            <a:pt x="1046485" y="19157"/>
                            <a:pt x="1124378" y="158010"/>
                            <a:pt x="1163325" y="152930"/>
                          </a:cubicBezTo>
                          <a:cubicBezTo>
                            <a:pt x="1202272" y="147850"/>
                            <a:pt x="1222592" y="7303"/>
                            <a:pt x="1239525" y="530"/>
                          </a:cubicBezTo>
                          <a:cubicBezTo>
                            <a:pt x="1256458" y="-6243"/>
                            <a:pt x="1260691" y="53023"/>
                            <a:pt x="1264925" y="112290"/>
                          </a:cubicBezTo>
                        </a:path>
                      </a:pathLst>
                    </a:cu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sp>
              <p:nvSpPr>
                <p:cNvPr id="301" name="Oval 300"/>
                <p:cNvSpPr/>
                <p:nvPr/>
              </p:nvSpPr>
              <p:spPr>
                <a:xfrm>
                  <a:off x="5906603" y="1899394"/>
                  <a:ext cx="295102" cy="295102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plastic">
                  <a:bevelT w="146050" h="146050"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03" name="Group 302"/>
              <p:cNvGrpSpPr/>
              <p:nvPr/>
            </p:nvGrpSpPr>
            <p:grpSpPr>
              <a:xfrm>
                <a:off x="4738268" y="2629853"/>
                <a:ext cx="368925" cy="365973"/>
                <a:chOff x="5865906" y="1861937"/>
                <a:chExt cx="368925" cy="365973"/>
              </a:xfrm>
            </p:grpSpPr>
            <p:grpSp>
              <p:nvGrpSpPr>
                <p:cNvPr id="304" name="Group 303"/>
                <p:cNvGrpSpPr/>
                <p:nvPr/>
              </p:nvGrpSpPr>
              <p:grpSpPr>
                <a:xfrm>
                  <a:off x="5865906" y="1861937"/>
                  <a:ext cx="368925" cy="365973"/>
                  <a:chOff x="3509704" y="2868613"/>
                  <a:chExt cx="2776077" cy="2753862"/>
                </a:xfrm>
              </p:grpSpPr>
              <p:sp>
                <p:nvSpPr>
                  <p:cNvPr id="306" name="Freeform 305"/>
                  <p:cNvSpPr/>
                  <p:nvPr/>
                </p:nvSpPr>
                <p:spPr>
                  <a:xfrm rot="15300000">
                    <a:off x="3581986" y="2919171"/>
                    <a:ext cx="2631516" cy="2652744"/>
                  </a:xfrm>
                  <a:custGeom>
                    <a:avLst/>
                    <a:gdLst>
                      <a:gd name="connsiteX0" fmla="*/ 1315725 w 2631516"/>
                      <a:gd name="connsiteY0" fmla="*/ 137690 h 2652744"/>
                      <a:gd name="connsiteX1" fmla="*/ 1397005 w 2631516"/>
                      <a:gd name="connsiteY1" fmla="*/ 51330 h 2652744"/>
                      <a:gd name="connsiteX2" fmla="*/ 1478285 w 2631516"/>
                      <a:gd name="connsiteY2" fmla="*/ 163090 h 2652744"/>
                      <a:gd name="connsiteX3" fmla="*/ 1569725 w 2631516"/>
                      <a:gd name="connsiteY3" fmla="*/ 107210 h 2652744"/>
                      <a:gd name="connsiteX4" fmla="*/ 1645925 w 2631516"/>
                      <a:gd name="connsiteY4" fmla="*/ 213890 h 2652744"/>
                      <a:gd name="connsiteX5" fmla="*/ 1798325 w 2631516"/>
                      <a:gd name="connsiteY5" fmla="*/ 158010 h 2652744"/>
                      <a:gd name="connsiteX6" fmla="*/ 1854205 w 2631516"/>
                      <a:gd name="connsiteY6" fmla="*/ 310410 h 2652744"/>
                      <a:gd name="connsiteX7" fmla="*/ 1991365 w 2631516"/>
                      <a:gd name="connsiteY7" fmla="*/ 279930 h 2652744"/>
                      <a:gd name="connsiteX8" fmla="*/ 2042165 w 2631516"/>
                      <a:gd name="connsiteY8" fmla="*/ 422170 h 2652744"/>
                      <a:gd name="connsiteX9" fmla="*/ 2199645 w 2631516"/>
                      <a:gd name="connsiteY9" fmla="*/ 396770 h 2652744"/>
                      <a:gd name="connsiteX10" fmla="*/ 2199645 w 2631516"/>
                      <a:gd name="connsiteY10" fmla="*/ 564410 h 2652744"/>
                      <a:gd name="connsiteX11" fmla="*/ 2402845 w 2631516"/>
                      <a:gd name="connsiteY11" fmla="*/ 569490 h 2652744"/>
                      <a:gd name="connsiteX12" fmla="*/ 2321565 w 2631516"/>
                      <a:gd name="connsiteY12" fmla="*/ 732050 h 2652744"/>
                      <a:gd name="connsiteX13" fmla="*/ 2529845 w 2631516"/>
                      <a:gd name="connsiteY13" fmla="*/ 808250 h 2652744"/>
                      <a:gd name="connsiteX14" fmla="*/ 2433325 w 2631516"/>
                      <a:gd name="connsiteY14" fmla="*/ 960650 h 2652744"/>
                      <a:gd name="connsiteX15" fmla="*/ 2621285 w 2631516"/>
                      <a:gd name="connsiteY15" fmla="*/ 1077490 h 2652744"/>
                      <a:gd name="connsiteX16" fmla="*/ 2489205 w 2631516"/>
                      <a:gd name="connsiteY16" fmla="*/ 1174010 h 2652744"/>
                      <a:gd name="connsiteX17" fmla="*/ 2631445 w 2631516"/>
                      <a:gd name="connsiteY17" fmla="*/ 1336570 h 2652744"/>
                      <a:gd name="connsiteX18" fmla="*/ 2509525 w 2631516"/>
                      <a:gd name="connsiteY18" fmla="*/ 1458490 h 2652744"/>
                      <a:gd name="connsiteX19" fmla="*/ 2585725 w 2631516"/>
                      <a:gd name="connsiteY19" fmla="*/ 1605810 h 2652744"/>
                      <a:gd name="connsiteX20" fmla="*/ 2468885 w 2631516"/>
                      <a:gd name="connsiteY20" fmla="*/ 1646450 h 2652744"/>
                      <a:gd name="connsiteX21" fmla="*/ 2519685 w 2631516"/>
                      <a:gd name="connsiteY21" fmla="*/ 1803930 h 2652744"/>
                      <a:gd name="connsiteX22" fmla="*/ 2392685 w 2631516"/>
                      <a:gd name="connsiteY22" fmla="*/ 1849650 h 2652744"/>
                      <a:gd name="connsiteX23" fmla="*/ 2402845 w 2631516"/>
                      <a:gd name="connsiteY23" fmla="*/ 2022370 h 2652744"/>
                      <a:gd name="connsiteX24" fmla="*/ 2270765 w 2631516"/>
                      <a:gd name="connsiteY24" fmla="*/ 2052850 h 2652744"/>
                      <a:gd name="connsiteX25" fmla="*/ 2270765 w 2631516"/>
                      <a:gd name="connsiteY25" fmla="*/ 2220490 h 2652744"/>
                      <a:gd name="connsiteX26" fmla="*/ 2123445 w 2631516"/>
                      <a:gd name="connsiteY26" fmla="*/ 2240810 h 2652744"/>
                      <a:gd name="connsiteX27" fmla="*/ 2077725 w 2631516"/>
                      <a:gd name="connsiteY27" fmla="*/ 2413530 h 2652744"/>
                      <a:gd name="connsiteX28" fmla="*/ 1986285 w 2631516"/>
                      <a:gd name="connsiteY28" fmla="*/ 2377970 h 2652744"/>
                      <a:gd name="connsiteX29" fmla="*/ 1899925 w 2631516"/>
                      <a:gd name="connsiteY29" fmla="*/ 2586250 h 2652744"/>
                      <a:gd name="connsiteX30" fmla="*/ 1772925 w 2631516"/>
                      <a:gd name="connsiteY30" fmla="*/ 2479570 h 2652744"/>
                      <a:gd name="connsiteX31" fmla="*/ 1630685 w 2631516"/>
                      <a:gd name="connsiteY31" fmla="*/ 2616730 h 2652744"/>
                      <a:gd name="connsiteX32" fmla="*/ 1539245 w 2631516"/>
                      <a:gd name="connsiteY32" fmla="*/ 2545610 h 2652744"/>
                      <a:gd name="connsiteX33" fmla="*/ 1300485 w 2631516"/>
                      <a:gd name="connsiteY33" fmla="*/ 2631970 h 2652744"/>
                      <a:gd name="connsiteX34" fmla="*/ 1254765 w 2631516"/>
                      <a:gd name="connsiteY34" fmla="*/ 2565930 h 2652744"/>
                      <a:gd name="connsiteX35" fmla="*/ 1158245 w 2631516"/>
                      <a:gd name="connsiteY35" fmla="*/ 2652290 h 2652744"/>
                      <a:gd name="connsiteX36" fmla="*/ 1041405 w 2631516"/>
                      <a:gd name="connsiteY36" fmla="*/ 2520210 h 2652744"/>
                      <a:gd name="connsiteX37" fmla="*/ 919485 w 2631516"/>
                      <a:gd name="connsiteY37" fmla="*/ 2606570 h 2652744"/>
                      <a:gd name="connsiteX38" fmla="*/ 899165 w 2631516"/>
                      <a:gd name="connsiteY38" fmla="*/ 2469410 h 2652744"/>
                      <a:gd name="connsiteX39" fmla="*/ 787405 w 2631516"/>
                      <a:gd name="connsiteY39" fmla="*/ 2499890 h 2652744"/>
                      <a:gd name="connsiteX40" fmla="*/ 721365 w 2631516"/>
                      <a:gd name="connsiteY40" fmla="*/ 2540530 h 2652744"/>
                      <a:gd name="connsiteX41" fmla="*/ 706125 w 2631516"/>
                      <a:gd name="connsiteY41" fmla="*/ 2418610 h 2652744"/>
                      <a:gd name="connsiteX42" fmla="*/ 553725 w 2631516"/>
                      <a:gd name="connsiteY42" fmla="*/ 2388130 h 2652744"/>
                      <a:gd name="connsiteX43" fmla="*/ 558805 w 2631516"/>
                      <a:gd name="connsiteY43" fmla="*/ 2266210 h 2652744"/>
                      <a:gd name="connsiteX44" fmla="*/ 431805 w 2631516"/>
                      <a:gd name="connsiteY44" fmla="*/ 2276370 h 2652744"/>
                      <a:gd name="connsiteX45" fmla="*/ 411485 w 2631516"/>
                      <a:gd name="connsiteY45" fmla="*/ 2144290 h 2652744"/>
                      <a:gd name="connsiteX46" fmla="*/ 233685 w 2631516"/>
                      <a:gd name="connsiteY46" fmla="*/ 2154450 h 2652744"/>
                      <a:gd name="connsiteX47" fmla="*/ 309885 w 2631516"/>
                      <a:gd name="connsiteY47" fmla="*/ 2027450 h 2652744"/>
                      <a:gd name="connsiteX48" fmla="*/ 127005 w 2631516"/>
                      <a:gd name="connsiteY48" fmla="*/ 1966490 h 2652744"/>
                      <a:gd name="connsiteX49" fmla="*/ 213365 w 2631516"/>
                      <a:gd name="connsiteY49" fmla="*/ 1844570 h 2652744"/>
                      <a:gd name="connsiteX50" fmla="*/ 40645 w 2631516"/>
                      <a:gd name="connsiteY50" fmla="*/ 1758210 h 2652744"/>
                      <a:gd name="connsiteX51" fmla="*/ 132085 w 2631516"/>
                      <a:gd name="connsiteY51" fmla="*/ 1646450 h 2652744"/>
                      <a:gd name="connsiteX52" fmla="*/ 20325 w 2631516"/>
                      <a:gd name="connsiteY52" fmla="*/ 1514370 h 2652744"/>
                      <a:gd name="connsiteX53" fmla="*/ 101605 w 2631516"/>
                      <a:gd name="connsiteY53" fmla="*/ 1438170 h 2652744"/>
                      <a:gd name="connsiteX54" fmla="*/ 5 w 2631516"/>
                      <a:gd name="connsiteY54" fmla="*/ 1306090 h 2652744"/>
                      <a:gd name="connsiteX55" fmla="*/ 106685 w 2631516"/>
                      <a:gd name="connsiteY55" fmla="*/ 1255290 h 2652744"/>
                      <a:gd name="connsiteX56" fmla="*/ 10165 w 2631516"/>
                      <a:gd name="connsiteY56" fmla="*/ 1047010 h 2652744"/>
                      <a:gd name="connsiteX57" fmla="*/ 172725 w 2631516"/>
                      <a:gd name="connsiteY57" fmla="*/ 986050 h 2652744"/>
                      <a:gd name="connsiteX58" fmla="*/ 101605 w 2631516"/>
                      <a:gd name="connsiteY58" fmla="*/ 823490 h 2652744"/>
                      <a:gd name="connsiteX59" fmla="*/ 228605 w 2631516"/>
                      <a:gd name="connsiteY59" fmla="*/ 813330 h 2652744"/>
                      <a:gd name="connsiteX60" fmla="*/ 187965 w 2631516"/>
                      <a:gd name="connsiteY60" fmla="*/ 701570 h 2652744"/>
                      <a:gd name="connsiteX61" fmla="*/ 309885 w 2631516"/>
                      <a:gd name="connsiteY61" fmla="*/ 711730 h 2652744"/>
                      <a:gd name="connsiteX62" fmla="*/ 279405 w 2631516"/>
                      <a:gd name="connsiteY62" fmla="*/ 539010 h 2652744"/>
                      <a:gd name="connsiteX63" fmla="*/ 411485 w 2631516"/>
                      <a:gd name="connsiteY63" fmla="*/ 549170 h 2652744"/>
                      <a:gd name="connsiteX64" fmla="*/ 411485 w 2631516"/>
                      <a:gd name="connsiteY64" fmla="*/ 422170 h 2652744"/>
                      <a:gd name="connsiteX65" fmla="*/ 579125 w 2631516"/>
                      <a:gd name="connsiteY65" fmla="*/ 422170 h 2652744"/>
                      <a:gd name="connsiteX66" fmla="*/ 568965 w 2631516"/>
                      <a:gd name="connsiteY66" fmla="*/ 254530 h 2652744"/>
                      <a:gd name="connsiteX67" fmla="*/ 731525 w 2631516"/>
                      <a:gd name="connsiteY67" fmla="*/ 305330 h 2652744"/>
                      <a:gd name="connsiteX68" fmla="*/ 787405 w 2631516"/>
                      <a:gd name="connsiteY68" fmla="*/ 132610 h 2652744"/>
                      <a:gd name="connsiteX69" fmla="*/ 919485 w 2631516"/>
                      <a:gd name="connsiteY69" fmla="*/ 224050 h 2652744"/>
                      <a:gd name="connsiteX70" fmla="*/ 1005845 w 2631516"/>
                      <a:gd name="connsiteY70" fmla="*/ 31010 h 2652744"/>
                      <a:gd name="connsiteX71" fmla="*/ 1163325 w 2631516"/>
                      <a:gd name="connsiteY71" fmla="*/ 152930 h 2652744"/>
                      <a:gd name="connsiteX72" fmla="*/ 1239525 w 2631516"/>
                      <a:gd name="connsiteY72" fmla="*/ 530 h 2652744"/>
                      <a:gd name="connsiteX73" fmla="*/ 1264925 w 2631516"/>
                      <a:gd name="connsiteY73" fmla="*/ 112290 h 26527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</a:cxnLst>
                    <a:rect l="l" t="t" r="r" b="b"/>
                    <a:pathLst>
                      <a:path w="2631516" h="2652744">
                        <a:moveTo>
                          <a:pt x="1315725" y="137690"/>
                        </a:moveTo>
                        <a:cubicBezTo>
                          <a:pt x="1342818" y="92393"/>
                          <a:pt x="1369912" y="47097"/>
                          <a:pt x="1397005" y="51330"/>
                        </a:cubicBezTo>
                        <a:cubicBezTo>
                          <a:pt x="1424098" y="55563"/>
                          <a:pt x="1449498" y="153777"/>
                          <a:pt x="1478285" y="163090"/>
                        </a:cubicBezTo>
                        <a:cubicBezTo>
                          <a:pt x="1507072" y="172403"/>
                          <a:pt x="1541785" y="98743"/>
                          <a:pt x="1569725" y="107210"/>
                        </a:cubicBezTo>
                        <a:cubicBezTo>
                          <a:pt x="1597665" y="115677"/>
                          <a:pt x="1607825" y="205423"/>
                          <a:pt x="1645925" y="213890"/>
                        </a:cubicBezTo>
                        <a:cubicBezTo>
                          <a:pt x="1684025" y="222357"/>
                          <a:pt x="1763612" y="141923"/>
                          <a:pt x="1798325" y="158010"/>
                        </a:cubicBezTo>
                        <a:cubicBezTo>
                          <a:pt x="1833038" y="174097"/>
                          <a:pt x="1822032" y="290090"/>
                          <a:pt x="1854205" y="310410"/>
                        </a:cubicBezTo>
                        <a:cubicBezTo>
                          <a:pt x="1886378" y="330730"/>
                          <a:pt x="1960038" y="261303"/>
                          <a:pt x="1991365" y="279930"/>
                        </a:cubicBezTo>
                        <a:cubicBezTo>
                          <a:pt x="2022692" y="298557"/>
                          <a:pt x="2007452" y="402697"/>
                          <a:pt x="2042165" y="422170"/>
                        </a:cubicBezTo>
                        <a:cubicBezTo>
                          <a:pt x="2076878" y="441643"/>
                          <a:pt x="2173398" y="373063"/>
                          <a:pt x="2199645" y="396770"/>
                        </a:cubicBezTo>
                        <a:cubicBezTo>
                          <a:pt x="2225892" y="420477"/>
                          <a:pt x="2165778" y="535623"/>
                          <a:pt x="2199645" y="564410"/>
                        </a:cubicBezTo>
                        <a:cubicBezTo>
                          <a:pt x="2233512" y="593197"/>
                          <a:pt x="2382525" y="541550"/>
                          <a:pt x="2402845" y="569490"/>
                        </a:cubicBezTo>
                        <a:cubicBezTo>
                          <a:pt x="2423165" y="597430"/>
                          <a:pt x="2300398" y="692257"/>
                          <a:pt x="2321565" y="732050"/>
                        </a:cubicBezTo>
                        <a:cubicBezTo>
                          <a:pt x="2342732" y="771843"/>
                          <a:pt x="2511218" y="770150"/>
                          <a:pt x="2529845" y="808250"/>
                        </a:cubicBezTo>
                        <a:cubicBezTo>
                          <a:pt x="2548472" y="846350"/>
                          <a:pt x="2418085" y="915777"/>
                          <a:pt x="2433325" y="960650"/>
                        </a:cubicBezTo>
                        <a:cubicBezTo>
                          <a:pt x="2448565" y="1005523"/>
                          <a:pt x="2611972" y="1041930"/>
                          <a:pt x="2621285" y="1077490"/>
                        </a:cubicBezTo>
                        <a:cubicBezTo>
                          <a:pt x="2630598" y="1113050"/>
                          <a:pt x="2487512" y="1130830"/>
                          <a:pt x="2489205" y="1174010"/>
                        </a:cubicBezTo>
                        <a:cubicBezTo>
                          <a:pt x="2490898" y="1217190"/>
                          <a:pt x="2628058" y="1289157"/>
                          <a:pt x="2631445" y="1336570"/>
                        </a:cubicBezTo>
                        <a:cubicBezTo>
                          <a:pt x="2634832" y="1383983"/>
                          <a:pt x="2517145" y="1413617"/>
                          <a:pt x="2509525" y="1458490"/>
                        </a:cubicBezTo>
                        <a:cubicBezTo>
                          <a:pt x="2501905" y="1503363"/>
                          <a:pt x="2592498" y="1574483"/>
                          <a:pt x="2585725" y="1605810"/>
                        </a:cubicBezTo>
                        <a:cubicBezTo>
                          <a:pt x="2578952" y="1637137"/>
                          <a:pt x="2479892" y="1613430"/>
                          <a:pt x="2468885" y="1646450"/>
                        </a:cubicBezTo>
                        <a:cubicBezTo>
                          <a:pt x="2457878" y="1679470"/>
                          <a:pt x="2532385" y="1770063"/>
                          <a:pt x="2519685" y="1803930"/>
                        </a:cubicBezTo>
                        <a:cubicBezTo>
                          <a:pt x="2506985" y="1837797"/>
                          <a:pt x="2412158" y="1813243"/>
                          <a:pt x="2392685" y="1849650"/>
                        </a:cubicBezTo>
                        <a:cubicBezTo>
                          <a:pt x="2373212" y="1886057"/>
                          <a:pt x="2423165" y="1988503"/>
                          <a:pt x="2402845" y="2022370"/>
                        </a:cubicBezTo>
                        <a:cubicBezTo>
                          <a:pt x="2382525" y="2056237"/>
                          <a:pt x="2292778" y="2019830"/>
                          <a:pt x="2270765" y="2052850"/>
                        </a:cubicBezTo>
                        <a:cubicBezTo>
                          <a:pt x="2248752" y="2085870"/>
                          <a:pt x="2295318" y="2189163"/>
                          <a:pt x="2270765" y="2220490"/>
                        </a:cubicBezTo>
                        <a:cubicBezTo>
                          <a:pt x="2246212" y="2251817"/>
                          <a:pt x="2155618" y="2208637"/>
                          <a:pt x="2123445" y="2240810"/>
                        </a:cubicBezTo>
                        <a:cubicBezTo>
                          <a:pt x="2091272" y="2272983"/>
                          <a:pt x="2100585" y="2390670"/>
                          <a:pt x="2077725" y="2413530"/>
                        </a:cubicBezTo>
                        <a:cubicBezTo>
                          <a:pt x="2054865" y="2436390"/>
                          <a:pt x="2015918" y="2349183"/>
                          <a:pt x="1986285" y="2377970"/>
                        </a:cubicBezTo>
                        <a:cubicBezTo>
                          <a:pt x="1956652" y="2406757"/>
                          <a:pt x="1935485" y="2569317"/>
                          <a:pt x="1899925" y="2586250"/>
                        </a:cubicBezTo>
                        <a:cubicBezTo>
                          <a:pt x="1864365" y="2603183"/>
                          <a:pt x="1817798" y="2474490"/>
                          <a:pt x="1772925" y="2479570"/>
                        </a:cubicBezTo>
                        <a:cubicBezTo>
                          <a:pt x="1728052" y="2484650"/>
                          <a:pt x="1669631" y="2605723"/>
                          <a:pt x="1630685" y="2616730"/>
                        </a:cubicBezTo>
                        <a:cubicBezTo>
                          <a:pt x="1591739" y="2627737"/>
                          <a:pt x="1594278" y="2543070"/>
                          <a:pt x="1539245" y="2545610"/>
                        </a:cubicBezTo>
                        <a:cubicBezTo>
                          <a:pt x="1484212" y="2548150"/>
                          <a:pt x="1347898" y="2628583"/>
                          <a:pt x="1300485" y="2631970"/>
                        </a:cubicBezTo>
                        <a:cubicBezTo>
                          <a:pt x="1253072" y="2635357"/>
                          <a:pt x="1278472" y="2562543"/>
                          <a:pt x="1254765" y="2565930"/>
                        </a:cubicBezTo>
                        <a:cubicBezTo>
                          <a:pt x="1231058" y="2569317"/>
                          <a:pt x="1193805" y="2659910"/>
                          <a:pt x="1158245" y="2652290"/>
                        </a:cubicBezTo>
                        <a:cubicBezTo>
                          <a:pt x="1122685" y="2644670"/>
                          <a:pt x="1081198" y="2527830"/>
                          <a:pt x="1041405" y="2520210"/>
                        </a:cubicBezTo>
                        <a:cubicBezTo>
                          <a:pt x="1001612" y="2512590"/>
                          <a:pt x="943192" y="2615037"/>
                          <a:pt x="919485" y="2606570"/>
                        </a:cubicBezTo>
                        <a:cubicBezTo>
                          <a:pt x="895778" y="2598103"/>
                          <a:pt x="921178" y="2487190"/>
                          <a:pt x="899165" y="2469410"/>
                        </a:cubicBezTo>
                        <a:cubicBezTo>
                          <a:pt x="877152" y="2451630"/>
                          <a:pt x="817038" y="2488037"/>
                          <a:pt x="787405" y="2499890"/>
                        </a:cubicBezTo>
                        <a:cubicBezTo>
                          <a:pt x="757772" y="2511743"/>
                          <a:pt x="734912" y="2554077"/>
                          <a:pt x="721365" y="2540530"/>
                        </a:cubicBezTo>
                        <a:cubicBezTo>
                          <a:pt x="707818" y="2526983"/>
                          <a:pt x="734065" y="2444010"/>
                          <a:pt x="706125" y="2418610"/>
                        </a:cubicBezTo>
                        <a:cubicBezTo>
                          <a:pt x="678185" y="2393210"/>
                          <a:pt x="578278" y="2413530"/>
                          <a:pt x="553725" y="2388130"/>
                        </a:cubicBezTo>
                        <a:cubicBezTo>
                          <a:pt x="529172" y="2362730"/>
                          <a:pt x="579125" y="2284837"/>
                          <a:pt x="558805" y="2266210"/>
                        </a:cubicBezTo>
                        <a:cubicBezTo>
                          <a:pt x="538485" y="2247583"/>
                          <a:pt x="456358" y="2296690"/>
                          <a:pt x="431805" y="2276370"/>
                        </a:cubicBezTo>
                        <a:cubicBezTo>
                          <a:pt x="407252" y="2256050"/>
                          <a:pt x="444505" y="2164610"/>
                          <a:pt x="411485" y="2144290"/>
                        </a:cubicBezTo>
                        <a:cubicBezTo>
                          <a:pt x="378465" y="2123970"/>
                          <a:pt x="250618" y="2173923"/>
                          <a:pt x="233685" y="2154450"/>
                        </a:cubicBezTo>
                        <a:cubicBezTo>
                          <a:pt x="216752" y="2134977"/>
                          <a:pt x="327665" y="2058777"/>
                          <a:pt x="309885" y="2027450"/>
                        </a:cubicBezTo>
                        <a:cubicBezTo>
                          <a:pt x="292105" y="1996123"/>
                          <a:pt x="143092" y="1996970"/>
                          <a:pt x="127005" y="1966490"/>
                        </a:cubicBezTo>
                        <a:cubicBezTo>
                          <a:pt x="110918" y="1936010"/>
                          <a:pt x="227758" y="1879283"/>
                          <a:pt x="213365" y="1844570"/>
                        </a:cubicBezTo>
                        <a:cubicBezTo>
                          <a:pt x="198972" y="1809857"/>
                          <a:pt x="54192" y="1791230"/>
                          <a:pt x="40645" y="1758210"/>
                        </a:cubicBezTo>
                        <a:cubicBezTo>
                          <a:pt x="27098" y="1725190"/>
                          <a:pt x="135472" y="1687090"/>
                          <a:pt x="132085" y="1646450"/>
                        </a:cubicBezTo>
                        <a:cubicBezTo>
                          <a:pt x="128698" y="1605810"/>
                          <a:pt x="25405" y="1549083"/>
                          <a:pt x="20325" y="1514370"/>
                        </a:cubicBezTo>
                        <a:cubicBezTo>
                          <a:pt x="15245" y="1479657"/>
                          <a:pt x="104992" y="1472883"/>
                          <a:pt x="101605" y="1438170"/>
                        </a:cubicBezTo>
                        <a:cubicBezTo>
                          <a:pt x="98218" y="1403457"/>
                          <a:pt x="-842" y="1336570"/>
                          <a:pt x="5" y="1306090"/>
                        </a:cubicBezTo>
                        <a:cubicBezTo>
                          <a:pt x="852" y="1275610"/>
                          <a:pt x="104992" y="1298470"/>
                          <a:pt x="106685" y="1255290"/>
                        </a:cubicBezTo>
                        <a:cubicBezTo>
                          <a:pt x="108378" y="1212110"/>
                          <a:pt x="-842" y="1091883"/>
                          <a:pt x="10165" y="1047010"/>
                        </a:cubicBezTo>
                        <a:cubicBezTo>
                          <a:pt x="21172" y="1002137"/>
                          <a:pt x="157485" y="1023303"/>
                          <a:pt x="172725" y="986050"/>
                        </a:cubicBezTo>
                        <a:cubicBezTo>
                          <a:pt x="187965" y="948797"/>
                          <a:pt x="92292" y="852277"/>
                          <a:pt x="101605" y="823490"/>
                        </a:cubicBezTo>
                        <a:cubicBezTo>
                          <a:pt x="110918" y="794703"/>
                          <a:pt x="214212" y="833650"/>
                          <a:pt x="228605" y="813330"/>
                        </a:cubicBezTo>
                        <a:cubicBezTo>
                          <a:pt x="242998" y="793010"/>
                          <a:pt x="174418" y="718503"/>
                          <a:pt x="187965" y="701570"/>
                        </a:cubicBezTo>
                        <a:cubicBezTo>
                          <a:pt x="201512" y="684637"/>
                          <a:pt x="294645" y="738823"/>
                          <a:pt x="309885" y="711730"/>
                        </a:cubicBezTo>
                        <a:cubicBezTo>
                          <a:pt x="325125" y="684637"/>
                          <a:pt x="262472" y="566103"/>
                          <a:pt x="279405" y="539010"/>
                        </a:cubicBezTo>
                        <a:cubicBezTo>
                          <a:pt x="296338" y="511917"/>
                          <a:pt x="389472" y="568643"/>
                          <a:pt x="411485" y="549170"/>
                        </a:cubicBezTo>
                        <a:cubicBezTo>
                          <a:pt x="433498" y="529697"/>
                          <a:pt x="383545" y="443337"/>
                          <a:pt x="411485" y="422170"/>
                        </a:cubicBezTo>
                        <a:cubicBezTo>
                          <a:pt x="439425" y="401003"/>
                          <a:pt x="552878" y="450110"/>
                          <a:pt x="579125" y="422170"/>
                        </a:cubicBezTo>
                        <a:cubicBezTo>
                          <a:pt x="605372" y="394230"/>
                          <a:pt x="543565" y="274003"/>
                          <a:pt x="568965" y="254530"/>
                        </a:cubicBezTo>
                        <a:cubicBezTo>
                          <a:pt x="594365" y="235057"/>
                          <a:pt x="695118" y="325650"/>
                          <a:pt x="731525" y="305330"/>
                        </a:cubicBezTo>
                        <a:cubicBezTo>
                          <a:pt x="767932" y="285010"/>
                          <a:pt x="756078" y="146157"/>
                          <a:pt x="787405" y="132610"/>
                        </a:cubicBezTo>
                        <a:cubicBezTo>
                          <a:pt x="818732" y="119063"/>
                          <a:pt x="883078" y="240983"/>
                          <a:pt x="919485" y="224050"/>
                        </a:cubicBezTo>
                        <a:cubicBezTo>
                          <a:pt x="955892" y="207117"/>
                          <a:pt x="965205" y="42863"/>
                          <a:pt x="1005845" y="31010"/>
                        </a:cubicBezTo>
                        <a:cubicBezTo>
                          <a:pt x="1046485" y="19157"/>
                          <a:pt x="1124378" y="158010"/>
                          <a:pt x="1163325" y="152930"/>
                        </a:cubicBezTo>
                        <a:cubicBezTo>
                          <a:pt x="1202272" y="147850"/>
                          <a:pt x="1222592" y="7303"/>
                          <a:pt x="1239525" y="530"/>
                        </a:cubicBezTo>
                        <a:cubicBezTo>
                          <a:pt x="1256458" y="-6243"/>
                          <a:pt x="1260691" y="53023"/>
                          <a:pt x="1264925" y="112290"/>
                        </a:cubicBezTo>
                      </a:path>
                    </a:pathLst>
                  </a:custGeom>
                  <a:noFill/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307" name="Group 306"/>
                  <p:cNvGrpSpPr/>
                  <p:nvPr/>
                </p:nvGrpSpPr>
                <p:grpSpPr>
                  <a:xfrm>
                    <a:off x="3509704" y="2868613"/>
                    <a:ext cx="2776077" cy="2753862"/>
                    <a:chOff x="8729051" y="1392016"/>
                    <a:chExt cx="2776077" cy="2753862"/>
                  </a:xfrm>
                </p:grpSpPr>
                <p:sp>
                  <p:nvSpPr>
                    <p:cNvPr id="308" name="Freeform 307"/>
                    <p:cNvSpPr/>
                    <p:nvPr/>
                  </p:nvSpPr>
                  <p:spPr>
                    <a:xfrm>
                      <a:off x="8826998" y="1433012"/>
                      <a:ext cx="2631516" cy="2652744"/>
                    </a:xfrm>
                    <a:custGeom>
                      <a:avLst/>
                      <a:gdLst>
                        <a:gd name="connsiteX0" fmla="*/ 1315725 w 2631516"/>
                        <a:gd name="connsiteY0" fmla="*/ 137690 h 2652744"/>
                        <a:gd name="connsiteX1" fmla="*/ 1397005 w 2631516"/>
                        <a:gd name="connsiteY1" fmla="*/ 51330 h 2652744"/>
                        <a:gd name="connsiteX2" fmla="*/ 1478285 w 2631516"/>
                        <a:gd name="connsiteY2" fmla="*/ 163090 h 2652744"/>
                        <a:gd name="connsiteX3" fmla="*/ 1569725 w 2631516"/>
                        <a:gd name="connsiteY3" fmla="*/ 107210 h 2652744"/>
                        <a:gd name="connsiteX4" fmla="*/ 1645925 w 2631516"/>
                        <a:gd name="connsiteY4" fmla="*/ 213890 h 2652744"/>
                        <a:gd name="connsiteX5" fmla="*/ 1798325 w 2631516"/>
                        <a:gd name="connsiteY5" fmla="*/ 158010 h 2652744"/>
                        <a:gd name="connsiteX6" fmla="*/ 1854205 w 2631516"/>
                        <a:gd name="connsiteY6" fmla="*/ 310410 h 2652744"/>
                        <a:gd name="connsiteX7" fmla="*/ 1991365 w 2631516"/>
                        <a:gd name="connsiteY7" fmla="*/ 279930 h 2652744"/>
                        <a:gd name="connsiteX8" fmla="*/ 2042165 w 2631516"/>
                        <a:gd name="connsiteY8" fmla="*/ 422170 h 2652744"/>
                        <a:gd name="connsiteX9" fmla="*/ 2199645 w 2631516"/>
                        <a:gd name="connsiteY9" fmla="*/ 396770 h 2652744"/>
                        <a:gd name="connsiteX10" fmla="*/ 2199645 w 2631516"/>
                        <a:gd name="connsiteY10" fmla="*/ 564410 h 2652744"/>
                        <a:gd name="connsiteX11" fmla="*/ 2402845 w 2631516"/>
                        <a:gd name="connsiteY11" fmla="*/ 569490 h 2652744"/>
                        <a:gd name="connsiteX12" fmla="*/ 2321565 w 2631516"/>
                        <a:gd name="connsiteY12" fmla="*/ 732050 h 2652744"/>
                        <a:gd name="connsiteX13" fmla="*/ 2529845 w 2631516"/>
                        <a:gd name="connsiteY13" fmla="*/ 808250 h 2652744"/>
                        <a:gd name="connsiteX14" fmla="*/ 2433325 w 2631516"/>
                        <a:gd name="connsiteY14" fmla="*/ 960650 h 2652744"/>
                        <a:gd name="connsiteX15" fmla="*/ 2621285 w 2631516"/>
                        <a:gd name="connsiteY15" fmla="*/ 1077490 h 2652744"/>
                        <a:gd name="connsiteX16" fmla="*/ 2489205 w 2631516"/>
                        <a:gd name="connsiteY16" fmla="*/ 1174010 h 2652744"/>
                        <a:gd name="connsiteX17" fmla="*/ 2631445 w 2631516"/>
                        <a:gd name="connsiteY17" fmla="*/ 1336570 h 2652744"/>
                        <a:gd name="connsiteX18" fmla="*/ 2509525 w 2631516"/>
                        <a:gd name="connsiteY18" fmla="*/ 1458490 h 2652744"/>
                        <a:gd name="connsiteX19" fmla="*/ 2585725 w 2631516"/>
                        <a:gd name="connsiteY19" fmla="*/ 1605810 h 2652744"/>
                        <a:gd name="connsiteX20" fmla="*/ 2468885 w 2631516"/>
                        <a:gd name="connsiteY20" fmla="*/ 1646450 h 2652744"/>
                        <a:gd name="connsiteX21" fmla="*/ 2519685 w 2631516"/>
                        <a:gd name="connsiteY21" fmla="*/ 1803930 h 2652744"/>
                        <a:gd name="connsiteX22" fmla="*/ 2392685 w 2631516"/>
                        <a:gd name="connsiteY22" fmla="*/ 1849650 h 2652744"/>
                        <a:gd name="connsiteX23" fmla="*/ 2402845 w 2631516"/>
                        <a:gd name="connsiteY23" fmla="*/ 2022370 h 2652744"/>
                        <a:gd name="connsiteX24" fmla="*/ 2270765 w 2631516"/>
                        <a:gd name="connsiteY24" fmla="*/ 2052850 h 2652744"/>
                        <a:gd name="connsiteX25" fmla="*/ 2270765 w 2631516"/>
                        <a:gd name="connsiteY25" fmla="*/ 2220490 h 2652744"/>
                        <a:gd name="connsiteX26" fmla="*/ 2123445 w 2631516"/>
                        <a:gd name="connsiteY26" fmla="*/ 2240810 h 2652744"/>
                        <a:gd name="connsiteX27" fmla="*/ 2077725 w 2631516"/>
                        <a:gd name="connsiteY27" fmla="*/ 2413530 h 2652744"/>
                        <a:gd name="connsiteX28" fmla="*/ 1986285 w 2631516"/>
                        <a:gd name="connsiteY28" fmla="*/ 2377970 h 2652744"/>
                        <a:gd name="connsiteX29" fmla="*/ 1899925 w 2631516"/>
                        <a:gd name="connsiteY29" fmla="*/ 2586250 h 2652744"/>
                        <a:gd name="connsiteX30" fmla="*/ 1772925 w 2631516"/>
                        <a:gd name="connsiteY30" fmla="*/ 2479570 h 2652744"/>
                        <a:gd name="connsiteX31" fmla="*/ 1630685 w 2631516"/>
                        <a:gd name="connsiteY31" fmla="*/ 2616730 h 2652744"/>
                        <a:gd name="connsiteX32" fmla="*/ 1539245 w 2631516"/>
                        <a:gd name="connsiteY32" fmla="*/ 2545610 h 2652744"/>
                        <a:gd name="connsiteX33" fmla="*/ 1300485 w 2631516"/>
                        <a:gd name="connsiteY33" fmla="*/ 2631970 h 2652744"/>
                        <a:gd name="connsiteX34" fmla="*/ 1254765 w 2631516"/>
                        <a:gd name="connsiteY34" fmla="*/ 2565930 h 2652744"/>
                        <a:gd name="connsiteX35" fmla="*/ 1158245 w 2631516"/>
                        <a:gd name="connsiteY35" fmla="*/ 2652290 h 2652744"/>
                        <a:gd name="connsiteX36" fmla="*/ 1041405 w 2631516"/>
                        <a:gd name="connsiteY36" fmla="*/ 2520210 h 2652744"/>
                        <a:gd name="connsiteX37" fmla="*/ 919485 w 2631516"/>
                        <a:gd name="connsiteY37" fmla="*/ 2606570 h 2652744"/>
                        <a:gd name="connsiteX38" fmla="*/ 899165 w 2631516"/>
                        <a:gd name="connsiteY38" fmla="*/ 2469410 h 2652744"/>
                        <a:gd name="connsiteX39" fmla="*/ 787405 w 2631516"/>
                        <a:gd name="connsiteY39" fmla="*/ 2499890 h 2652744"/>
                        <a:gd name="connsiteX40" fmla="*/ 721365 w 2631516"/>
                        <a:gd name="connsiteY40" fmla="*/ 2540530 h 2652744"/>
                        <a:gd name="connsiteX41" fmla="*/ 706125 w 2631516"/>
                        <a:gd name="connsiteY41" fmla="*/ 2418610 h 2652744"/>
                        <a:gd name="connsiteX42" fmla="*/ 553725 w 2631516"/>
                        <a:gd name="connsiteY42" fmla="*/ 2388130 h 2652744"/>
                        <a:gd name="connsiteX43" fmla="*/ 558805 w 2631516"/>
                        <a:gd name="connsiteY43" fmla="*/ 2266210 h 2652744"/>
                        <a:gd name="connsiteX44" fmla="*/ 431805 w 2631516"/>
                        <a:gd name="connsiteY44" fmla="*/ 2276370 h 2652744"/>
                        <a:gd name="connsiteX45" fmla="*/ 411485 w 2631516"/>
                        <a:gd name="connsiteY45" fmla="*/ 2144290 h 2652744"/>
                        <a:gd name="connsiteX46" fmla="*/ 233685 w 2631516"/>
                        <a:gd name="connsiteY46" fmla="*/ 2154450 h 2652744"/>
                        <a:gd name="connsiteX47" fmla="*/ 309885 w 2631516"/>
                        <a:gd name="connsiteY47" fmla="*/ 2027450 h 2652744"/>
                        <a:gd name="connsiteX48" fmla="*/ 127005 w 2631516"/>
                        <a:gd name="connsiteY48" fmla="*/ 1966490 h 2652744"/>
                        <a:gd name="connsiteX49" fmla="*/ 213365 w 2631516"/>
                        <a:gd name="connsiteY49" fmla="*/ 1844570 h 2652744"/>
                        <a:gd name="connsiteX50" fmla="*/ 40645 w 2631516"/>
                        <a:gd name="connsiteY50" fmla="*/ 1758210 h 2652744"/>
                        <a:gd name="connsiteX51" fmla="*/ 132085 w 2631516"/>
                        <a:gd name="connsiteY51" fmla="*/ 1646450 h 2652744"/>
                        <a:gd name="connsiteX52" fmla="*/ 20325 w 2631516"/>
                        <a:gd name="connsiteY52" fmla="*/ 1514370 h 2652744"/>
                        <a:gd name="connsiteX53" fmla="*/ 101605 w 2631516"/>
                        <a:gd name="connsiteY53" fmla="*/ 1438170 h 2652744"/>
                        <a:gd name="connsiteX54" fmla="*/ 5 w 2631516"/>
                        <a:gd name="connsiteY54" fmla="*/ 1306090 h 2652744"/>
                        <a:gd name="connsiteX55" fmla="*/ 106685 w 2631516"/>
                        <a:gd name="connsiteY55" fmla="*/ 1255290 h 2652744"/>
                        <a:gd name="connsiteX56" fmla="*/ 10165 w 2631516"/>
                        <a:gd name="connsiteY56" fmla="*/ 1047010 h 2652744"/>
                        <a:gd name="connsiteX57" fmla="*/ 172725 w 2631516"/>
                        <a:gd name="connsiteY57" fmla="*/ 986050 h 2652744"/>
                        <a:gd name="connsiteX58" fmla="*/ 101605 w 2631516"/>
                        <a:gd name="connsiteY58" fmla="*/ 823490 h 2652744"/>
                        <a:gd name="connsiteX59" fmla="*/ 228605 w 2631516"/>
                        <a:gd name="connsiteY59" fmla="*/ 813330 h 2652744"/>
                        <a:gd name="connsiteX60" fmla="*/ 187965 w 2631516"/>
                        <a:gd name="connsiteY60" fmla="*/ 701570 h 2652744"/>
                        <a:gd name="connsiteX61" fmla="*/ 309885 w 2631516"/>
                        <a:gd name="connsiteY61" fmla="*/ 711730 h 2652744"/>
                        <a:gd name="connsiteX62" fmla="*/ 279405 w 2631516"/>
                        <a:gd name="connsiteY62" fmla="*/ 539010 h 2652744"/>
                        <a:gd name="connsiteX63" fmla="*/ 411485 w 2631516"/>
                        <a:gd name="connsiteY63" fmla="*/ 549170 h 2652744"/>
                        <a:gd name="connsiteX64" fmla="*/ 411485 w 2631516"/>
                        <a:gd name="connsiteY64" fmla="*/ 422170 h 2652744"/>
                        <a:gd name="connsiteX65" fmla="*/ 579125 w 2631516"/>
                        <a:gd name="connsiteY65" fmla="*/ 422170 h 2652744"/>
                        <a:gd name="connsiteX66" fmla="*/ 568965 w 2631516"/>
                        <a:gd name="connsiteY66" fmla="*/ 254530 h 2652744"/>
                        <a:gd name="connsiteX67" fmla="*/ 731525 w 2631516"/>
                        <a:gd name="connsiteY67" fmla="*/ 305330 h 2652744"/>
                        <a:gd name="connsiteX68" fmla="*/ 787405 w 2631516"/>
                        <a:gd name="connsiteY68" fmla="*/ 132610 h 2652744"/>
                        <a:gd name="connsiteX69" fmla="*/ 919485 w 2631516"/>
                        <a:gd name="connsiteY69" fmla="*/ 224050 h 2652744"/>
                        <a:gd name="connsiteX70" fmla="*/ 1005845 w 2631516"/>
                        <a:gd name="connsiteY70" fmla="*/ 31010 h 2652744"/>
                        <a:gd name="connsiteX71" fmla="*/ 1163325 w 2631516"/>
                        <a:gd name="connsiteY71" fmla="*/ 152930 h 2652744"/>
                        <a:gd name="connsiteX72" fmla="*/ 1239525 w 2631516"/>
                        <a:gd name="connsiteY72" fmla="*/ 530 h 2652744"/>
                        <a:gd name="connsiteX73" fmla="*/ 1264925 w 2631516"/>
                        <a:gd name="connsiteY73" fmla="*/ 112290 h 26527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</a:cxnLst>
                      <a:rect l="l" t="t" r="r" b="b"/>
                      <a:pathLst>
                        <a:path w="2631516" h="2652744">
                          <a:moveTo>
                            <a:pt x="1315725" y="137690"/>
                          </a:moveTo>
                          <a:cubicBezTo>
                            <a:pt x="1342818" y="92393"/>
                            <a:pt x="1369912" y="47097"/>
                            <a:pt x="1397005" y="51330"/>
                          </a:cubicBezTo>
                          <a:cubicBezTo>
                            <a:pt x="1424098" y="55563"/>
                            <a:pt x="1449498" y="153777"/>
                            <a:pt x="1478285" y="163090"/>
                          </a:cubicBezTo>
                          <a:cubicBezTo>
                            <a:pt x="1507072" y="172403"/>
                            <a:pt x="1541785" y="98743"/>
                            <a:pt x="1569725" y="107210"/>
                          </a:cubicBezTo>
                          <a:cubicBezTo>
                            <a:pt x="1597665" y="115677"/>
                            <a:pt x="1607825" y="205423"/>
                            <a:pt x="1645925" y="213890"/>
                          </a:cubicBezTo>
                          <a:cubicBezTo>
                            <a:pt x="1684025" y="222357"/>
                            <a:pt x="1763612" y="141923"/>
                            <a:pt x="1798325" y="158010"/>
                          </a:cubicBezTo>
                          <a:cubicBezTo>
                            <a:pt x="1833038" y="174097"/>
                            <a:pt x="1822032" y="290090"/>
                            <a:pt x="1854205" y="310410"/>
                          </a:cubicBezTo>
                          <a:cubicBezTo>
                            <a:pt x="1886378" y="330730"/>
                            <a:pt x="1960038" y="261303"/>
                            <a:pt x="1991365" y="279930"/>
                          </a:cubicBezTo>
                          <a:cubicBezTo>
                            <a:pt x="2022692" y="298557"/>
                            <a:pt x="2007452" y="402697"/>
                            <a:pt x="2042165" y="422170"/>
                          </a:cubicBezTo>
                          <a:cubicBezTo>
                            <a:pt x="2076878" y="441643"/>
                            <a:pt x="2173398" y="373063"/>
                            <a:pt x="2199645" y="396770"/>
                          </a:cubicBezTo>
                          <a:cubicBezTo>
                            <a:pt x="2225892" y="420477"/>
                            <a:pt x="2165778" y="535623"/>
                            <a:pt x="2199645" y="564410"/>
                          </a:cubicBezTo>
                          <a:cubicBezTo>
                            <a:pt x="2233512" y="593197"/>
                            <a:pt x="2382525" y="541550"/>
                            <a:pt x="2402845" y="569490"/>
                          </a:cubicBezTo>
                          <a:cubicBezTo>
                            <a:pt x="2423165" y="597430"/>
                            <a:pt x="2300398" y="692257"/>
                            <a:pt x="2321565" y="732050"/>
                          </a:cubicBezTo>
                          <a:cubicBezTo>
                            <a:pt x="2342732" y="771843"/>
                            <a:pt x="2511218" y="770150"/>
                            <a:pt x="2529845" y="808250"/>
                          </a:cubicBezTo>
                          <a:cubicBezTo>
                            <a:pt x="2548472" y="846350"/>
                            <a:pt x="2418085" y="915777"/>
                            <a:pt x="2433325" y="960650"/>
                          </a:cubicBezTo>
                          <a:cubicBezTo>
                            <a:pt x="2448565" y="1005523"/>
                            <a:pt x="2611972" y="1041930"/>
                            <a:pt x="2621285" y="1077490"/>
                          </a:cubicBezTo>
                          <a:cubicBezTo>
                            <a:pt x="2630598" y="1113050"/>
                            <a:pt x="2487512" y="1130830"/>
                            <a:pt x="2489205" y="1174010"/>
                          </a:cubicBezTo>
                          <a:cubicBezTo>
                            <a:pt x="2490898" y="1217190"/>
                            <a:pt x="2628058" y="1289157"/>
                            <a:pt x="2631445" y="1336570"/>
                          </a:cubicBezTo>
                          <a:cubicBezTo>
                            <a:pt x="2634832" y="1383983"/>
                            <a:pt x="2517145" y="1413617"/>
                            <a:pt x="2509525" y="1458490"/>
                          </a:cubicBezTo>
                          <a:cubicBezTo>
                            <a:pt x="2501905" y="1503363"/>
                            <a:pt x="2592498" y="1574483"/>
                            <a:pt x="2585725" y="1605810"/>
                          </a:cubicBezTo>
                          <a:cubicBezTo>
                            <a:pt x="2578952" y="1637137"/>
                            <a:pt x="2479892" y="1613430"/>
                            <a:pt x="2468885" y="1646450"/>
                          </a:cubicBezTo>
                          <a:cubicBezTo>
                            <a:pt x="2457878" y="1679470"/>
                            <a:pt x="2532385" y="1770063"/>
                            <a:pt x="2519685" y="1803930"/>
                          </a:cubicBezTo>
                          <a:cubicBezTo>
                            <a:pt x="2506985" y="1837797"/>
                            <a:pt x="2412158" y="1813243"/>
                            <a:pt x="2392685" y="1849650"/>
                          </a:cubicBezTo>
                          <a:cubicBezTo>
                            <a:pt x="2373212" y="1886057"/>
                            <a:pt x="2423165" y="1988503"/>
                            <a:pt x="2402845" y="2022370"/>
                          </a:cubicBezTo>
                          <a:cubicBezTo>
                            <a:pt x="2382525" y="2056237"/>
                            <a:pt x="2292778" y="2019830"/>
                            <a:pt x="2270765" y="2052850"/>
                          </a:cubicBezTo>
                          <a:cubicBezTo>
                            <a:pt x="2248752" y="2085870"/>
                            <a:pt x="2295318" y="2189163"/>
                            <a:pt x="2270765" y="2220490"/>
                          </a:cubicBezTo>
                          <a:cubicBezTo>
                            <a:pt x="2246212" y="2251817"/>
                            <a:pt x="2155618" y="2208637"/>
                            <a:pt x="2123445" y="2240810"/>
                          </a:cubicBezTo>
                          <a:cubicBezTo>
                            <a:pt x="2091272" y="2272983"/>
                            <a:pt x="2100585" y="2390670"/>
                            <a:pt x="2077725" y="2413530"/>
                          </a:cubicBezTo>
                          <a:cubicBezTo>
                            <a:pt x="2054865" y="2436390"/>
                            <a:pt x="2015918" y="2349183"/>
                            <a:pt x="1986285" y="2377970"/>
                          </a:cubicBezTo>
                          <a:cubicBezTo>
                            <a:pt x="1956652" y="2406757"/>
                            <a:pt x="1935485" y="2569317"/>
                            <a:pt x="1899925" y="2586250"/>
                          </a:cubicBezTo>
                          <a:cubicBezTo>
                            <a:pt x="1864365" y="2603183"/>
                            <a:pt x="1817798" y="2474490"/>
                            <a:pt x="1772925" y="2479570"/>
                          </a:cubicBezTo>
                          <a:cubicBezTo>
                            <a:pt x="1728052" y="2484650"/>
                            <a:pt x="1669631" y="2605723"/>
                            <a:pt x="1630685" y="2616730"/>
                          </a:cubicBezTo>
                          <a:cubicBezTo>
                            <a:pt x="1591739" y="2627737"/>
                            <a:pt x="1594278" y="2543070"/>
                            <a:pt x="1539245" y="2545610"/>
                          </a:cubicBezTo>
                          <a:cubicBezTo>
                            <a:pt x="1484212" y="2548150"/>
                            <a:pt x="1347898" y="2628583"/>
                            <a:pt x="1300485" y="2631970"/>
                          </a:cubicBezTo>
                          <a:cubicBezTo>
                            <a:pt x="1253072" y="2635357"/>
                            <a:pt x="1278472" y="2562543"/>
                            <a:pt x="1254765" y="2565930"/>
                          </a:cubicBezTo>
                          <a:cubicBezTo>
                            <a:pt x="1231058" y="2569317"/>
                            <a:pt x="1193805" y="2659910"/>
                            <a:pt x="1158245" y="2652290"/>
                          </a:cubicBezTo>
                          <a:cubicBezTo>
                            <a:pt x="1122685" y="2644670"/>
                            <a:pt x="1081198" y="2527830"/>
                            <a:pt x="1041405" y="2520210"/>
                          </a:cubicBezTo>
                          <a:cubicBezTo>
                            <a:pt x="1001612" y="2512590"/>
                            <a:pt x="943192" y="2615037"/>
                            <a:pt x="919485" y="2606570"/>
                          </a:cubicBezTo>
                          <a:cubicBezTo>
                            <a:pt x="895778" y="2598103"/>
                            <a:pt x="921178" y="2487190"/>
                            <a:pt x="899165" y="2469410"/>
                          </a:cubicBezTo>
                          <a:cubicBezTo>
                            <a:pt x="877152" y="2451630"/>
                            <a:pt x="817038" y="2488037"/>
                            <a:pt x="787405" y="2499890"/>
                          </a:cubicBezTo>
                          <a:cubicBezTo>
                            <a:pt x="757772" y="2511743"/>
                            <a:pt x="734912" y="2554077"/>
                            <a:pt x="721365" y="2540530"/>
                          </a:cubicBezTo>
                          <a:cubicBezTo>
                            <a:pt x="707818" y="2526983"/>
                            <a:pt x="734065" y="2444010"/>
                            <a:pt x="706125" y="2418610"/>
                          </a:cubicBezTo>
                          <a:cubicBezTo>
                            <a:pt x="678185" y="2393210"/>
                            <a:pt x="578278" y="2413530"/>
                            <a:pt x="553725" y="2388130"/>
                          </a:cubicBezTo>
                          <a:cubicBezTo>
                            <a:pt x="529172" y="2362730"/>
                            <a:pt x="579125" y="2284837"/>
                            <a:pt x="558805" y="2266210"/>
                          </a:cubicBezTo>
                          <a:cubicBezTo>
                            <a:pt x="538485" y="2247583"/>
                            <a:pt x="456358" y="2296690"/>
                            <a:pt x="431805" y="2276370"/>
                          </a:cubicBezTo>
                          <a:cubicBezTo>
                            <a:pt x="407252" y="2256050"/>
                            <a:pt x="444505" y="2164610"/>
                            <a:pt x="411485" y="2144290"/>
                          </a:cubicBezTo>
                          <a:cubicBezTo>
                            <a:pt x="378465" y="2123970"/>
                            <a:pt x="250618" y="2173923"/>
                            <a:pt x="233685" y="2154450"/>
                          </a:cubicBezTo>
                          <a:cubicBezTo>
                            <a:pt x="216752" y="2134977"/>
                            <a:pt x="327665" y="2058777"/>
                            <a:pt x="309885" y="2027450"/>
                          </a:cubicBezTo>
                          <a:cubicBezTo>
                            <a:pt x="292105" y="1996123"/>
                            <a:pt x="143092" y="1996970"/>
                            <a:pt x="127005" y="1966490"/>
                          </a:cubicBezTo>
                          <a:cubicBezTo>
                            <a:pt x="110918" y="1936010"/>
                            <a:pt x="227758" y="1879283"/>
                            <a:pt x="213365" y="1844570"/>
                          </a:cubicBezTo>
                          <a:cubicBezTo>
                            <a:pt x="198972" y="1809857"/>
                            <a:pt x="54192" y="1791230"/>
                            <a:pt x="40645" y="1758210"/>
                          </a:cubicBezTo>
                          <a:cubicBezTo>
                            <a:pt x="27098" y="1725190"/>
                            <a:pt x="135472" y="1687090"/>
                            <a:pt x="132085" y="1646450"/>
                          </a:cubicBezTo>
                          <a:cubicBezTo>
                            <a:pt x="128698" y="1605810"/>
                            <a:pt x="25405" y="1549083"/>
                            <a:pt x="20325" y="1514370"/>
                          </a:cubicBezTo>
                          <a:cubicBezTo>
                            <a:pt x="15245" y="1479657"/>
                            <a:pt x="104992" y="1472883"/>
                            <a:pt x="101605" y="1438170"/>
                          </a:cubicBezTo>
                          <a:cubicBezTo>
                            <a:pt x="98218" y="1403457"/>
                            <a:pt x="-842" y="1336570"/>
                            <a:pt x="5" y="1306090"/>
                          </a:cubicBezTo>
                          <a:cubicBezTo>
                            <a:pt x="852" y="1275610"/>
                            <a:pt x="104992" y="1298470"/>
                            <a:pt x="106685" y="1255290"/>
                          </a:cubicBezTo>
                          <a:cubicBezTo>
                            <a:pt x="108378" y="1212110"/>
                            <a:pt x="-842" y="1091883"/>
                            <a:pt x="10165" y="1047010"/>
                          </a:cubicBezTo>
                          <a:cubicBezTo>
                            <a:pt x="21172" y="1002137"/>
                            <a:pt x="157485" y="1023303"/>
                            <a:pt x="172725" y="986050"/>
                          </a:cubicBezTo>
                          <a:cubicBezTo>
                            <a:pt x="187965" y="948797"/>
                            <a:pt x="92292" y="852277"/>
                            <a:pt x="101605" y="823490"/>
                          </a:cubicBezTo>
                          <a:cubicBezTo>
                            <a:pt x="110918" y="794703"/>
                            <a:pt x="214212" y="833650"/>
                            <a:pt x="228605" y="813330"/>
                          </a:cubicBezTo>
                          <a:cubicBezTo>
                            <a:pt x="242998" y="793010"/>
                            <a:pt x="174418" y="718503"/>
                            <a:pt x="187965" y="701570"/>
                          </a:cubicBezTo>
                          <a:cubicBezTo>
                            <a:pt x="201512" y="684637"/>
                            <a:pt x="294645" y="738823"/>
                            <a:pt x="309885" y="711730"/>
                          </a:cubicBezTo>
                          <a:cubicBezTo>
                            <a:pt x="325125" y="684637"/>
                            <a:pt x="262472" y="566103"/>
                            <a:pt x="279405" y="539010"/>
                          </a:cubicBezTo>
                          <a:cubicBezTo>
                            <a:pt x="296338" y="511917"/>
                            <a:pt x="389472" y="568643"/>
                            <a:pt x="411485" y="549170"/>
                          </a:cubicBezTo>
                          <a:cubicBezTo>
                            <a:pt x="433498" y="529697"/>
                            <a:pt x="383545" y="443337"/>
                            <a:pt x="411485" y="422170"/>
                          </a:cubicBezTo>
                          <a:cubicBezTo>
                            <a:pt x="439425" y="401003"/>
                            <a:pt x="552878" y="450110"/>
                            <a:pt x="579125" y="422170"/>
                          </a:cubicBezTo>
                          <a:cubicBezTo>
                            <a:pt x="605372" y="394230"/>
                            <a:pt x="543565" y="274003"/>
                            <a:pt x="568965" y="254530"/>
                          </a:cubicBezTo>
                          <a:cubicBezTo>
                            <a:pt x="594365" y="235057"/>
                            <a:pt x="695118" y="325650"/>
                            <a:pt x="731525" y="305330"/>
                          </a:cubicBezTo>
                          <a:cubicBezTo>
                            <a:pt x="767932" y="285010"/>
                            <a:pt x="756078" y="146157"/>
                            <a:pt x="787405" y="132610"/>
                          </a:cubicBezTo>
                          <a:cubicBezTo>
                            <a:pt x="818732" y="119063"/>
                            <a:pt x="883078" y="240983"/>
                            <a:pt x="919485" y="224050"/>
                          </a:cubicBezTo>
                          <a:cubicBezTo>
                            <a:pt x="955892" y="207117"/>
                            <a:pt x="965205" y="42863"/>
                            <a:pt x="1005845" y="31010"/>
                          </a:cubicBezTo>
                          <a:cubicBezTo>
                            <a:pt x="1046485" y="19157"/>
                            <a:pt x="1124378" y="158010"/>
                            <a:pt x="1163325" y="152930"/>
                          </a:cubicBezTo>
                          <a:cubicBezTo>
                            <a:pt x="1202272" y="147850"/>
                            <a:pt x="1222592" y="7303"/>
                            <a:pt x="1239525" y="530"/>
                          </a:cubicBezTo>
                          <a:cubicBezTo>
                            <a:pt x="1256458" y="-6243"/>
                            <a:pt x="1260691" y="53023"/>
                            <a:pt x="1264925" y="112290"/>
                          </a:cubicBezTo>
                        </a:path>
                      </a:pathLst>
                    </a:cu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9" name="Freeform 308"/>
                    <p:cNvSpPr/>
                    <p:nvPr/>
                  </p:nvSpPr>
                  <p:spPr>
                    <a:xfrm rot="16200000">
                      <a:off x="8740159" y="1380908"/>
                      <a:ext cx="2753862" cy="2776077"/>
                    </a:xfrm>
                    <a:custGeom>
                      <a:avLst/>
                      <a:gdLst>
                        <a:gd name="connsiteX0" fmla="*/ 1315725 w 2631516"/>
                        <a:gd name="connsiteY0" fmla="*/ 137690 h 2652744"/>
                        <a:gd name="connsiteX1" fmla="*/ 1397005 w 2631516"/>
                        <a:gd name="connsiteY1" fmla="*/ 51330 h 2652744"/>
                        <a:gd name="connsiteX2" fmla="*/ 1478285 w 2631516"/>
                        <a:gd name="connsiteY2" fmla="*/ 163090 h 2652744"/>
                        <a:gd name="connsiteX3" fmla="*/ 1569725 w 2631516"/>
                        <a:gd name="connsiteY3" fmla="*/ 107210 h 2652744"/>
                        <a:gd name="connsiteX4" fmla="*/ 1645925 w 2631516"/>
                        <a:gd name="connsiteY4" fmla="*/ 213890 h 2652744"/>
                        <a:gd name="connsiteX5" fmla="*/ 1798325 w 2631516"/>
                        <a:gd name="connsiteY5" fmla="*/ 158010 h 2652744"/>
                        <a:gd name="connsiteX6" fmla="*/ 1854205 w 2631516"/>
                        <a:gd name="connsiteY6" fmla="*/ 310410 h 2652744"/>
                        <a:gd name="connsiteX7" fmla="*/ 1991365 w 2631516"/>
                        <a:gd name="connsiteY7" fmla="*/ 279930 h 2652744"/>
                        <a:gd name="connsiteX8" fmla="*/ 2042165 w 2631516"/>
                        <a:gd name="connsiteY8" fmla="*/ 422170 h 2652744"/>
                        <a:gd name="connsiteX9" fmla="*/ 2199645 w 2631516"/>
                        <a:gd name="connsiteY9" fmla="*/ 396770 h 2652744"/>
                        <a:gd name="connsiteX10" fmla="*/ 2199645 w 2631516"/>
                        <a:gd name="connsiteY10" fmla="*/ 564410 h 2652744"/>
                        <a:gd name="connsiteX11" fmla="*/ 2402845 w 2631516"/>
                        <a:gd name="connsiteY11" fmla="*/ 569490 h 2652744"/>
                        <a:gd name="connsiteX12" fmla="*/ 2321565 w 2631516"/>
                        <a:gd name="connsiteY12" fmla="*/ 732050 h 2652744"/>
                        <a:gd name="connsiteX13" fmla="*/ 2529845 w 2631516"/>
                        <a:gd name="connsiteY13" fmla="*/ 808250 h 2652744"/>
                        <a:gd name="connsiteX14" fmla="*/ 2433325 w 2631516"/>
                        <a:gd name="connsiteY14" fmla="*/ 960650 h 2652744"/>
                        <a:gd name="connsiteX15" fmla="*/ 2621285 w 2631516"/>
                        <a:gd name="connsiteY15" fmla="*/ 1077490 h 2652744"/>
                        <a:gd name="connsiteX16" fmla="*/ 2489205 w 2631516"/>
                        <a:gd name="connsiteY16" fmla="*/ 1174010 h 2652744"/>
                        <a:gd name="connsiteX17" fmla="*/ 2631445 w 2631516"/>
                        <a:gd name="connsiteY17" fmla="*/ 1336570 h 2652744"/>
                        <a:gd name="connsiteX18" fmla="*/ 2509525 w 2631516"/>
                        <a:gd name="connsiteY18" fmla="*/ 1458490 h 2652744"/>
                        <a:gd name="connsiteX19" fmla="*/ 2585725 w 2631516"/>
                        <a:gd name="connsiteY19" fmla="*/ 1605810 h 2652744"/>
                        <a:gd name="connsiteX20" fmla="*/ 2468885 w 2631516"/>
                        <a:gd name="connsiteY20" fmla="*/ 1646450 h 2652744"/>
                        <a:gd name="connsiteX21" fmla="*/ 2519685 w 2631516"/>
                        <a:gd name="connsiteY21" fmla="*/ 1803930 h 2652744"/>
                        <a:gd name="connsiteX22" fmla="*/ 2392685 w 2631516"/>
                        <a:gd name="connsiteY22" fmla="*/ 1849650 h 2652744"/>
                        <a:gd name="connsiteX23" fmla="*/ 2402845 w 2631516"/>
                        <a:gd name="connsiteY23" fmla="*/ 2022370 h 2652744"/>
                        <a:gd name="connsiteX24" fmla="*/ 2270765 w 2631516"/>
                        <a:gd name="connsiteY24" fmla="*/ 2052850 h 2652744"/>
                        <a:gd name="connsiteX25" fmla="*/ 2270765 w 2631516"/>
                        <a:gd name="connsiteY25" fmla="*/ 2220490 h 2652744"/>
                        <a:gd name="connsiteX26" fmla="*/ 2123445 w 2631516"/>
                        <a:gd name="connsiteY26" fmla="*/ 2240810 h 2652744"/>
                        <a:gd name="connsiteX27" fmla="*/ 2077725 w 2631516"/>
                        <a:gd name="connsiteY27" fmla="*/ 2413530 h 2652744"/>
                        <a:gd name="connsiteX28" fmla="*/ 1986285 w 2631516"/>
                        <a:gd name="connsiteY28" fmla="*/ 2377970 h 2652744"/>
                        <a:gd name="connsiteX29" fmla="*/ 1899925 w 2631516"/>
                        <a:gd name="connsiteY29" fmla="*/ 2586250 h 2652744"/>
                        <a:gd name="connsiteX30" fmla="*/ 1772925 w 2631516"/>
                        <a:gd name="connsiteY30" fmla="*/ 2479570 h 2652744"/>
                        <a:gd name="connsiteX31" fmla="*/ 1630685 w 2631516"/>
                        <a:gd name="connsiteY31" fmla="*/ 2616730 h 2652744"/>
                        <a:gd name="connsiteX32" fmla="*/ 1539245 w 2631516"/>
                        <a:gd name="connsiteY32" fmla="*/ 2545610 h 2652744"/>
                        <a:gd name="connsiteX33" fmla="*/ 1300485 w 2631516"/>
                        <a:gd name="connsiteY33" fmla="*/ 2631970 h 2652744"/>
                        <a:gd name="connsiteX34" fmla="*/ 1254765 w 2631516"/>
                        <a:gd name="connsiteY34" fmla="*/ 2565930 h 2652744"/>
                        <a:gd name="connsiteX35" fmla="*/ 1158245 w 2631516"/>
                        <a:gd name="connsiteY35" fmla="*/ 2652290 h 2652744"/>
                        <a:gd name="connsiteX36" fmla="*/ 1041405 w 2631516"/>
                        <a:gd name="connsiteY36" fmla="*/ 2520210 h 2652744"/>
                        <a:gd name="connsiteX37" fmla="*/ 919485 w 2631516"/>
                        <a:gd name="connsiteY37" fmla="*/ 2606570 h 2652744"/>
                        <a:gd name="connsiteX38" fmla="*/ 899165 w 2631516"/>
                        <a:gd name="connsiteY38" fmla="*/ 2469410 h 2652744"/>
                        <a:gd name="connsiteX39" fmla="*/ 787405 w 2631516"/>
                        <a:gd name="connsiteY39" fmla="*/ 2499890 h 2652744"/>
                        <a:gd name="connsiteX40" fmla="*/ 721365 w 2631516"/>
                        <a:gd name="connsiteY40" fmla="*/ 2540530 h 2652744"/>
                        <a:gd name="connsiteX41" fmla="*/ 706125 w 2631516"/>
                        <a:gd name="connsiteY41" fmla="*/ 2418610 h 2652744"/>
                        <a:gd name="connsiteX42" fmla="*/ 553725 w 2631516"/>
                        <a:gd name="connsiteY42" fmla="*/ 2388130 h 2652744"/>
                        <a:gd name="connsiteX43" fmla="*/ 558805 w 2631516"/>
                        <a:gd name="connsiteY43" fmla="*/ 2266210 h 2652744"/>
                        <a:gd name="connsiteX44" fmla="*/ 431805 w 2631516"/>
                        <a:gd name="connsiteY44" fmla="*/ 2276370 h 2652744"/>
                        <a:gd name="connsiteX45" fmla="*/ 411485 w 2631516"/>
                        <a:gd name="connsiteY45" fmla="*/ 2144290 h 2652744"/>
                        <a:gd name="connsiteX46" fmla="*/ 233685 w 2631516"/>
                        <a:gd name="connsiteY46" fmla="*/ 2154450 h 2652744"/>
                        <a:gd name="connsiteX47" fmla="*/ 309885 w 2631516"/>
                        <a:gd name="connsiteY47" fmla="*/ 2027450 h 2652744"/>
                        <a:gd name="connsiteX48" fmla="*/ 127005 w 2631516"/>
                        <a:gd name="connsiteY48" fmla="*/ 1966490 h 2652744"/>
                        <a:gd name="connsiteX49" fmla="*/ 213365 w 2631516"/>
                        <a:gd name="connsiteY49" fmla="*/ 1844570 h 2652744"/>
                        <a:gd name="connsiteX50" fmla="*/ 40645 w 2631516"/>
                        <a:gd name="connsiteY50" fmla="*/ 1758210 h 2652744"/>
                        <a:gd name="connsiteX51" fmla="*/ 132085 w 2631516"/>
                        <a:gd name="connsiteY51" fmla="*/ 1646450 h 2652744"/>
                        <a:gd name="connsiteX52" fmla="*/ 20325 w 2631516"/>
                        <a:gd name="connsiteY52" fmla="*/ 1514370 h 2652744"/>
                        <a:gd name="connsiteX53" fmla="*/ 101605 w 2631516"/>
                        <a:gd name="connsiteY53" fmla="*/ 1438170 h 2652744"/>
                        <a:gd name="connsiteX54" fmla="*/ 5 w 2631516"/>
                        <a:gd name="connsiteY54" fmla="*/ 1306090 h 2652744"/>
                        <a:gd name="connsiteX55" fmla="*/ 106685 w 2631516"/>
                        <a:gd name="connsiteY55" fmla="*/ 1255290 h 2652744"/>
                        <a:gd name="connsiteX56" fmla="*/ 10165 w 2631516"/>
                        <a:gd name="connsiteY56" fmla="*/ 1047010 h 2652744"/>
                        <a:gd name="connsiteX57" fmla="*/ 172725 w 2631516"/>
                        <a:gd name="connsiteY57" fmla="*/ 986050 h 2652744"/>
                        <a:gd name="connsiteX58" fmla="*/ 101605 w 2631516"/>
                        <a:gd name="connsiteY58" fmla="*/ 823490 h 2652744"/>
                        <a:gd name="connsiteX59" fmla="*/ 228605 w 2631516"/>
                        <a:gd name="connsiteY59" fmla="*/ 813330 h 2652744"/>
                        <a:gd name="connsiteX60" fmla="*/ 187965 w 2631516"/>
                        <a:gd name="connsiteY60" fmla="*/ 701570 h 2652744"/>
                        <a:gd name="connsiteX61" fmla="*/ 309885 w 2631516"/>
                        <a:gd name="connsiteY61" fmla="*/ 711730 h 2652744"/>
                        <a:gd name="connsiteX62" fmla="*/ 279405 w 2631516"/>
                        <a:gd name="connsiteY62" fmla="*/ 539010 h 2652744"/>
                        <a:gd name="connsiteX63" fmla="*/ 411485 w 2631516"/>
                        <a:gd name="connsiteY63" fmla="*/ 549170 h 2652744"/>
                        <a:gd name="connsiteX64" fmla="*/ 411485 w 2631516"/>
                        <a:gd name="connsiteY64" fmla="*/ 422170 h 2652744"/>
                        <a:gd name="connsiteX65" fmla="*/ 579125 w 2631516"/>
                        <a:gd name="connsiteY65" fmla="*/ 422170 h 2652744"/>
                        <a:gd name="connsiteX66" fmla="*/ 568965 w 2631516"/>
                        <a:gd name="connsiteY66" fmla="*/ 254530 h 2652744"/>
                        <a:gd name="connsiteX67" fmla="*/ 731525 w 2631516"/>
                        <a:gd name="connsiteY67" fmla="*/ 305330 h 2652744"/>
                        <a:gd name="connsiteX68" fmla="*/ 787405 w 2631516"/>
                        <a:gd name="connsiteY68" fmla="*/ 132610 h 2652744"/>
                        <a:gd name="connsiteX69" fmla="*/ 919485 w 2631516"/>
                        <a:gd name="connsiteY69" fmla="*/ 224050 h 2652744"/>
                        <a:gd name="connsiteX70" fmla="*/ 1005845 w 2631516"/>
                        <a:gd name="connsiteY70" fmla="*/ 31010 h 2652744"/>
                        <a:gd name="connsiteX71" fmla="*/ 1163325 w 2631516"/>
                        <a:gd name="connsiteY71" fmla="*/ 152930 h 2652744"/>
                        <a:gd name="connsiteX72" fmla="*/ 1239525 w 2631516"/>
                        <a:gd name="connsiteY72" fmla="*/ 530 h 2652744"/>
                        <a:gd name="connsiteX73" fmla="*/ 1264925 w 2631516"/>
                        <a:gd name="connsiteY73" fmla="*/ 112290 h 26527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</a:cxnLst>
                      <a:rect l="l" t="t" r="r" b="b"/>
                      <a:pathLst>
                        <a:path w="2631516" h="2652744">
                          <a:moveTo>
                            <a:pt x="1315725" y="137690"/>
                          </a:moveTo>
                          <a:cubicBezTo>
                            <a:pt x="1342818" y="92393"/>
                            <a:pt x="1369912" y="47097"/>
                            <a:pt x="1397005" y="51330"/>
                          </a:cubicBezTo>
                          <a:cubicBezTo>
                            <a:pt x="1424098" y="55563"/>
                            <a:pt x="1449498" y="153777"/>
                            <a:pt x="1478285" y="163090"/>
                          </a:cubicBezTo>
                          <a:cubicBezTo>
                            <a:pt x="1507072" y="172403"/>
                            <a:pt x="1541785" y="98743"/>
                            <a:pt x="1569725" y="107210"/>
                          </a:cubicBezTo>
                          <a:cubicBezTo>
                            <a:pt x="1597665" y="115677"/>
                            <a:pt x="1607825" y="205423"/>
                            <a:pt x="1645925" y="213890"/>
                          </a:cubicBezTo>
                          <a:cubicBezTo>
                            <a:pt x="1684025" y="222357"/>
                            <a:pt x="1763612" y="141923"/>
                            <a:pt x="1798325" y="158010"/>
                          </a:cubicBezTo>
                          <a:cubicBezTo>
                            <a:pt x="1833038" y="174097"/>
                            <a:pt x="1822032" y="290090"/>
                            <a:pt x="1854205" y="310410"/>
                          </a:cubicBezTo>
                          <a:cubicBezTo>
                            <a:pt x="1886378" y="330730"/>
                            <a:pt x="1960038" y="261303"/>
                            <a:pt x="1991365" y="279930"/>
                          </a:cubicBezTo>
                          <a:cubicBezTo>
                            <a:pt x="2022692" y="298557"/>
                            <a:pt x="2007452" y="402697"/>
                            <a:pt x="2042165" y="422170"/>
                          </a:cubicBezTo>
                          <a:cubicBezTo>
                            <a:pt x="2076878" y="441643"/>
                            <a:pt x="2173398" y="373063"/>
                            <a:pt x="2199645" y="396770"/>
                          </a:cubicBezTo>
                          <a:cubicBezTo>
                            <a:pt x="2225892" y="420477"/>
                            <a:pt x="2165778" y="535623"/>
                            <a:pt x="2199645" y="564410"/>
                          </a:cubicBezTo>
                          <a:cubicBezTo>
                            <a:pt x="2233512" y="593197"/>
                            <a:pt x="2382525" y="541550"/>
                            <a:pt x="2402845" y="569490"/>
                          </a:cubicBezTo>
                          <a:cubicBezTo>
                            <a:pt x="2423165" y="597430"/>
                            <a:pt x="2300398" y="692257"/>
                            <a:pt x="2321565" y="732050"/>
                          </a:cubicBezTo>
                          <a:cubicBezTo>
                            <a:pt x="2342732" y="771843"/>
                            <a:pt x="2511218" y="770150"/>
                            <a:pt x="2529845" y="808250"/>
                          </a:cubicBezTo>
                          <a:cubicBezTo>
                            <a:pt x="2548472" y="846350"/>
                            <a:pt x="2418085" y="915777"/>
                            <a:pt x="2433325" y="960650"/>
                          </a:cubicBezTo>
                          <a:cubicBezTo>
                            <a:pt x="2448565" y="1005523"/>
                            <a:pt x="2611972" y="1041930"/>
                            <a:pt x="2621285" y="1077490"/>
                          </a:cubicBezTo>
                          <a:cubicBezTo>
                            <a:pt x="2630598" y="1113050"/>
                            <a:pt x="2487512" y="1130830"/>
                            <a:pt x="2489205" y="1174010"/>
                          </a:cubicBezTo>
                          <a:cubicBezTo>
                            <a:pt x="2490898" y="1217190"/>
                            <a:pt x="2628058" y="1289157"/>
                            <a:pt x="2631445" y="1336570"/>
                          </a:cubicBezTo>
                          <a:cubicBezTo>
                            <a:pt x="2634832" y="1383983"/>
                            <a:pt x="2517145" y="1413617"/>
                            <a:pt x="2509525" y="1458490"/>
                          </a:cubicBezTo>
                          <a:cubicBezTo>
                            <a:pt x="2501905" y="1503363"/>
                            <a:pt x="2592498" y="1574483"/>
                            <a:pt x="2585725" y="1605810"/>
                          </a:cubicBezTo>
                          <a:cubicBezTo>
                            <a:pt x="2578952" y="1637137"/>
                            <a:pt x="2479892" y="1613430"/>
                            <a:pt x="2468885" y="1646450"/>
                          </a:cubicBezTo>
                          <a:cubicBezTo>
                            <a:pt x="2457878" y="1679470"/>
                            <a:pt x="2532385" y="1770063"/>
                            <a:pt x="2519685" y="1803930"/>
                          </a:cubicBezTo>
                          <a:cubicBezTo>
                            <a:pt x="2506985" y="1837797"/>
                            <a:pt x="2412158" y="1813243"/>
                            <a:pt x="2392685" y="1849650"/>
                          </a:cubicBezTo>
                          <a:cubicBezTo>
                            <a:pt x="2373212" y="1886057"/>
                            <a:pt x="2423165" y="1988503"/>
                            <a:pt x="2402845" y="2022370"/>
                          </a:cubicBezTo>
                          <a:cubicBezTo>
                            <a:pt x="2382525" y="2056237"/>
                            <a:pt x="2292778" y="2019830"/>
                            <a:pt x="2270765" y="2052850"/>
                          </a:cubicBezTo>
                          <a:cubicBezTo>
                            <a:pt x="2248752" y="2085870"/>
                            <a:pt x="2295318" y="2189163"/>
                            <a:pt x="2270765" y="2220490"/>
                          </a:cubicBezTo>
                          <a:cubicBezTo>
                            <a:pt x="2246212" y="2251817"/>
                            <a:pt x="2155618" y="2208637"/>
                            <a:pt x="2123445" y="2240810"/>
                          </a:cubicBezTo>
                          <a:cubicBezTo>
                            <a:pt x="2091272" y="2272983"/>
                            <a:pt x="2100585" y="2390670"/>
                            <a:pt x="2077725" y="2413530"/>
                          </a:cubicBezTo>
                          <a:cubicBezTo>
                            <a:pt x="2054865" y="2436390"/>
                            <a:pt x="2015918" y="2349183"/>
                            <a:pt x="1986285" y="2377970"/>
                          </a:cubicBezTo>
                          <a:cubicBezTo>
                            <a:pt x="1956652" y="2406757"/>
                            <a:pt x="1935485" y="2569317"/>
                            <a:pt x="1899925" y="2586250"/>
                          </a:cubicBezTo>
                          <a:cubicBezTo>
                            <a:pt x="1864365" y="2603183"/>
                            <a:pt x="1817798" y="2474490"/>
                            <a:pt x="1772925" y="2479570"/>
                          </a:cubicBezTo>
                          <a:cubicBezTo>
                            <a:pt x="1728052" y="2484650"/>
                            <a:pt x="1669631" y="2605723"/>
                            <a:pt x="1630685" y="2616730"/>
                          </a:cubicBezTo>
                          <a:cubicBezTo>
                            <a:pt x="1591739" y="2627737"/>
                            <a:pt x="1594278" y="2543070"/>
                            <a:pt x="1539245" y="2545610"/>
                          </a:cubicBezTo>
                          <a:cubicBezTo>
                            <a:pt x="1484212" y="2548150"/>
                            <a:pt x="1347898" y="2628583"/>
                            <a:pt x="1300485" y="2631970"/>
                          </a:cubicBezTo>
                          <a:cubicBezTo>
                            <a:pt x="1253072" y="2635357"/>
                            <a:pt x="1278472" y="2562543"/>
                            <a:pt x="1254765" y="2565930"/>
                          </a:cubicBezTo>
                          <a:cubicBezTo>
                            <a:pt x="1231058" y="2569317"/>
                            <a:pt x="1193805" y="2659910"/>
                            <a:pt x="1158245" y="2652290"/>
                          </a:cubicBezTo>
                          <a:cubicBezTo>
                            <a:pt x="1122685" y="2644670"/>
                            <a:pt x="1081198" y="2527830"/>
                            <a:pt x="1041405" y="2520210"/>
                          </a:cubicBezTo>
                          <a:cubicBezTo>
                            <a:pt x="1001612" y="2512590"/>
                            <a:pt x="943192" y="2615037"/>
                            <a:pt x="919485" y="2606570"/>
                          </a:cubicBezTo>
                          <a:cubicBezTo>
                            <a:pt x="895778" y="2598103"/>
                            <a:pt x="921178" y="2487190"/>
                            <a:pt x="899165" y="2469410"/>
                          </a:cubicBezTo>
                          <a:cubicBezTo>
                            <a:pt x="877152" y="2451630"/>
                            <a:pt x="817038" y="2488037"/>
                            <a:pt x="787405" y="2499890"/>
                          </a:cubicBezTo>
                          <a:cubicBezTo>
                            <a:pt x="757772" y="2511743"/>
                            <a:pt x="734912" y="2554077"/>
                            <a:pt x="721365" y="2540530"/>
                          </a:cubicBezTo>
                          <a:cubicBezTo>
                            <a:pt x="707818" y="2526983"/>
                            <a:pt x="734065" y="2444010"/>
                            <a:pt x="706125" y="2418610"/>
                          </a:cubicBezTo>
                          <a:cubicBezTo>
                            <a:pt x="678185" y="2393210"/>
                            <a:pt x="578278" y="2413530"/>
                            <a:pt x="553725" y="2388130"/>
                          </a:cubicBezTo>
                          <a:cubicBezTo>
                            <a:pt x="529172" y="2362730"/>
                            <a:pt x="579125" y="2284837"/>
                            <a:pt x="558805" y="2266210"/>
                          </a:cubicBezTo>
                          <a:cubicBezTo>
                            <a:pt x="538485" y="2247583"/>
                            <a:pt x="456358" y="2296690"/>
                            <a:pt x="431805" y="2276370"/>
                          </a:cubicBezTo>
                          <a:cubicBezTo>
                            <a:pt x="407252" y="2256050"/>
                            <a:pt x="444505" y="2164610"/>
                            <a:pt x="411485" y="2144290"/>
                          </a:cubicBezTo>
                          <a:cubicBezTo>
                            <a:pt x="378465" y="2123970"/>
                            <a:pt x="250618" y="2173923"/>
                            <a:pt x="233685" y="2154450"/>
                          </a:cubicBezTo>
                          <a:cubicBezTo>
                            <a:pt x="216752" y="2134977"/>
                            <a:pt x="327665" y="2058777"/>
                            <a:pt x="309885" y="2027450"/>
                          </a:cubicBezTo>
                          <a:cubicBezTo>
                            <a:pt x="292105" y="1996123"/>
                            <a:pt x="143092" y="1996970"/>
                            <a:pt x="127005" y="1966490"/>
                          </a:cubicBezTo>
                          <a:cubicBezTo>
                            <a:pt x="110918" y="1936010"/>
                            <a:pt x="227758" y="1879283"/>
                            <a:pt x="213365" y="1844570"/>
                          </a:cubicBezTo>
                          <a:cubicBezTo>
                            <a:pt x="198972" y="1809857"/>
                            <a:pt x="54192" y="1791230"/>
                            <a:pt x="40645" y="1758210"/>
                          </a:cubicBezTo>
                          <a:cubicBezTo>
                            <a:pt x="27098" y="1725190"/>
                            <a:pt x="135472" y="1687090"/>
                            <a:pt x="132085" y="1646450"/>
                          </a:cubicBezTo>
                          <a:cubicBezTo>
                            <a:pt x="128698" y="1605810"/>
                            <a:pt x="25405" y="1549083"/>
                            <a:pt x="20325" y="1514370"/>
                          </a:cubicBezTo>
                          <a:cubicBezTo>
                            <a:pt x="15245" y="1479657"/>
                            <a:pt x="104992" y="1472883"/>
                            <a:pt x="101605" y="1438170"/>
                          </a:cubicBezTo>
                          <a:cubicBezTo>
                            <a:pt x="98218" y="1403457"/>
                            <a:pt x="-842" y="1336570"/>
                            <a:pt x="5" y="1306090"/>
                          </a:cubicBezTo>
                          <a:cubicBezTo>
                            <a:pt x="852" y="1275610"/>
                            <a:pt x="104992" y="1298470"/>
                            <a:pt x="106685" y="1255290"/>
                          </a:cubicBezTo>
                          <a:cubicBezTo>
                            <a:pt x="108378" y="1212110"/>
                            <a:pt x="-842" y="1091883"/>
                            <a:pt x="10165" y="1047010"/>
                          </a:cubicBezTo>
                          <a:cubicBezTo>
                            <a:pt x="21172" y="1002137"/>
                            <a:pt x="157485" y="1023303"/>
                            <a:pt x="172725" y="986050"/>
                          </a:cubicBezTo>
                          <a:cubicBezTo>
                            <a:pt x="187965" y="948797"/>
                            <a:pt x="92292" y="852277"/>
                            <a:pt x="101605" y="823490"/>
                          </a:cubicBezTo>
                          <a:cubicBezTo>
                            <a:pt x="110918" y="794703"/>
                            <a:pt x="214212" y="833650"/>
                            <a:pt x="228605" y="813330"/>
                          </a:cubicBezTo>
                          <a:cubicBezTo>
                            <a:pt x="242998" y="793010"/>
                            <a:pt x="174418" y="718503"/>
                            <a:pt x="187965" y="701570"/>
                          </a:cubicBezTo>
                          <a:cubicBezTo>
                            <a:pt x="201512" y="684637"/>
                            <a:pt x="294645" y="738823"/>
                            <a:pt x="309885" y="711730"/>
                          </a:cubicBezTo>
                          <a:cubicBezTo>
                            <a:pt x="325125" y="684637"/>
                            <a:pt x="262472" y="566103"/>
                            <a:pt x="279405" y="539010"/>
                          </a:cubicBezTo>
                          <a:cubicBezTo>
                            <a:pt x="296338" y="511917"/>
                            <a:pt x="389472" y="568643"/>
                            <a:pt x="411485" y="549170"/>
                          </a:cubicBezTo>
                          <a:cubicBezTo>
                            <a:pt x="433498" y="529697"/>
                            <a:pt x="383545" y="443337"/>
                            <a:pt x="411485" y="422170"/>
                          </a:cubicBezTo>
                          <a:cubicBezTo>
                            <a:pt x="439425" y="401003"/>
                            <a:pt x="552878" y="450110"/>
                            <a:pt x="579125" y="422170"/>
                          </a:cubicBezTo>
                          <a:cubicBezTo>
                            <a:pt x="605372" y="394230"/>
                            <a:pt x="543565" y="274003"/>
                            <a:pt x="568965" y="254530"/>
                          </a:cubicBezTo>
                          <a:cubicBezTo>
                            <a:pt x="594365" y="235057"/>
                            <a:pt x="695118" y="325650"/>
                            <a:pt x="731525" y="305330"/>
                          </a:cubicBezTo>
                          <a:cubicBezTo>
                            <a:pt x="767932" y="285010"/>
                            <a:pt x="756078" y="146157"/>
                            <a:pt x="787405" y="132610"/>
                          </a:cubicBezTo>
                          <a:cubicBezTo>
                            <a:pt x="818732" y="119063"/>
                            <a:pt x="883078" y="240983"/>
                            <a:pt x="919485" y="224050"/>
                          </a:cubicBezTo>
                          <a:cubicBezTo>
                            <a:pt x="955892" y="207117"/>
                            <a:pt x="965205" y="42863"/>
                            <a:pt x="1005845" y="31010"/>
                          </a:cubicBezTo>
                          <a:cubicBezTo>
                            <a:pt x="1046485" y="19157"/>
                            <a:pt x="1124378" y="158010"/>
                            <a:pt x="1163325" y="152930"/>
                          </a:cubicBezTo>
                          <a:cubicBezTo>
                            <a:pt x="1202272" y="147850"/>
                            <a:pt x="1222592" y="7303"/>
                            <a:pt x="1239525" y="530"/>
                          </a:cubicBezTo>
                          <a:cubicBezTo>
                            <a:pt x="1256458" y="-6243"/>
                            <a:pt x="1260691" y="53023"/>
                            <a:pt x="1264925" y="112290"/>
                          </a:cubicBezTo>
                        </a:path>
                      </a:pathLst>
                    </a:cu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sp>
              <p:nvSpPr>
                <p:cNvPr id="305" name="Oval 304"/>
                <p:cNvSpPr/>
                <p:nvPr/>
              </p:nvSpPr>
              <p:spPr>
                <a:xfrm>
                  <a:off x="5906603" y="1899394"/>
                  <a:ext cx="295102" cy="295102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plastic">
                  <a:bevelT w="146050" h="146050"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47" name="Straight Arrow Connector 46"/>
              <p:cNvCxnSpPr/>
              <p:nvPr/>
            </p:nvCxnSpPr>
            <p:spPr>
              <a:xfrm flipV="1">
                <a:off x="5875386" y="3168681"/>
                <a:ext cx="0" cy="24460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>
                <a:off x="4946222" y="3142687"/>
                <a:ext cx="0" cy="24170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H="1">
                <a:off x="5232400" y="2843213"/>
                <a:ext cx="42426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Arrow Connector 328"/>
              <p:cNvCxnSpPr/>
              <p:nvPr/>
            </p:nvCxnSpPr>
            <p:spPr>
              <a:xfrm>
                <a:off x="5078697" y="3882942"/>
                <a:ext cx="50621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Arrow Connector 330"/>
              <p:cNvCxnSpPr/>
              <p:nvPr/>
            </p:nvCxnSpPr>
            <p:spPr>
              <a:xfrm>
                <a:off x="5883848" y="3992691"/>
                <a:ext cx="0" cy="24170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Arrow Connector 331"/>
              <p:cNvCxnSpPr/>
              <p:nvPr/>
            </p:nvCxnSpPr>
            <p:spPr>
              <a:xfrm flipH="1">
                <a:off x="5220971" y="4577181"/>
                <a:ext cx="47335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Arrow Connector 333"/>
              <p:cNvCxnSpPr/>
              <p:nvPr/>
            </p:nvCxnSpPr>
            <p:spPr>
              <a:xfrm flipV="1">
                <a:off x="4922730" y="3989366"/>
                <a:ext cx="0" cy="24460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Arrow Connector 334"/>
              <p:cNvCxnSpPr/>
              <p:nvPr/>
            </p:nvCxnSpPr>
            <p:spPr>
              <a:xfrm flipH="1">
                <a:off x="4095274" y="2827070"/>
                <a:ext cx="50669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Arrow Connector 336"/>
              <p:cNvCxnSpPr/>
              <p:nvPr/>
            </p:nvCxnSpPr>
            <p:spPr>
              <a:xfrm>
                <a:off x="5863194" y="2281498"/>
                <a:ext cx="0" cy="2419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Arrow Connector 337"/>
              <p:cNvCxnSpPr/>
              <p:nvPr/>
            </p:nvCxnSpPr>
            <p:spPr>
              <a:xfrm>
                <a:off x="5161109" y="2035515"/>
                <a:ext cx="423806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44" name="Picture 4" descr="Image result for eppendorf clipart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34734" y="2610257"/>
                <a:ext cx="205557" cy="5075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6" name="Picture 6" descr="Image result for eppendorf clipart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645" y="3355298"/>
                <a:ext cx="369059" cy="5838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7" name="Picture 6" descr="Image result for eppendorf clipart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4915" y="4140353"/>
                <a:ext cx="369059" cy="5838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9" name="Oval 348"/>
              <p:cNvSpPr/>
              <p:nvPr/>
            </p:nvSpPr>
            <p:spPr>
              <a:xfrm>
                <a:off x="5800432" y="2764214"/>
                <a:ext cx="45719" cy="45719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0" name="Oval 349"/>
              <p:cNvSpPr/>
              <p:nvPr/>
            </p:nvSpPr>
            <p:spPr>
              <a:xfrm>
                <a:off x="5804034" y="2833273"/>
                <a:ext cx="45719" cy="45719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" name="Oval 350"/>
              <p:cNvSpPr/>
              <p:nvPr/>
            </p:nvSpPr>
            <p:spPr>
              <a:xfrm>
                <a:off x="5846151" y="2793036"/>
                <a:ext cx="45719" cy="45719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2" name="Oval 351"/>
              <p:cNvSpPr/>
              <p:nvPr/>
            </p:nvSpPr>
            <p:spPr>
              <a:xfrm>
                <a:off x="5863194" y="2880690"/>
                <a:ext cx="45719" cy="45719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" name="Oval 352"/>
              <p:cNvSpPr/>
              <p:nvPr/>
            </p:nvSpPr>
            <p:spPr>
              <a:xfrm>
                <a:off x="5829667" y="3038133"/>
                <a:ext cx="45719" cy="45719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" name="Oval 353"/>
              <p:cNvSpPr/>
              <p:nvPr/>
            </p:nvSpPr>
            <p:spPr>
              <a:xfrm>
                <a:off x="5826893" y="2967459"/>
                <a:ext cx="45719" cy="45719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5" name="Oval 354"/>
              <p:cNvSpPr/>
              <p:nvPr/>
            </p:nvSpPr>
            <p:spPr>
              <a:xfrm>
                <a:off x="5800432" y="2895466"/>
                <a:ext cx="45719" cy="45719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5007983" y="2977597"/>
                <a:ext cx="45719" cy="45719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9050" h="19050"/>
                <a:bevelB w="254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8" name="Oval 357"/>
              <p:cNvSpPr/>
              <p:nvPr/>
            </p:nvSpPr>
            <p:spPr>
              <a:xfrm>
                <a:off x="5045887" y="2946401"/>
                <a:ext cx="45719" cy="45719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9050" h="19050"/>
                <a:bevelB w="254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9" name="Oval 358"/>
              <p:cNvSpPr/>
              <p:nvPr/>
            </p:nvSpPr>
            <p:spPr>
              <a:xfrm>
                <a:off x="5078697" y="2914232"/>
                <a:ext cx="45719" cy="45719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9050" h="19050"/>
                <a:bevelB w="254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0" name="Oval 359"/>
              <p:cNvSpPr/>
              <p:nvPr/>
            </p:nvSpPr>
            <p:spPr>
              <a:xfrm>
                <a:off x="5101106" y="2872356"/>
                <a:ext cx="45719" cy="45719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9050" h="19050"/>
                <a:bevelB w="254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1" name="Oval 360"/>
              <p:cNvSpPr/>
              <p:nvPr/>
            </p:nvSpPr>
            <p:spPr>
              <a:xfrm>
                <a:off x="5113588" y="2826505"/>
                <a:ext cx="45719" cy="45719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9050" h="19050"/>
                <a:bevelB w="254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2" name="Oval 361"/>
              <p:cNvSpPr/>
              <p:nvPr/>
            </p:nvSpPr>
            <p:spPr>
              <a:xfrm>
                <a:off x="4967207" y="2998297"/>
                <a:ext cx="45719" cy="45719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9050" h="19050"/>
                <a:bevelB w="254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3" name="Oval 362"/>
              <p:cNvSpPr/>
              <p:nvPr/>
            </p:nvSpPr>
            <p:spPr>
              <a:xfrm>
                <a:off x="4920218" y="3003161"/>
                <a:ext cx="45719" cy="45719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9050" h="19050"/>
                <a:bevelB w="254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48" name="Group 347"/>
              <p:cNvGrpSpPr/>
              <p:nvPr/>
            </p:nvGrpSpPr>
            <p:grpSpPr>
              <a:xfrm rot="16200000">
                <a:off x="4930376" y="2589385"/>
                <a:ext cx="239089" cy="222375"/>
                <a:chOff x="4030577" y="2845521"/>
                <a:chExt cx="239089" cy="222375"/>
              </a:xfrm>
            </p:grpSpPr>
            <p:sp>
              <p:nvSpPr>
                <p:cNvPr id="364" name="Oval 363"/>
                <p:cNvSpPr/>
                <p:nvPr/>
              </p:nvSpPr>
              <p:spPr>
                <a:xfrm>
                  <a:off x="4118342" y="2996613"/>
                  <a:ext cx="45719" cy="45719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" h="19050"/>
                  <a:bevelB w="25400" h="254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5" name="Oval 364"/>
                <p:cNvSpPr/>
                <p:nvPr/>
              </p:nvSpPr>
              <p:spPr>
                <a:xfrm>
                  <a:off x="4156246" y="2965417"/>
                  <a:ext cx="45719" cy="45719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" h="19050"/>
                  <a:bevelB w="25400" h="254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6" name="Oval 365"/>
                <p:cNvSpPr/>
                <p:nvPr/>
              </p:nvSpPr>
              <p:spPr>
                <a:xfrm>
                  <a:off x="4189056" y="2933248"/>
                  <a:ext cx="45719" cy="45719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" h="19050"/>
                  <a:bevelB w="25400" h="254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7" name="Oval 366"/>
                <p:cNvSpPr/>
                <p:nvPr/>
              </p:nvSpPr>
              <p:spPr>
                <a:xfrm>
                  <a:off x="4211465" y="2891372"/>
                  <a:ext cx="45719" cy="45719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" h="19050"/>
                  <a:bevelB w="25400" h="254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8" name="Oval 367"/>
                <p:cNvSpPr/>
                <p:nvPr/>
              </p:nvSpPr>
              <p:spPr>
                <a:xfrm>
                  <a:off x="4223947" y="2845521"/>
                  <a:ext cx="45719" cy="45719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" h="19050"/>
                  <a:bevelB w="25400" h="254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9" name="Oval 368"/>
                <p:cNvSpPr/>
                <p:nvPr/>
              </p:nvSpPr>
              <p:spPr>
                <a:xfrm>
                  <a:off x="4077566" y="3017313"/>
                  <a:ext cx="45719" cy="45719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" h="19050"/>
                  <a:bevelB w="25400" h="254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0" name="Oval 369"/>
                <p:cNvSpPr/>
                <p:nvPr/>
              </p:nvSpPr>
              <p:spPr>
                <a:xfrm>
                  <a:off x="4030577" y="3022177"/>
                  <a:ext cx="45719" cy="45719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" h="19050"/>
                  <a:bevelB w="25400" h="254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024" name="Group 1023"/>
              <p:cNvGrpSpPr/>
              <p:nvPr/>
            </p:nvGrpSpPr>
            <p:grpSpPr>
              <a:xfrm rot="10800000">
                <a:off x="4697208" y="2579076"/>
                <a:ext cx="240890" cy="467852"/>
                <a:chOff x="4005161" y="2649724"/>
                <a:chExt cx="240890" cy="467852"/>
              </a:xfrm>
            </p:grpSpPr>
            <p:sp>
              <p:nvSpPr>
                <p:cNvPr id="372" name="Oval 371"/>
                <p:cNvSpPr/>
                <p:nvPr/>
              </p:nvSpPr>
              <p:spPr>
                <a:xfrm>
                  <a:off x="4092926" y="3046293"/>
                  <a:ext cx="45719" cy="45719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" h="19050"/>
                  <a:bevelB w="25400" h="254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3" name="Oval 372"/>
                <p:cNvSpPr/>
                <p:nvPr/>
              </p:nvSpPr>
              <p:spPr>
                <a:xfrm>
                  <a:off x="4130830" y="3015097"/>
                  <a:ext cx="45719" cy="45719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" h="19050"/>
                  <a:bevelB w="25400" h="254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4" name="Oval 373"/>
                <p:cNvSpPr/>
                <p:nvPr/>
              </p:nvSpPr>
              <p:spPr>
                <a:xfrm>
                  <a:off x="4163640" y="2982928"/>
                  <a:ext cx="45719" cy="45719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" h="19050"/>
                  <a:bevelB w="25400" h="254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5" name="Oval 374"/>
                <p:cNvSpPr/>
                <p:nvPr/>
              </p:nvSpPr>
              <p:spPr>
                <a:xfrm>
                  <a:off x="4186049" y="2941052"/>
                  <a:ext cx="45719" cy="45719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" h="19050"/>
                  <a:bevelB w="25400" h="254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6" name="Oval 375"/>
                <p:cNvSpPr/>
                <p:nvPr/>
              </p:nvSpPr>
              <p:spPr>
                <a:xfrm>
                  <a:off x="4198531" y="2895201"/>
                  <a:ext cx="45719" cy="45719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" h="19050"/>
                  <a:bevelB w="25400" h="254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7" name="Oval 376"/>
                <p:cNvSpPr/>
                <p:nvPr/>
              </p:nvSpPr>
              <p:spPr>
                <a:xfrm>
                  <a:off x="4052150" y="3066993"/>
                  <a:ext cx="45719" cy="45719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" h="19050"/>
                  <a:bevelB w="25400" h="254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8" name="Oval 377"/>
                <p:cNvSpPr/>
                <p:nvPr/>
              </p:nvSpPr>
              <p:spPr>
                <a:xfrm>
                  <a:off x="4005161" y="3071857"/>
                  <a:ext cx="45719" cy="45719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" h="19050"/>
                  <a:bevelB w="25400" h="254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379" name="Group 378"/>
                <p:cNvGrpSpPr/>
                <p:nvPr/>
              </p:nvGrpSpPr>
              <p:grpSpPr>
                <a:xfrm rot="16200000">
                  <a:off x="4015319" y="2658081"/>
                  <a:ext cx="239089" cy="222375"/>
                  <a:chOff x="4030577" y="2845521"/>
                  <a:chExt cx="239089" cy="222375"/>
                </a:xfrm>
              </p:grpSpPr>
              <p:sp>
                <p:nvSpPr>
                  <p:cNvPr id="380" name="Oval 379"/>
                  <p:cNvSpPr/>
                  <p:nvPr/>
                </p:nvSpPr>
                <p:spPr>
                  <a:xfrm>
                    <a:off x="4118342" y="29966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9050" h="19050"/>
                    <a:bevelB w="254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81" name="Oval 380"/>
                  <p:cNvSpPr/>
                  <p:nvPr/>
                </p:nvSpPr>
                <p:spPr>
                  <a:xfrm>
                    <a:off x="4156246" y="296541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9050" h="19050"/>
                    <a:bevelB w="254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82" name="Oval 381"/>
                  <p:cNvSpPr/>
                  <p:nvPr/>
                </p:nvSpPr>
                <p:spPr>
                  <a:xfrm>
                    <a:off x="4189056" y="293324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9050" h="19050"/>
                    <a:bevelB w="254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83" name="Oval 382"/>
                  <p:cNvSpPr/>
                  <p:nvPr/>
                </p:nvSpPr>
                <p:spPr>
                  <a:xfrm>
                    <a:off x="4211465" y="2891372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9050" h="19050"/>
                    <a:bevelB w="254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84" name="Oval 383"/>
                  <p:cNvSpPr/>
                  <p:nvPr/>
                </p:nvSpPr>
                <p:spPr>
                  <a:xfrm>
                    <a:off x="4223947" y="2845521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9050" h="19050"/>
                    <a:bevelB w="254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85" name="Oval 384"/>
                  <p:cNvSpPr/>
                  <p:nvPr/>
                </p:nvSpPr>
                <p:spPr>
                  <a:xfrm>
                    <a:off x="4077566" y="30173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9050" h="19050"/>
                    <a:bevelB w="254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86" name="Oval 385"/>
                  <p:cNvSpPr/>
                  <p:nvPr/>
                </p:nvSpPr>
                <p:spPr>
                  <a:xfrm>
                    <a:off x="4030577" y="302217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9050" h="19050"/>
                    <a:bevelB w="254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grpSp>
            <p:nvGrpSpPr>
              <p:cNvPr id="1025" name="Group 1024"/>
              <p:cNvGrpSpPr/>
              <p:nvPr/>
            </p:nvGrpSpPr>
            <p:grpSpPr>
              <a:xfrm>
                <a:off x="5657639" y="3486228"/>
                <a:ext cx="463900" cy="469804"/>
                <a:chOff x="5657639" y="3486228"/>
                <a:chExt cx="463900" cy="469804"/>
              </a:xfrm>
            </p:grpSpPr>
            <p:grpSp>
              <p:nvGrpSpPr>
                <p:cNvPr id="388" name="Group 387"/>
                <p:cNvGrpSpPr/>
                <p:nvPr/>
              </p:nvGrpSpPr>
              <p:grpSpPr>
                <a:xfrm>
                  <a:off x="5698699" y="3537005"/>
                  <a:ext cx="368925" cy="365973"/>
                  <a:chOff x="5865906" y="1861937"/>
                  <a:chExt cx="368925" cy="365973"/>
                </a:xfrm>
              </p:grpSpPr>
              <p:grpSp>
                <p:nvGrpSpPr>
                  <p:cNvPr id="389" name="Group 388"/>
                  <p:cNvGrpSpPr/>
                  <p:nvPr/>
                </p:nvGrpSpPr>
                <p:grpSpPr>
                  <a:xfrm>
                    <a:off x="5865906" y="1861937"/>
                    <a:ext cx="368925" cy="365973"/>
                    <a:chOff x="3509704" y="2868613"/>
                    <a:chExt cx="2776077" cy="2753862"/>
                  </a:xfrm>
                </p:grpSpPr>
                <p:sp>
                  <p:nvSpPr>
                    <p:cNvPr id="391" name="Freeform 390"/>
                    <p:cNvSpPr/>
                    <p:nvPr/>
                  </p:nvSpPr>
                  <p:spPr>
                    <a:xfrm rot="15300000">
                      <a:off x="3581986" y="2919171"/>
                      <a:ext cx="2631516" cy="2652744"/>
                    </a:xfrm>
                    <a:custGeom>
                      <a:avLst/>
                      <a:gdLst>
                        <a:gd name="connsiteX0" fmla="*/ 1315725 w 2631516"/>
                        <a:gd name="connsiteY0" fmla="*/ 137690 h 2652744"/>
                        <a:gd name="connsiteX1" fmla="*/ 1397005 w 2631516"/>
                        <a:gd name="connsiteY1" fmla="*/ 51330 h 2652744"/>
                        <a:gd name="connsiteX2" fmla="*/ 1478285 w 2631516"/>
                        <a:gd name="connsiteY2" fmla="*/ 163090 h 2652744"/>
                        <a:gd name="connsiteX3" fmla="*/ 1569725 w 2631516"/>
                        <a:gd name="connsiteY3" fmla="*/ 107210 h 2652744"/>
                        <a:gd name="connsiteX4" fmla="*/ 1645925 w 2631516"/>
                        <a:gd name="connsiteY4" fmla="*/ 213890 h 2652744"/>
                        <a:gd name="connsiteX5" fmla="*/ 1798325 w 2631516"/>
                        <a:gd name="connsiteY5" fmla="*/ 158010 h 2652744"/>
                        <a:gd name="connsiteX6" fmla="*/ 1854205 w 2631516"/>
                        <a:gd name="connsiteY6" fmla="*/ 310410 h 2652744"/>
                        <a:gd name="connsiteX7" fmla="*/ 1991365 w 2631516"/>
                        <a:gd name="connsiteY7" fmla="*/ 279930 h 2652744"/>
                        <a:gd name="connsiteX8" fmla="*/ 2042165 w 2631516"/>
                        <a:gd name="connsiteY8" fmla="*/ 422170 h 2652744"/>
                        <a:gd name="connsiteX9" fmla="*/ 2199645 w 2631516"/>
                        <a:gd name="connsiteY9" fmla="*/ 396770 h 2652744"/>
                        <a:gd name="connsiteX10" fmla="*/ 2199645 w 2631516"/>
                        <a:gd name="connsiteY10" fmla="*/ 564410 h 2652744"/>
                        <a:gd name="connsiteX11" fmla="*/ 2402845 w 2631516"/>
                        <a:gd name="connsiteY11" fmla="*/ 569490 h 2652744"/>
                        <a:gd name="connsiteX12" fmla="*/ 2321565 w 2631516"/>
                        <a:gd name="connsiteY12" fmla="*/ 732050 h 2652744"/>
                        <a:gd name="connsiteX13" fmla="*/ 2529845 w 2631516"/>
                        <a:gd name="connsiteY13" fmla="*/ 808250 h 2652744"/>
                        <a:gd name="connsiteX14" fmla="*/ 2433325 w 2631516"/>
                        <a:gd name="connsiteY14" fmla="*/ 960650 h 2652744"/>
                        <a:gd name="connsiteX15" fmla="*/ 2621285 w 2631516"/>
                        <a:gd name="connsiteY15" fmla="*/ 1077490 h 2652744"/>
                        <a:gd name="connsiteX16" fmla="*/ 2489205 w 2631516"/>
                        <a:gd name="connsiteY16" fmla="*/ 1174010 h 2652744"/>
                        <a:gd name="connsiteX17" fmla="*/ 2631445 w 2631516"/>
                        <a:gd name="connsiteY17" fmla="*/ 1336570 h 2652744"/>
                        <a:gd name="connsiteX18" fmla="*/ 2509525 w 2631516"/>
                        <a:gd name="connsiteY18" fmla="*/ 1458490 h 2652744"/>
                        <a:gd name="connsiteX19" fmla="*/ 2585725 w 2631516"/>
                        <a:gd name="connsiteY19" fmla="*/ 1605810 h 2652744"/>
                        <a:gd name="connsiteX20" fmla="*/ 2468885 w 2631516"/>
                        <a:gd name="connsiteY20" fmla="*/ 1646450 h 2652744"/>
                        <a:gd name="connsiteX21" fmla="*/ 2519685 w 2631516"/>
                        <a:gd name="connsiteY21" fmla="*/ 1803930 h 2652744"/>
                        <a:gd name="connsiteX22" fmla="*/ 2392685 w 2631516"/>
                        <a:gd name="connsiteY22" fmla="*/ 1849650 h 2652744"/>
                        <a:gd name="connsiteX23" fmla="*/ 2402845 w 2631516"/>
                        <a:gd name="connsiteY23" fmla="*/ 2022370 h 2652744"/>
                        <a:gd name="connsiteX24" fmla="*/ 2270765 w 2631516"/>
                        <a:gd name="connsiteY24" fmla="*/ 2052850 h 2652744"/>
                        <a:gd name="connsiteX25" fmla="*/ 2270765 w 2631516"/>
                        <a:gd name="connsiteY25" fmla="*/ 2220490 h 2652744"/>
                        <a:gd name="connsiteX26" fmla="*/ 2123445 w 2631516"/>
                        <a:gd name="connsiteY26" fmla="*/ 2240810 h 2652744"/>
                        <a:gd name="connsiteX27" fmla="*/ 2077725 w 2631516"/>
                        <a:gd name="connsiteY27" fmla="*/ 2413530 h 2652744"/>
                        <a:gd name="connsiteX28" fmla="*/ 1986285 w 2631516"/>
                        <a:gd name="connsiteY28" fmla="*/ 2377970 h 2652744"/>
                        <a:gd name="connsiteX29" fmla="*/ 1899925 w 2631516"/>
                        <a:gd name="connsiteY29" fmla="*/ 2586250 h 2652744"/>
                        <a:gd name="connsiteX30" fmla="*/ 1772925 w 2631516"/>
                        <a:gd name="connsiteY30" fmla="*/ 2479570 h 2652744"/>
                        <a:gd name="connsiteX31" fmla="*/ 1630685 w 2631516"/>
                        <a:gd name="connsiteY31" fmla="*/ 2616730 h 2652744"/>
                        <a:gd name="connsiteX32" fmla="*/ 1539245 w 2631516"/>
                        <a:gd name="connsiteY32" fmla="*/ 2545610 h 2652744"/>
                        <a:gd name="connsiteX33" fmla="*/ 1300485 w 2631516"/>
                        <a:gd name="connsiteY33" fmla="*/ 2631970 h 2652744"/>
                        <a:gd name="connsiteX34" fmla="*/ 1254765 w 2631516"/>
                        <a:gd name="connsiteY34" fmla="*/ 2565930 h 2652744"/>
                        <a:gd name="connsiteX35" fmla="*/ 1158245 w 2631516"/>
                        <a:gd name="connsiteY35" fmla="*/ 2652290 h 2652744"/>
                        <a:gd name="connsiteX36" fmla="*/ 1041405 w 2631516"/>
                        <a:gd name="connsiteY36" fmla="*/ 2520210 h 2652744"/>
                        <a:gd name="connsiteX37" fmla="*/ 919485 w 2631516"/>
                        <a:gd name="connsiteY37" fmla="*/ 2606570 h 2652744"/>
                        <a:gd name="connsiteX38" fmla="*/ 899165 w 2631516"/>
                        <a:gd name="connsiteY38" fmla="*/ 2469410 h 2652744"/>
                        <a:gd name="connsiteX39" fmla="*/ 787405 w 2631516"/>
                        <a:gd name="connsiteY39" fmla="*/ 2499890 h 2652744"/>
                        <a:gd name="connsiteX40" fmla="*/ 721365 w 2631516"/>
                        <a:gd name="connsiteY40" fmla="*/ 2540530 h 2652744"/>
                        <a:gd name="connsiteX41" fmla="*/ 706125 w 2631516"/>
                        <a:gd name="connsiteY41" fmla="*/ 2418610 h 2652744"/>
                        <a:gd name="connsiteX42" fmla="*/ 553725 w 2631516"/>
                        <a:gd name="connsiteY42" fmla="*/ 2388130 h 2652744"/>
                        <a:gd name="connsiteX43" fmla="*/ 558805 w 2631516"/>
                        <a:gd name="connsiteY43" fmla="*/ 2266210 h 2652744"/>
                        <a:gd name="connsiteX44" fmla="*/ 431805 w 2631516"/>
                        <a:gd name="connsiteY44" fmla="*/ 2276370 h 2652744"/>
                        <a:gd name="connsiteX45" fmla="*/ 411485 w 2631516"/>
                        <a:gd name="connsiteY45" fmla="*/ 2144290 h 2652744"/>
                        <a:gd name="connsiteX46" fmla="*/ 233685 w 2631516"/>
                        <a:gd name="connsiteY46" fmla="*/ 2154450 h 2652744"/>
                        <a:gd name="connsiteX47" fmla="*/ 309885 w 2631516"/>
                        <a:gd name="connsiteY47" fmla="*/ 2027450 h 2652744"/>
                        <a:gd name="connsiteX48" fmla="*/ 127005 w 2631516"/>
                        <a:gd name="connsiteY48" fmla="*/ 1966490 h 2652744"/>
                        <a:gd name="connsiteX49" fmla="*/ 213365 w 2631516"/>
                        <a:gd name="connsiteY49" fmla="*/ 1844570 h 2652744"/>
                        <a:gd name="connsiteX50" fmla="*/ 40645 w 2631516"/>
                        <a:gd name="connsiteY50" fmla="*/ 1758210 h 2652744"/>
                        <a:gd name="connsiteX51" fmla="*/ 132085 w 2631516"/>
                        <a:gd name="connsiteY51" fmla="*/ 1646450 h 2652744"/>
                        <a:gd name="connsiteX52" fmla="*/ 20325 w 2631516"/>
                        <a:gd name="connsiteY52" fmla="*/ 1514370 h 2652744"/>
                        <a:gd name="connsiteX53" fmla="*/ 101605 w 2631516"/>
                        <a:gd name="connsiteY53" fmla="*/ 1438170 h 2652744"/>
                        <a:gd name="connsiteX54" fmla="*/ 5 w 2631516"/>
                        <a:gd name="connsiteY54" fmla="*/ 1306090 h 2652744"/>
                        <a:gd name="connsiteX55" fmla="*/ 106685 w 2631516"/>
                        <a:gd name="connsiteY55" fmla="*/ 1255290 h 2652744"/>
                        <a:gd name="connsiteX56" fmla="*/ 10165 w 2631516"/>
                        <a:gd name="connsiteY56" fmla="*/ 1047010 h 2652744"/>
                        <a:gd name="connsiteX57" fmla="*/ 172725 w 2631516"/>
                        <a:gd name="connsiteY57" fmla="*/ 986050 h 2652744"/>
                        <a:gd name="connsiteX58" fmla="*/ 101605 w 2631516"/>
                        <a:gd name="connsiteY58" fmla="*/ 823490 h 2652744"/>
                        <a:gd name="connsiteX59" fmla="*/ 228605 w 2631516"/>
                        <a:gd name="connsiteY59" fmla="*/ 813330 h 2652744"/>
                        <a:gd name="connsiteX60" fmla="*/ 187965 w 2631516"/>
                        <a:gd name="connsiteY60" fmla="*/ 701570 h 2652744"/>
                        <a:gd name="connsiteX61" fmla="*/ 309885 w 2631516"/>
                        <a:gd name="connsiteY61" fmla="*/ 711730 h 2652744"/>
                        <a:gd name="connsiteX62" fmla="*/ 279405 w 2631516"/>
                        <a:gd name="connsiteY62" fmla="*/ 539010 h 2652744"/>
                        <a:gd name="connsiteX63" fmla="*/ 411485 w 2631516"/>
                        <a:gd name="connsiteY63" fmla="*/ 549170 h 2652744"/>
                        <a:gd name="connsiteX64" fmla="*/ 411485 w 2631516"/>
                        <a:gd name="connsiteY64" fmla="*/ 422170 h 2652744"/>
                        <a:gd name="connsiteX65" fmla="*/ 579125 w 2631516"/>
                        <a:gd name="connsiteY65" fmla="*/ 422170 h 2652744"/>
                        <a:gd name="connsiteX66" fmla="*/ 568965 w 2631516"/>
                        <a:gd name="connsiteY66" fmla="*/ 254530 h 2652744"/>
                        <a:gd name="connsiteX67" fmla="*/ 731525 w 2631516"/>
                        <a:gd name="connsiteY67" fmla="*/ 305330 h 2652744"/>
                        <a:gd name="connsiteX68" fmla="*/ 787405 w 2631516"/>
                        <a:gd name="connsiteY68" fmla="*/ 132610 h 2652744"/>
                        <a:gd name="connsiteX69" fmla="*/ 919485 w 2631516"/>
                        <a:gd name="connsiteY69" fmla="*/ 224050 h 2652744"/>
                        <a:gd name="connsiteX70" fmla="*/ 1005845 w 2631516"/>
                        <a:gd name="connsiteY70" fmla="*/ 31010 h 2652744"/>
                        <a:gd name="connsiteX71" fmla="*/ 1163325 w 2631516"/>
                        <a:gd name="connsiteY71" fmla="*/ 152930 h 2652744"/>
                        <a:gd name="connsiteX72" fmla="*/ 1239525 w 2631516"/>
                        <a:gd name="connsiteY72" fmla="*/ 530 h 2652744"/>
                        <a:gd name="connsiteX73" fmla="*/ 1264925 w 2631516"/>
                        <a:gd name="connsiteY73" fmla="*/ 112290 h 26527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</a:cxnLst>
                      <a:rect l="l" t="t" r="r" b="b"/>
                      <a:pathLst>
                        <a:path w="2631516" h="2652744">
                          <a:moveTo>
                            <a:pt x="1315725" y="137690"/>
                          </a:moveTo>
                          <a:cubicBezTo>
                            <a:pt x="1342818" y="92393"/>
                            <a:pt x="1369912" y="47097"/>
                            <a:pt x="1397005" y="51330"/>
                          </a:cubicBezTo>
                          <a:cubicBezTo>
                            <a:pt x="1424098" y="55563"/>
                            <a:pt x="1449498" y="153777"/>
                            <a:pt x="1478285" y="163090"/>
                          </a:cubicBezTo>
                          <a:cubicBezTo>
                            <a:pt x="1507072" y="172403"/>
                            <a:pt x="1541785" y="98743"/>
                            <a:pt x="1569725" y="107210"/>
                          </a:cubicBezTo>
                          <a:cubicBezTo>
                            <a:pt x="1597665" y="115677"/>
                            <a:pt x="1607825" y="205423"/>
                            <a:pt x="1645925" y="213890"/>
                          </a:cubicBezTo>
                          <a:cubicBezTo>
                            <a:pt x="1684025" y="222357"/>
                            <a:pt x="1763612" y="141923"/>
                            <a:pt x="1798325" y="158010"/>
                          </a:cubicBezTo>
                          <a:cubicBezTo>
                            <a:pt x="1833038" y="174097"/>
                            <a:pt x="1822032" y="290090"/>
                            <a:pt x="1854205" y="310410"/>
                          </a:cubicBezTo>
                          <a:cubicBezTo>
                            <a:pt x="1886378" y="330730"/>
                            <a:pt x="1960038" y="261303"/>
                            <a:pt x="1991365" y="279930"/>
                          </a:cubicBezTo>
                          <a:cubicBezTo>
                            <a:pt x="2022692" y="298557"/>
                            <a:pt x="2007452" y="402697"/>
                            <a:pt x="2042165" y="422170"/>
                          </a:cubicBezTo>
                          <a:cubicBezTo>
                            <a:pt x="2076878" y="441643"/>
                            <a:pt x="2173398" y="373063"/>
                            <a:pt x="2199645" y="396770"/>
                          </a:cubicBezTo>
                          <a:cubicBezTo>
                            <a:pt x="2225892" y="420477"/>
                            <a:pt x="2165778" y="535623"/>
                            <a:pt x="2199645" y="564410"/>
                          </a:cubicBezTo>
                          <a:cubicBezTo>
                            <a:pt x="2233512" y="593197"/>
                            <a:pt x="2382525" y="541550"/>
                            <a:pt x="2402845" y="569490"/>
                          </a:cubicBezTo>
                          <a:cubicBezTo>
                            <a:pt x="2423165" y="597430"/>
                            <a:pt x="2300398" y="692257"/>
                            <a:pt x="2321565" y="732050"/>
                          </a:cubicBezTo>
                          <a:cubicBezTo>
                            <a:pt x="2342732" y="771843"/>
                            <a:pt x="2511218" y="770150"/>
                            <a:pt x="2529845" y="808250"/>
                          </a:cubicBezTo>
                          <a:cubicBezTo>
                            <a:pt x="2548472" y="846350"/>
                            <a:pt x="2418085" y="915777"/>
                            <a:pt x="2433325" y="960650"/>
                          </a:cubicBezTo>
                          <a:cubicBezTo>
                            <a:pt x="2448565" y="1005523"/>
                            <a:pt x="2611972" y="1041930"/>
                            <a:pt x="2621285" y="1077490"/>
                          </a:cubicBezTo>
                          <a:cubicBezTo>
                            <a:pt x="2630598" y="1113050"/>
                            <a:pt x="2487512" y="1130830"/>
                            <a:pt x="2489205" y="1174010"/>
                          </a:cubicBezTo>
                          <a:cubicBezTo>
                            <a:pt x="2490898" y="1217190"/>
                            <a:pt x="2628058" y="1289157"/>
                            <a:pt x="2631445" y="1336570"/>
                          </a:cubicBezTo>
                          <a:cubicBezTo>
                            <a:pt x="2634832" y="1383983"/>
                            <a:pt x="2517145" y="1413617"/>
                            <a:pt x="2509525" y="1458490"/>
                          </a:cubicBezTo>
                          <a:cubicBezTo>
                            <a:pt x="2501905" y="1503363"/>
                            <a:pt x="2592498" y="1574483"/>
                            <a:pt x="2585725" y="1605810"/>
                          </a:cubicBezTo>
                          <a:cubicBezTo>
                            <a:pt x="2578952" y="1637137"/>
                            <a:pt x="2479892" y="1613430"/>
                            <a:pt x="2468885" y="1646450"/>
                          </a:cubicBezTo>
                          <a:cubicBezTo>
                            <a:pt x="2457878" y="1679470"/>
                            <a:pt x="2532385" y="1770063"/>
                            <a:pt x="2519685" y="1803930"/>
                          </a:cubicBezTo>
                          <a:cubicBezTo>
                            <a:pt x="2506985" y="1837797"/>
                            <a:pt x="2412158" y="1813243"/>
                            <a:pt x="2392685" y="1849650"/>
                          </a:cubicBezTo>
                          <a:cubicBezTo>
                            <a:pt x="2373212" y="1886057"/>
                            <a:pt x="2423165" y="1988503"/>
                            <a:pt x="2402845" y="2022370"/>
                          </a:cubicBezTo>
                          <a:cubicBezTo>
                            <a:pt x="2382525" y="2056237"/>
                            <a:pt x="2292778" y="2019830"/>
                            <a:pt x="2270765" y="2052850"/>
                          </a:cubicBezTo>
                          <a:cubicBezTo>
                            <a:pt x="2248752" y="2085870"/>
                            <a:pt x="2295318" y="2189163"/>
                            <a:pt x="2270765" y="2220490"/>
                          </a:cubicBezTo>
                          <a:cubicBezTo>
                            <a:pt x="2246212" y="2251817"/>
                            <a:pt x="2155618" y="2208637"/>
                            <a:pt x="2123445" y="2240810"/>
                          </a:cubicBezTo>
                          <a:cubicBezTo>
                            <a:pt x="2091272" y="2272983"/>
                            <a:pt x="2100585" y="2390670"/>
                            <a:pt x="2077725" y="2413530"/>
                          </a:cubicBezTo>
                          <a:cubicBezTo>
                            <a:pt x="2054865" y="2436390"/>
                            <a:pt x="2015918" y="2349183"/>
                            <a:pt x="1986285" y="2377970"/>
                          </a:cubicBezTo>
                          <a:cubicBezTo>
                            <a:pt x="1956652" y="2406757"/>
                            <a:pt x="1935485" y="2569317"/>
                            <a:pt x="1899925" y="2586250"/>
                          </a:cubicBezTo>
                          <a:cubicBezTo>
                            <a:pt x="1864365" y="2603183"/>
                            <a:pt x="1817798" y="2474490"/>
                            <a:pt x="1772925" y="2479570"/>
                          </a:cubicBezTo>
                          <a:cubicBezTo>
                            <a:pt x="1728052" y="2484650"/>
                            <a:pt x="1669631" y="2605723"/>
                            <a:pt x="1630685" y="2616730"/>
                          </a:cubicBezTo>
                          <a:cubicBezTo>
                            <a:pt x="1591739" y="2627737"/>
                            <a:pt x="1594278" y="2543070"/>
                            <a:pt x="1539245" y="2545610"/>
                          </a:cubicBezTo>
                          <a:cubicBezTo>
                            <a:pt x="1484212" y="2548150"/>
                            <a:pt x="1347898" y="2628583"/>
                            <a:pt x="1300485" y="2631970"/>
                          </a:cubicBezTo>
                          <a:cubicBezTo>
                            <a:pt x="1253072" y="2635357"/>
                            <a:pt x="1278472" y="2562543"/>
                            <a:pt x="1254765" y="2565930"/>
                          </a:cubicBezTo>
                          <a:cubicBezTo>
                            <a:pt x="1231058" y="2569317"/>
                            <a:pt x="1193805" y="2659910"/>
                            <a:pt x="1158245" y="2652290"/>
                          </a:cubicBezTo>
                          <a:cubicBezTo>
                            <a:pt x="1122685" y="2644670"/>
                            <a:pt x="1081198" y="2527830"/>
                            <a:pt x="1041405" y="2520210"/>
                          </a:cubicBezTo>
                          <a:cubicBezTo>
                            <a:pt x="1001612" y="2512590"/>
                            <a:pt x="943192" y="2615037"/>
                            <a:pt x="919485" y="2606570"/>
                          </a:cubicBezTo>
                          <a:cubicBezTo>
                            <a:pt x="895778" y="2598103"/>
                            <a:pt x="921178" y="2487190"/>
                            <a:pt x="899165" y="2469410"/>
                          </a:cubicBezTo>
                          <a:cubicBezTo>
                            <a:pt x="877152" y="2451630"/>
                            <a:pt x="817038" y="2488037"/>
                            <a:pt x="787405" y="2499890"/>
                          </a:cubicBezTo>
                          <a:cubicBezTo>
                            <a:pt x="757772" y="2511743"/>
                            <a:pt x="734912" y="2554077"/>
                            <a:pt x="721365" y="2540530"/>
                          </a:cubicBezTo>
                          <a:cubicBezTo>
                            <a:pt x="707818" y="2526983"/>
                            <a:pt x="734065" y="2444010"/>
                            <a:pt x="706125" y="2418610"/>
                          </a:cubicBezTo>
                          <a:cubicBezTo>
                            <a:pt x="678185" y="2393210"/>
                            <a:pt x="578278" y="2413530"/>
                            <a:pt x="553725" y="2388130"/>
                          </a:cubicBezTo>
                          <a:cubicBezTo>
                            <a:pt x="529172" y="2362730"/>
                            <a:pt x="579125" y="2284837"/>
                            <a:pt x="558805" y="2266210"/>
                          </a:cubicBezTo>
                          <a:cubicBezTo>
                            <a:pt x="538485" y="2247583"/>
                            <a:pt x="456358" y="2296690"/>
                            <a:pt x="431805" y="2276370"/>
                          </a:cubicBezTo>
                          <a:cubicBezTo>
                            <a:pt x="407252" y="2256050"/>
                            <a:pt x="444505" y="2164610"/>
                            <a:pt x="411485" y="2144290"/>
                          </a:cubicBezTo>
                          <a:cubicBezTo>
                            <a:pt x="378465" y="2123970"/>
                            <a:pt x="250618" y="2173923"/>
                            <a:pt x="233685" y="2154450"/>
                          </a:cubicBezTo>
                          <a:cubicBezTo>
                            <a:pt x="216752" y="2134977"/>
                            <a:pt x="327665" y="2058777"/>
                            <a:pt x="309885" y="2027450"/>
                          </a:cubicBezTo>
                          <a:cubicBezTo>
                            <a:pt x="292105" y="1996123"/>
                            <a:pt x="143092" y="1996970"/>
                            <a:pt x="127005" y="1966490"/>
                          </a:cubicBezTo>
                          <a:cubicBezTo>
                            <a:pt x="110918" y="1936010"/>
                            <a:pt x="227758" y="1879283"/>
                            <a:pt x="213365" y="1844570"/>
                          </a:cubicBezTo>
                          <a:cubicBezTo>
                            <a:pt x="198972" y="1809857"/>
                            <a:pt x="54192" y="1791230"/>
                            <a:pt x="40645" y="1758210"/>
                          </a:cubicBezTo>
                          <a:cubicBezTo>
                            <a:pt x="27098" y="1725190"/>
                            <a:pt x="135472" y="1687090"/>
                            <a:pt x="132085" y="1646450"/>
                          </a:cubicBezTo>
                          <a:cubicBezTo>
                            <a:pt x="128698" y="1605810"/>
                            <a:pt x="25405" y="1549083"/>
                            <a:pt x="20325" y="1514370"/>
                          </a:cubicBezTo>
                          <a:cubicBezTo>
                            <a:pt x="15245" y="1479657"/>
                            <a:pt x="104992" y="1472883"/>
                            <a:pt x="101605" y="1438170"/>
                          </a:cubicBezTo>
                          <a:cubicBezTo>
                            <a:pt x="98218" y="1403457"/>
                            <a:pt x="-842" y="1336570"/>
                            <a:pt x="5" y="1306090"/>
                          </a:cubicBezTo>
                          <a:cubicBezTo>
                            <a:pt x="852" y="1275610"/>
                            <a:pt x="104992" y="1298470"/>
                            <a:pt x="106685" y="1255290"/>
                          </a:cubicBezTo>
                          <a:cubicBezTo>
                            <a:pt x="108378" y="1212110"/>
                            <a:pt x="-842" y="1091883"/>
                            <a:pt x="10165" y="1047010"/>
                          </a:cubicBezTo>
                          <a:cubicBezTo>
                            <a:pt x="21172" y="1002137"/>
                            <a:pt x="157485" y="1023303"/>
                            <a:pt x="172725" y="986050"/>
                          </a:cubicBezTo>
                          <a:cubicBezTo>
                            <a:pt x="187965" y="948797"/>
                            <a:pt x="92292" y="852277"/>
                            <a:pt x="101605" y="823490"/>
                          </a:cubicBezTo>
                          <a:cubicBezTo>
                            <a:pt x="110918" y="794703"/>
                            <a:pt x="214212" y="833650"/>
                            <a:pt x="228605" y="813330"/>
                          </a:cubicBezTo>
                          <a:cubicBezTo>
                            <a:pt x="242998" y="793010"/>
                            <a:pt x="174418" y="718503"/>
                            <a:pt x="187965" y="701570"/>
                          </a:cubicBezTo>
                          <a:cubicBezTo>
                            <a:pt x="201512" y="684637"/>
                            <a:pt x="294645" y="738823"/>
                            <a:pt x="309885" y="711730"/>
                          </a:cubicBezTo>
                          <a:cubicBezTo>
                            <a:pt x="325125" y="684637"/>
                            <a:pt x="262472" y="566103"/>
                            <a:pt x="279405" y="539010"/>
                          </a:cubicBezTo>
                          <a:cubicBezTo>
                            <a:pt x="296338" y="511917"/>
                            <a:pt x="389472" y="568643"/>
                            <a:pt x="411485" y="549170"/>
                          </a:cubicBezTo>
                          <a:cubicBezTo>
                            <a:pt x="433498" y="529697"/>
                            <a:pt x="383545" y="443337"/>
                            <a:pt x="411485" y="422170"/>
                          </a:cubicBezTo>
                          <a:cubicBezTo>
                            <a:pt x="439425" y="401003"/>
                            <a:pt x="552878" y="450110"/>
                            <a:pt x="579125" y="422170"/>
                          </a:cubicBezTo>
                          <a:cubicBezTo>
                            <a:pt x="605372" y="394230"/>
                            <a:pt x="543565" y="274003"/>
                            <a:pt x="568965" y="254530"/>
                          </a:cubicBezTo>
                          <a:cubicBezTo>
                            <a:pt x="594365" y="235057"/>
                            <a:pt x="695118" y="325650"/>
                            <a:pt x="731525" y="305330"/>
                          </a:cubicBezTo>
                          <a:cubicBezTo>
                            <a:pt x="767932" y="285010"/>
                            <a:pt x="756078" y="146157"/>
                            <a:pt x="787405" y="132610"/>
                          </a:cubicBezTo>
                          <a:cubicBezTo>
                            <a:pt x="818732" y="119063"/>
                            <a:pt x="883078" y="240983"/>
                            <a:pt x="919485" y="224050"/>
                          </a:cubicBezTo>
                          <a:cubicBezTo>
                            <a:pt x="955892" y="207117"/>
                            <a:pt x="965205" y="42863"/>
                            <a:pt x="1005845" y="31010"/>
                          </a:cubicBezTo>
                          <a:cubicBezTo>
                            <a:pt x="1046485" y="19157"/>
                            <a:pt x="1124378" y="158010"/>
                            <a:pt x="1163325" y="152930"/>
                          </a:cubicBezTo>
                          <a:cubicBezTo>
                            <a:pt x="1202272" y="147850"/>
                            <a:pt x="1222592" y="7303"/>
                            <a:pt x="1239525" y="530"/>
                          </a:cubicBezTo>
                          <a:cubicBezTo>
                            <a:pt x="1256458" y="-6243"/>
                            <a:pt x="1260691" y="53023"/>
                            <a:pt x="1264925" y="11229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392" name="Group 391"/>
                    <p:cNvGrpSpPr/>
                    <p:nvPr/>
                  </p:nvGrpSpPr>
                  <p:grpSpPr>
                    <a:xfrm>
                      <a:off x="3509704" y="2868613"/>
                      <a:ext cx="2776077" cy="2753862"/>
                      <a:chOff x="8729051" y="1392016"/>
                      <a:chExt cx="2776077" cy="2753862"/>
                    </a:xfrm>
                  </p:grpSpPr>
                  <p:sp>
                    <p:nvSpPr>
                      <p:cNvPr id="393" name="Freeform 392"/>
                      <p:cNvSpPr/>
                      <p:nvPr/>
                    </p:nvSpPr>
                    <p:spPr>
                      <a:xfrm>
                        <a:off x="8826998" y="1433012"/>
                        <a:ext cx="2631516" cy="2652744"/>
                      </a:xfrm>
                      <a:custGeom>
                        <a:avLst/>
                        <a:gdLst>
                          <a:gd name="connsiteX0" fmla="*/ 1315725 w 2631516"/>
                          <a:gd name="connsiteY0" fmla="*/ 137690 h 2652744"/>
                          <a:gd name="connsiteX1" fmla="*/ 1397005 w 2631516"/>
                          <a:gd name="connsiteY1" fmla="*/ 51330 h 2652744"/>
                          <a:gd name="connsiteX2" fmla="*/ 1478285 w 2631516"/>
                          <a:gd name="connsiteY2" fmla="*/ 163090 h 2652744"/>
                          <a:gd name="connsiteX3" fmla="*/ 1569725 w 2631516"/>
                          <a:gd name="connsiteY3" fmla="*/ 107210 h 2652744"/>
                          <a:gd name="connsiteX4" fmla="*/ 1645925 w 2631516"/>
                          <a:gd name="connsiteY4" fmla="*/ 213890 h 2652744"/>
                          <a:gd name="connsiteX5" fmla="*/ 1798325 w 2631516"/>
                          <a:gd name="connsiteY5" fmla="*/ 158010 h 2652744"/>
                          <a:gd name="connsiteX6" fmla="*/ 1854205 w 2631516"/>
                          <a:gd name="connsiteY6" fmla="*/ 310410 h 2652744"/>
                          <a:gd name="connsiteX7" fmla="*/ 1991365 w 2631516"/>
                          <a:gd name="connsiteY7" fmla="*/ 279930 h 2652744"/>
                          <a:gd name="connsiteX8" fmla="*/ 2042165 w 2631516"/>
                          <a:gd name="connsiteY8" fmla="*/ 422170 h 2652744"/>
                          <a:gd name="connsiteX9" fmla="*/ 2199645 w 2631516"/>
                          <a:gd name="connsiteY9" fmla="*/ 396770 h 2652744"/>
                          <a:gd name="connsiteX10" fmla="*/ 2199645 w 2631516"/>
                          <a:gd name="connsiteY10" fmla="*/ 564410 h 2652744"/>
                          <a:gd name="connsiteX11" fmla="*/ 2402845 w 2631516"/>
                          <a:gd name="connsiteY11" fmla="*/ 569490 h 2652744"/>
                          <a:gd name="connsiteX12" fmla="*/ 2321565 w 2631516"/>
                          <a:gd name="connsiteY12" fmla="*/ 732050 h 2652744"/>
                          <a:gd name="connsiteX13" fmla="*/ 2529845 w 2631516"/>
                          <a:gd name="connsiteY13" fmla="*/ 808250 h 2652744"/>
                          <a:gd name="connsiteX14" fmla="*/ 2433325 w 2631516"/>
                          <a:gd name="connsiteY14" fmla="*/ 960650 h 2652744"/>
                          <a:gd name="connsiteX15" fmla="*/ 2621285 w 2631516"/>
                          <a:gd name="connsiteY15" fmla="*/ 1077490 h 2652744"/>
                          <a:gd name="connsiteX16" fmla="*/ 2489205 w 2631516"/>
                          <a:gd name="connsiteY16" fmla="*/ 1174010 h 2652744"/>
                          <a:gd name="connsiteX17" fmla="*/ 2631445 w 2631516"/>
                          <a:gd name="connsiteY17" fmla="*/ 1336570 h 2652744"/>
                          <a:gd name="connsiteX18" fmla="*/ 2509525 w 2631516"/>
                          <a:gd name="connsiteY18" fmla="*/ 1458490 h 2652744"/>
                          <a:gd name="connsiteX19" fmla="*/ 2585725 w 2631516"/>
                          <a:gd name="connsiteY19" fmla="*/ 1605810 h 2652744"/>
                          <a:gd name="connsiteX20" fmla="*/ 2468885 w 2631516"/>
                          <a:gd name="connsiteY20" fmla="*/ 1646450 h 2652744"/>
                          <a:gd name="connsiteX21" fmla="*/ 2519685 w 2631516"/>
                          <a:gd name="connsiteY21" fmla="*/ 1803930 h 2652744"/>
                          <a:gd name="connsiteX22" fmla="*/ 2392685 w 2631516"/>
                          <a:gd name="connsiteY22" fmla="*/ 1849650 h 2652744"/>
                          <a:gd name="connsiteX23" fmla="*/ 2402845 w 2631516"/>
                          <a:gd name="connsiteY23" fmla="*/ 2022370 h 2652744"/>
                          <a:gd name="connsiteX24" fmla="*/ 2270765 w 2631516"/>
                          <a:gd name="connsiteY24" fmla="*/ 2052850 h 2652744"/>
                          <a:gd name="connsiteX25" fmla="*/ 2270765 w 2631516"/>
                          <a:gd name="connsiteY25" fmla="*/ 2220490 h 2652744"/>
                          <a:gd name="connsiteX26" fmla="*/ 2123445 w 2631516"/>
                          <a:gd name="connsiteY26" fmla="*/ 2240810 h 2652744"/>
                          <a:gd name="connsiteX27" fmla="*/ 2077725 w 2631516"/>
                          <a:gd name="connsiteY27" fmla="*/ 2413530 h 2652744"/>
                          <a:gd name="connsiteX28" fmla="*/ 1986285 w 2631516"/>
                          <a:gd name="connsiteY28" fmla="*/ 2377970 h 2652744"/>
                          <a:gd name="connsiteX29" fmla="*/ 1899925 w 2631516"/>
                          <a:gd name="connsiteY29" fmla="*/ 2586250 h 2652744"/>
                          <a:gd name="connsiteX30" fmla="*/ 1772925 w 2631516"/>
                          <a:gd name="connsiteY30" fmla="*/ 2479570 h 2652744"/>
                          <a:gd name="connsiteX31" fmla="*/ 1630685 w 2631516"/>
                          <a:gd name="connsiteY31" fmla="*/ 2616730 h 2652744"/>
                          <a:gd name="connsiteX32" fmla="*/ 1539245 w 2631516"/>
                          <a:gd name="connsiteY32" fmla="*/ 2545610 h 2652744"/>
                          <a:gd name="connsiteX33" fmla="*/ 1300485 w 2631516"/>
                          <a:gd name="connsiteY33" fmla="*/ 2631970 h 2652744"/>
                          <a:gd name="connsiteX34" fmla="*/ 1254765 w 2631516"/>
                          <a:gd name="connsiteY34" fmla="*/ 2565930 h 2652744"/>
                          <a:gd name="connsiteX35" fmla="*/ 1158245 w 2631516"/>
                          <a:gd name="connsiteY35" fmla="*/ 2652290 h 2652744"/>
                          <a:gd name="connsiteX36" fmla="*/ 1041405 w 2631516"/>
                          <a:gd name="connsiteY36" fmla="*/ 2520210 h 2652744"/>
                          <a:gd name="connsiteX37" fmla="*/ 919485 w 2631516"/>
                          <a:gd name="connsiteY37" fmla="*/ 2606570 h 2652744"/>
                          <a:gd name="connsiteX38" fmla="*/ 899165 w 2631516"/>
                          <a:gd name="connsiteY38" fmla="*/ 2469410 h 2652744"/>
                          <a:gd name="connsiteX39" fmla="*/ 787405 w 2631516"/>
                          <a:gd name="connsiteY39" fmla="*/ 2499890 h 2652744"/>
                          <a:gd name="connsiteX40" fmla="*/ 721365 w 2631516"/>
                          <a:gd name="connsiteY40" fmla="*/ 2540530 h 2652744"/>
                          <a:gd name="connsiteX41" fmla="*/ 706125 w 2631516"/>
                          <a:gd name="connsiteY41" fmla="*/ 2418610 h 2652744"/>
                          <a:gd name="connsiteX42" fmla="*/ 553725 w 2631516"/>
                          <a:gd name="connsiteY42" fmla="*/ 2388130 h 2652744"/>
                          <a:gd name="connsiteX43" fmla="*/ 558805 w 2631516"/>
                          <a:gd name="connsiteY43" fmla="*/ 2266210 h 2652744"/>
                          <a:gd name="connsiteX44" fmla="*/ 431805 w 2631516"/>
                          <a:gd name="connsiteY44" fmla="*/ 2276370 h 2652744"/>
                          <a:gd name="connsiteX45" fmla="*/ 411485 w 2631516"/>
                          <a:gd name="connsiteY45" fmla="*/ 2144290 h 2652744"/>
                          <a:gd name="connsiteX46" fmla="*/ 233685 w 2631516"/>
                          <a:gd name="connsiteY46" fmla="*/ 2154450 h 2652744"/>
                          <a:gd name="connsiteX47" fmla="*/ 309885 w 2631516"/>
                          <a:gd name="connsiteY47" fmla="*/ 2027450 h 2652744"/>
                          <a:gd name="connsiteX48" fmla="*/ 127005 w 2631516"/>
                          <a:gd name="connsiteY48" fmla="*/ 1966490 h 2652744"/>
                          <a:gd name="connsiteX49" fmla="*/ 213365 w 2631516"/>
                          <a:gd name="connsiteY49" fmla="*/ 1844570 h 2652744"/>
                          <a:gd name="connsiteX50" fmla="*/ 40645 w 2631516"/>
                          <a:gd name="connsiteY50" fmla="*/ 1758210 h 2652744"/>
                          <a:gd name="connsiteX51" fmla="*/ 132085 w 2631516"/>
                          <a:gd name="connsiteY51" fmla="*/ 1646450 h 2652744"/>
                          <a:gd name="connsiteX52" fmla="*/ 20325 w 2631516"/>
                          <a:gd name="connsiteY52" fmla="*/ 1514370 h 2652744"/>
                          <a:gd name="connsiteX53" fmla="*/ 101605 w 2631516"/>
                          <a:gd name="connsiteY53" fmla="*/ 1438170 h 2652744"/>
                          <a:gd name="connsiteX54" fmla="*/ 5 w 2631516"/>
                          <a:gd name="connsiteY54" fmla="*/ 1306090 h 2652744"/>
                          <a:gd name="connsiteX55" fmla="*/ 106685 w 2631516"/>
                          <a:gd name="connsiteY55" fmla="*/ 1255290 h 2652744"/>
                          <a:gd name="connsiteX56" fmla="*/ 10165 w 2631516"/>
                          <a:gd name="connsiteY56" fmla="*/ 1047010 h 2652744"/>
                          <a:gd name="connsiteX57" fmla="*/ 172725 w 2631516"/>
                          <a:gd name="connsiteY57" fmla="*/ 986050 h 2652744"/>
                          <a:gd name="connsiteX58" fmla="*/ 101605 w 2631516"/>
                          <a:gd name="connsiteY58" fmla="*/ 823490 h 2652744"/>
                          <a:gd name="connsiteX59" fmla="*/ 228605 w 2631516"/>
                          <a:gd name="connsiteY59" fmla="*/ 813330 h 2652744"/>
                          <a:gd name="connsiteX60" fmla="*/ 187965 w 2631516"/>
                          <a:gd name="connsiteY60" fmla="*/ 701570 h 2652744"/>
                          <a:gd name="connsiteX61" fmla="*/ 309885 w 2631516"/>
                          <a:gd name="connsiteY61" fmla="*/ 711730 h 2652744"/>
                          <a:gd name="connsiteX62" fmla="*/ 279405 w 2631516"/>
                          <a:gd name="connsiteY62" fmla="*/ 539010 h 2652744"/>
                          <a:gd name="connsiteX63" fmla="*/ 411485 w 2631516"/>
                          <a:gd name="connsiteY63" fmla="*/ 549170 h 2652744"/>
                          <a:gd name="connsiteX64" fmla="*/ 411485 w 2631516"/>
                          <a:gd name="connsiteY64" fmla="*/ 422170 h 2652744"/>
                          <a:gd name="connsiteX65" fmla="*/ 579125 w 2631516"/>
                          <a:gd name="connsiteY65" fmla="*/ 422170 h 2652744"/>
                          <a:gd name="connsiteX66" fmla="*/ 568965 w 2631516"/>
                          <a:gd name="connsiteY66" fmla="*/ 254530 h 2652744"/>
                          <a:gd name="connsiteX67" fmla="*/ 731525 w 2631516"/>
                          <a:gd name="connsiteY67" fmla="*/ 305330 h 2652744"/>
                          <a:gd name="connsiteX68" fmla="*/ 787405 w 2631516"/>
                          <a:gd name="connsiteY68" fmla="*/ 132610 h 2652744"/>
                          <a:gd name="connsiteX69" fmla="*/ 919485 w 2631516"/>
                          <a:gd name="connsiteY69" fmla="*/ 224050 h 2652744"/>
                          <a:gd name="connsiteX70" fmla="*/ 1005845 w 2631516"/>
                          <a:gd name="connsiteY70" fmla="*/ 31010 h 2652744"/>
                          <a:gd name="connsiteX71" fmla="*/ 1163325 w 2631516"/>
                          <a:gd name="connsiteY71" fmla="*/ 152930 h 2652744"/>
                          <a:gd name="connsiteX72" fmla="*/ 1239525 w 2631516"/>
                          <a:gd name="connsiteY72" fmla="*/ 530 h 2652744"/>
                          <a:gd name="connsiteX73" fmla="*/ 1264925 w 2631516"/>
                          <a:gd name="connsiteY73" fmla="*/ 112290 h 265274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</a:cxnLst>
                        <a:rect l="l" t="t" r="r" b="b"/>
                        <a:pathLst>
                          <a:path w="2631516" h="2652744">
                            <a:moveTo>
                              <a:pt x="1315725" y="137690"/>
                            </a:moveTo>
                            <a:cubicBezTo>
                              <a:pt x="1342818" y="92393"/>
                              <a:pt x="1369912" y="47097"/>
                              <a:pt x="1397005" y="51330"/>
                            </a:cubicBezTo>
                            <a:cubicBezTo>
                              <a:pt x="1424098" y="55563"/>
                              <a:pt x="1449498" y="153777"/>
                              <a:pt x="1478285" y="163090"/>
                            </a:cubicBezTo>
                            <a:cubicBezTo>
                              <a:pt x="1507072" y="172403"/>
                              <a:pt x="1541785" y="98743"/>
                              <a:pt x="1569725" y="107210"/>
                            </a:cubicBezTo>
                            <a:cubicBezTo>
                              <a:pt x="1597665" y="115677"/>
                              <a:pt x="1607825" y="205423"/>
                              <a:pt x="1645925" y="213890"/>
                            </a:cubicBezTo>
                            <a:cubicBezTo>
                              <a:pt x="1684025" y="222357"/>
                              <a:pt x="1763612" y="141923"/>
                              <a:pt x="1798325" y="158010"/>
                            </a:cubicBezTo>
                            <a:cubicBezTo>
                              <a:pt x="1833038" y="174097"/>
                              <a:pt x="1822032" y="290090"/>
                              <a:pt x="1854205" y="310410"/>
                            </a:cubicBezTo>
                            <a:cubicBezTo>
                              <a:pt x="1886378" y="330730"/>
                              <a:pt x="1960038" y="261303"/>
                              <a:pt x="1991365" y="279930"/>
                            </a:cubicBezTo>
                            <a:cubicBezTo>
                              <a:pt x="2022692" y="298557"/>
                              <a:pt x="2007452" y="402697"/>
                              <a:pt x="2042165" y="422170"/>
                            </a:cubicBezTo>
                            <a:cubicBezTo>
                              <a:pt x="2076878" y="441643"/>
                              <a:pt x="2173398" y="373063"/>
                              <a:pt x="2199645" y="396770"/>
                            </a:cubicBezTo>
                            <a:cubicBezTo>
                              <a:pt x="2225892" y="420477"/>
                              <a:pt x="2165778" y="535623"/>
                              <a:pt x="2199645" y="564410"/>
                            </a:cubicBezTo>
                            <a:cubicBezTo>
                              <a:pt x="2233512" y="593197"/>
                              <a:pt x="2382525" y="541550"/>
                              <a:pt x="2402845" y="569490"/>
                            </a:cubicBezTo>
                            <a:cubicBezTo>
                              <a:pt x="2423165" y="597430"/>
                              <a:pt x="2300398" y="692257"/>
                              <a:pt x="2321565" y="732050"/>
                            </a:cubicBezTo>
                            <a:cubicBezTo>
                              <a:pt x="2342732" y="771843"/>
                              <a:pt x="2511218" y="770150"/>
                              <a:pt x="2529845" y="808250"/>
                            </a:cubicBezTo>
                            <a:cubicBezTo>
                              <a:pt x="2548472" y="846350"/>
                              <a:pt x="2418085" y="915777"/>
                              <a:pt x="2433325" y="960650"/>
                            </a:cubicBezTo>
                            <a:cubicBezTo>
                              <a:pt x="2448565" y="1005523"/>
                              <a:pt x="2611972" y="1041930"/>
                              <a:pt x="2621285" y="1077490"/>
                            </a:cubicBezTo>
                            <a:cubicBezTo>
                              <a:pt x="2630598" y="1113050"/>
                              <a:pt x="2487512" y="1130830"/>
                              <a:pt x="2489205" y="1174010"/>
                            </a:cubicBezTo>
                            <a:cubicBezTo>
                              <a:pt x="2490898" y="1217190"/>
                              <a:pt x="2628058" y="1289157"/>
                              <a:pt x="2631445" y="1336570"/>
                            </a:cubicBezTo>
                            <a:cubicBezTo>
                              <a:pt x="2634832" y="1383983"/>
                              <a:pt x="2517145" y="1413617"/>
                              <a:pt x="2509525" y="1458490"/>
                            </a:cubicBezTo>
                            <a:cubicBezTo>
                              <a:pt x="2501905" y="1503363"/>
                              <a:pt x="2592498" y="1574483"/>
                              <a:pt x="2585725" y="1605810"/>
                            </a:cubicBezTo>
                            <a:cubicBezTo>
                              <a:pt x="2578952" y="1637137"/>
                              <a:pt x="2479892" y="1613430"/>
                              <a:pt x="2468885" y="1646450"/>
                            </a:cubicBezTo>
                            <a:cubicBezTo>
                              <a:pt x="2457878" y="1679470"/>
                              <a:pt x="2532385" y="1770063"/>
                              <a:pt x="2519685" y="1803930"/>
                            </a:cubicBezTo>
                            <a:cubicBezTo>
                              <a:pt x="2506985" y="1837797"/>
                              <a:pt x="2412158" y="1813243"/>
                              <a:pt x="2392685" y="1849650"/>
                            </a:cubicBezTo>
                            <a:cubicBezTo>
                              <a:pt x="2373212" y="1886057"/>
                              <a:pt x="2423165" y="1988503"/>
                              <a:pt x="2402845" y="2022370"/>
                            </a:cubicBezTo>
                            <a:cubicBezTo>
                              <a:pt x="2382525" y="2056237"/>
                              <a:pt x="2292778" y="2019830"/>
                              <a:pt x="2270765" y="2052850"/>
                            </a:cubicBezTo>
                            <a:cubicBezTo>
                              <a:pt x="2248752" y="2085870"/>
                              <a:pt x="2295318" y="2189163"/>
                              <a:pt x="2270765" y="2220490"/>
                            </a:cubicBezTo>
                            <a:cubicBezTo>
                              <a:pt x="2246212" y="2251817"/>
                              <a:pt x="2155618" y="2208637"/>
                              <a:pt x="2123445" y="2240810"/>
                            </a:cubicBezTo>
                            <a:cubicBezTo>
                              <a:pt x="2091272" y="2272983"/>
                              <a:pt x="2100585" y="2390670"/>
                              <a:pt x="2077725" y="2413530"/>
                            </a:cubicBezTo>
                            <a:cubicBezTo>
                              <a:pt x="2054865" y="2436390"/>
                              <a:pt x="2015918" y="2349183"/>
                              <a:pt x="1986285" y="2377970"/>
                            </a:cubicBezTo>
                            <a:cubicBezTo>
                              <a:pt x="1956652" y="2406757"/>
                              <a:pt x="1935485" y="2569317"/>
                              <a:pt x="1899925" y="2586250"/>
                            </a:cubicBezTo>
                            <a:cubicBezTo>
                              <a:pt x="1864365" y="2603183"/>
                              <a:pt x="1817798" y="2474490"/>
                              <a:pt x="1772925" y="2479570"/>
                            </a:cubicBezTo>
                            <a:cubicBezTo>
                              <a:pt x="1728052" y="2484650"/>
                              <a:pt x="1669631" y="2605723"/>
                              <a:pt x="1630685" y="2616730"/>
                            </a:cubicBezTo>
                            <a:cubicBezTo>
                              <a:pt x="1591739" y="2627737"/>
                              <a:pt x="1594278" y="2543070"/>
                              <a:pt x="1539245" y="2545610"/>
                            </a:cubicBezTo>
                            <a:cubicBezTo>
                              <a:pt x="1484212" y="2548150"/>
                              <a:pt x="1347898" y="2628583"/>
                              <a:pt x="1300485" y="2631970"/>
                            </a:cubicBezTo>
                            <a:cubicBezTo>
                              <a:pt x="1253072" y="2635357"/>
                              <a:pt x="1278472" y="2562543"/>
                              <a:pt x="1254765" y="2565930"/>
                            </a:cubicBezTo>
                            <a:cubicBezTo>
                              <a:pt x="1231058" y="2569317"/>
                              <a:pt x="1193805" y="2659910"/>
                              <a:pt x="1158245" y="2652290"/>
                            </a:cubicBezTo>
                            <a:cubicBezTo>
                              <a:pt x="1122685" y="2644670"/>
                              <a:pt x="1081198" y="2527830"/>
                              <a:pt x="1041405" y="2520210"/>
                            </a:cubicBezTo>
                            <a:cubicBezTo>
                              <a:pt x="1001612" y="2512590"/>
                              <a:pt x="943192" y="2615037"/>
                              <a:pt x="919485" y="2606570"/>
                            </a:cubicBezTo>
                            <a:cubicBezTo>
                              <a:pt x="895778" y="2598103"/>
                              <a:pt x="921178" y="2487190"/>
                              <a:pt x="899165" y="2469410"/>
                            </a:cubicBezTo>
                            <a:cubicBezTo>
                              <a:pt x="877152" y="2451630"/>
                              <a:pt x="817038" y="2488037"/>
                              <a:pt x="787405" y="2499890"/>
                            </a:cubicBezTo>
                            <a:cubicBezTo>
                              <a:pt x="757772" y="2511743"/>
                              <a:pt x="734912" y="2554077"/>
                              <a:pt x="721365" y="2540530"/>
                            </a:cubicBezTo>
                            <a:cubicBezTo>
                              <a:pt x="707818" y="2526983"/>
                              <a:pt x="734065" y="2444010"/>
                              <a:pt x="706125" y="2418610"/>
                            </a:cubicBezTo>
                            <a:cubicBezTo>
                              <a:pt x="678185" y="2393210"/>
                              <a:pt x="578278" y="2413530"/>
                              <a:pt x="553725" y="2388130"/>
                            </a:cubicBezTo>
                            <a:cubicBezTo>
                              <a:pt x="529172" y="2362730"/>
                              <a:pt x="579125" y="2284837"/>
                              <a:pt x="558805" y="2266210"/>
                            </a:cubicBezTo>
                            <a:cubicBezTo>
                              <a:pt x="538485" y="2247583"/>
                              <a:pt x="456358" y="2296690"/>
                              <a:pt x="431805" y="2276370"/>
                            </a:cubicBezTo>
                            <a:cubicBezTo>
                              <a:pt x="407252" y="2256050"/>
                              <a:pt x="444505" y="2164610"/>
                              <a:pt x="411485" y="2144290"/>
                            </a:cubicBezTo>
                            <a:cubicBezTo>
                              <a:pt x="378465" y="2123970"/>
                              <a:pt x="250618" y="2173923"/>
                              <a:pt x="233685" y="2154450"/>
                            </a:cubicBezTo>
                            <a:cubicBezTo>
                              <a:pt x="216752" y="2134977"/>
                              <a:pt x="327665" y="2058777"/>
                              <a:pt x="309885" y="2027450"/>
                            </a:cubicBezTo>
                            <a:cubicBezTo>
                              <a:pt x="292105" y="1996123"/>
                              <a:pt x="143092" y="1996970"/>
                              <a:pt x="127005" y="1966490"/>
                            </a:cubicBezTo>
                            <a:cubicBezTo>
                              <a:pt x="110918" y="1936010"/>
                              <a:pt x="227758" y="1879283"/>
                              <a:pt x="213365" y="1844570"/>
                            </a:cubicBezTo>
                            <a:cubicBezTo>
                              <a:pt x="198972" y="1809857"/>
                              <a:pt x="54192" y="1791230"/>
                              <a:pt x="40645" y="1758210"/>
                            </a:cubicBezTo>
                            <a:cubicBezTo>
                              <a:pt x="27098" y="1725190"/>
                              <a:pt x="135472" y="1687090"/>
                              <a:pt x="132085" y="1646450"/>
                            </a:cubicBezTo>
                            <a:cubicBezTo>
                              <a:pt x="128698" y="1605810"/>
                              <a:pt x="25405" y="1549083"/>
                              <a:pt x="20325" y="1514370"/>
                            </a:cubicBezTo>
                            <a:cubicBezTo>
                              <a:pt x="15245" y="1479657"/>
                              <a:pt x="104992" y="1472883"/>
                              <a:pt x="101605" y="1438170"/>
                            </a:cubicBezTo>
                            <a:cubicBezTo>
                              <a:pt x="98218" y="1403457"/>
                              <a:pt x="-842" y="1336570"/>
                              <a:pt x="5" y="1306090"/>
                            </a:cubicBezTo>
                            <a:cubicBezTo>
                              <a:pt x="852" y="1275610"/>
                              <a:pt x="104992" y="1298470"/>
                              <a:pt x="106685" y="1255290"/>
                            </a:cubicBezTo>
                            <a:cubicBezTo>
                              <a:pt x="108378" y="1212110"/>
                              <a:pt x="-842" y="1091883"/>
                              <a:pt x="10165" y="1047010"/>
                            </a:cubicBezTo>
                            <a:cubicBezTo>
                              <a:pt x="21172" y="1002137"/>
                              <a:pt x="157485" y="1023303"/>
                              <a:pt x="172725" y="986050"/>
                            </a:cubicBezTo>
                            <a:cubicBezTo>
                              <a:pt x="187965" y="948797"/>
                              <a:pt x="92292" y="852277"/>
                              <a:pt x="101605" y="823490"/>
                            </a:cubicBezTo>
                            <a:cubicBezTo>
                              <a:pt x="110918" y="794703"/>
                              <a:pt x="214212" y="833650"/>
                              <a:pt x="228605" y="813330"/>
                            </a:cubicBezTo>
                            <a:cubicBezTo>
                              <a:pt x="242998" y="793010"/>
                              <a:pt x="174418" y="718503"/>
                              <a:pt x="187965" y="701570"/>
                            </a:cubicBezTo>
                            <a:cubicBezTo>
                              <a:pt x="201512" y="684637"/>
                              <a:pt x="294645" y="738823"/>
                              <a:pt x="309885" y="711730"/>
                            </a:cubicBezTo>
                            <a:cubicBezTo>
                              <a:pt x="325125" y="684637"/>
                              <a:pt x="262472" y="566103"/>
                              <a:pt x="279405" y="539010"/>
                            </a:cubicBezTo>
                            <a:cubicBezTo>
                              <a:pt x="296338" y="511917"/>
                              <a:pt x="389472" y="568643"/>
                              <a:pt x="411485" y="549170"/>
                            </a:cubicBezTo>
                            <a:cubicBezTo>
                              <a:pt x="433498" y="529697"/>
                              <a:pt x="383545" y="443337"/>
                              <a:pt x="411485" y="422170"/>
                            </a:cubicBezTo>
                            <a:cubicBezTo>
                              <a:pt x="439425" y="401003"/>
                              <a:pt x="552878" y="450110"/>
                              <a:pt x="579125" y="422170"/>
                            </a:cubicBezTo>
                            <a:cubicBezTo>
                              <a:pt x="605372" y="394230"/>
                              <a:pt x="543565" y="274003"/>
                              <a:pt x="568965" y="254530"/>
                            </a:cubicBezTo>
                            <a:cubicBezTo>
                              <a:pt x="594365" y="235057"/>
                              <a:pt x="695118" y="325650"/>
                              <a:pt x="731525" y="305330"/>
                            </a:cubicBezTo>
                            <a:cubicBezTo>
                              <a:pt x="767932" y="285010"/>
                              <a:pt x="756078" y="146157"/>
                              <a:pt x="787405" y="132610"/>
                            </a:cubicBezTo>
                            <a:cubicBezTo>
                              <a:pt x="818732" y="119063"/>
                              <a:pt x="883078" y="240983"/>
                              <a:pt x="919485" y="224050"/>
                            </a:cubicBezTo>
                            <a:cubicBezTo>
                              <a:pt x="955892" y="207117"/>
                              <a:pt x="965205" y="42863"/>
                              <a:pt x="1005845" y="31010"/>
                            </a:cubicBezTo>
                            <a:cubicBezTo>
                              <a:pt x="1046485" y="19157"/>
                              <a:pt x="1124378" y="158010"/>
                              <a:pt x="1163325" y="152930"/>
                            </a:cubicBezTo>
                            <a:cubicBezTo>
                              <a:pt x="1202272" y="147850"/>
                              <a:pt x="1222592" y="7303"/>
                              <a:pt x="1239525" y="530"/>
                            </a:cubicBezTo>
                            <a:cubicBezTo>
                              <a:pt x="1256458" y="-6243"/>
                              <a:pt x="1260691" y="53023"/>
                              <a:pt x="1264925" y="112290"/>
                            </a:cubicBezTo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94" name="Freeform 393"/>
                      <p:cNvSpPr/>
                      <p:nvPr/>
                    </p:nvSpPr>
                    <p:spPr>
                      <a:xfrm rot="16200000">
                        <a:off x="8740159" y="1380908"/>
                        <a:ext cx="2753862" cy="2776077"/>
                      </a:xfrm>
                      <a:custGeom>
                        <a:avLst/>
                        <a:gdLst>
                          <a:gd name="connsiteX0" fmla="*/ 1315725 w 2631516"/>
                          <a:gd name="connsiteY0" fmla="*/ 137690 h 2652744"/>
                          <a:gd name="connsiteX1" fmla="*/ 1397005 w 2631516"/>
                          <a:gd name="connsiteY1" fmla="*/ 51330 h 2652744"/>
                          <a:gd name="connsiteX2" fmla="*/ 1478285 w 2631516"/>
                          <a:gd name="connsiteY2" fmla="*/ 163090 h 2652744"/>
                          <a:gd name="connsiteX3" fmla="*/ 1569725 w 2631516"/>
                          <a:gd name="connsiteY3" fmla="*/ 107210 h 2652744"/>
                          <a:gd name="connsiteX4" fmla="*/ 1645925 w 2631516"/>
                          <a:gd name="connsiteY4" fmla="*/ 213890 h 2652744"/>
                          <a:gd name="connsiteX5" fmla="*/ 1798325 w 2631516"/>
                          <a:gd name="connsiteY5" fmla="*/ 158010 h 2652744"/>
                          <a:gd name="connsiteX6" fmla="*/ 1854205 w 2631516"/>
                          <a:gd name="connsiteY6" fmla="*/ 310410 h 2652744"/>
                          <a:gd name="connsiteX7" fmla="*/ 1991365 w 2631516"/>
                          <a:gd name="connsiteY7" fmla="*/ 279930 h 2652744"/>
                          <a:gd name="connsiteX8" fmla="*/ 2042165 w 2631516"/>
                          <a:gd name="connsiteY8" fmla="*/ 422170 h 2652744"/>
                          <a:gd name="connsiteX9" fmla="*/ 2199645 w 2631516"/>
                          <a:gd name="connsiteY9" fmla="*/ 396770 h 2652744"/>
                          <a:gd name="connsiteX10" fmla="*/ 2199645 w 2631516"/>
                          <a:gd name="connsiteY10" fmla="*/ 564410 h 2652744"/>
                          <a:gd name="connsiteX11" fmla="*/ 2402845 w 2631516"/>
                          <a:gd name="connsiteY11" fmla="*/ 569490 h 2652744"/>
                          <a:gd name="connsiteX12" fmla="*/ 2321565 w 2631516"/>
                          <a:gd name="connsiteY12" fmla="*/ 732050 h 2652744"/>
                          <a:gd name="connsiteX13" fmla="*/ 2529845 w 2631516"/>
                          <a:gd name="connsiteY13" fmla="*/ 808250 h 2652744"/>
                          <a:gd name="connsiteX14" fmla="*/ 2433325 w 2631516"/>
                          <a:gd name="connsiteY14" fmla="*/ 960650 h 2652744"/>
                          <a:gd name="connsiteX15" fmla="*/ 2621285 w 2631516"/>
                          <a:gd name="connsiteY15" fmla="*/ 1077490 h 2652744"/>
                          <a:gd name="connsiteX16" fmla="*/ 2489205 w 2631516"/>
                          <a:gd name="connsiteY16" fmla="*/ 1174010 h 2652744"/>
                          <a:gd name="connsiteX17" fmla="*/ 2631445 w 2631516"/>
                          <a:gd name="connsiteY17" fmla="*/ 1336570 h 2652744"/>
                          <a:gd name="connsiteX18" fmla="*/ 2509525 w 2631516"/>
                          <a:gd name="connsiteY18" fmla="*/ 1458490 h 2652744"/>
                          <a:gd name="connsiteX19" fmla="*/ 2585725 w 2631516"/>
                          <a:gd name="connsiteY19" fmla="*/ 1605810 h 2652744"/>
                          <a:gd name="connsiteX20" fmla="*/ 2468885 w 2631516"/>
                          <a:gd name="connsiteY20" fmla="*/ 1646450 h 2652744"/>
                          <a:gd name="connsiteX21" fmla="*/ 2519685 w 2631516"/>
                          <a:gd name="connsiteY21" fmla="*/ 1803930 h 2652744"/>
                          <a:gd name="connsiteX22" fmla="*/ 2392685 w 2631516"/>
                          <a:gd name="connsiteY22" fmla="*/ 1849650 h 2652744"/>
                          <a:gd name="connsiteX23" fmla="*/ 2402845 w 2631516"/>
                          <a:gd name="connsiteY23" fmla="*/ 2022370 h 2652744"/>
                          <a:gd name="connsiteX24" fmla="*/ 2270765 w 2631516"/>
                          <a:gd name="connsiteY24" fmla="*/ 2052850 h 2652744"/>
                          <a:gd name="connsiteX25" fmla="*/ 2270765 w 2631516"/>
                          <a:gd name="connsiteY25" fmla="*/ 2220490 h 2652744"/>
                          <a:gd name="connsiteX26" fmla="*/ 2123445 w 2631516"/>
                          <a:gd name="connsiteY26" fmla="*/ 2240810 h 2652744"/>
                          <a:gd name="connsiteX27" fmla="*/ 2077725 w 2631516"/>
                          <a:gd name="connsiteY27" fmla="*/ 2413530 h 2652744"/>
                          <a:gd name="connsiteX28" fmla="*/ 1986285 w 2631516"/>
                          <a:gd name="connsiteY28" fmla="*/ 2377970 h 2652744"/>
                          <a:gd name="connsiteX29" fmla="*/ 1899925 w 2631516"/>
                          <a:gd name="connsiteY29" fmla="*/ 2586250 h 2652744"/>
                          <a:gd name="connsiteX30" fmla="*/ 1772925 w 2631516"/>
                          <a:gd name="connsiteY30" fmla="*/ 2479570 h 2652744"/>
                          <a:gd name="connsiteX31" fmla="*/ 1630685 w 2631516"/>
                          <a:gd name="connsiteY31" fmla="*/ 2616730 h 2652744"/>
                          <a:gd name="connsiteX32" fmla="*/ 1539245 w 2631516"/>
                          <a:gd name="connsiteY32" fmla="*/ 2545610 h 2652744"/>
                          <a:gd name="connsiteX33" fmla="*/ 1300485 w 2631516"/>
                          <a:gd name="connsiteY33" fmla="*/ 2631970 h 2652744"/>
                          <a:gd name="connsiteX34" fmla="*/ 1254765 w 2631516"/>
                          <a:gd name="connsiteY34" fmla="*/ 2565930 h 2652744"/>
                          <a:gd name="connsiteX35" fmla="*/ 1158245 w 2631516"/>
                          <a:gd name="connsiteY35" fmla="*/ 2652290 h 2652744"/>
                          <a:gd name="connsiteX36" fmla="*/ 1041405 w 2631516"/>
                          <a:gd name="connsiteY36" fmla="*/ 2520210 h 2652744"/>
                          <a:gd name="connsiteX37" fmla="*/ 919485 w 2631516"/>
                          <a:gd name="connsiteY37" fmla="*/ 2606570 h 2652744"/>
                          <a:gd name="connsiteX38" fmla="*/ 899165 w 2631516"/>
                          <a:gd name="connsiteY38" fmla="*/ 2469410 h 2652744"/>
                          <a:gd name="connsiteX39" fmla="*/ 787405 w 2631516"/>
                          <a:gd name="connsiteY39" fmla="*/ 2499890 h 2652744"/>
                          <a:gd name="connsiteX40" fmla="*/ 721365 w 2631516"/>
                          <a:gd name="connsiteY40" fmla="*/ 2540530 h 2652744"/>
                          <a:gd name="connsiteX41" fmla="*/ 706125 w 2631516"/>
                          <a:gd name="connsiteY41" fmla="*/ 2418610 h 2652744"/>
                          <a:gd name="connsiteX42" fmla="*/ 553725 w 2631516"/>
                          <a:gd name="connsiteY42" fmla="*/ 2388130 h 2652744"/>
                          <a:gd name="connsiteX43" fmla="*/ 558805 w 2631516"/>
                          <a:gd name="connsiteY43" fmla="*/ 2266210 h 2652744"/>
                          <a:gd name="connsiteX44" fmla="*/ 431805 w 2631516"/>
                          <a:gd name="connsiteY44" fmla="*/ 2276370 h 2652744"/>
                          <a:gd name="connsiteX45" fmla="*/ 411485 w 2631516"/>
                          <a:gd name="connsiteY45" fmla="*/ 2144290 h 2652744"/>
                          <a:gd name="connsiteX46" fmla="*/ 233685 w 2631516"/>
                          <a:gd name="connsiteY46" fmla="*/ 2154450 h 2652744"/>
                          <a:gd name="connsiteX47" fmla="*/ 309885 w 2631516"/>
                          <a:gd name="connsiteY47" fmla="*/ 2027450 h 2652744"/>
                          <a:gd name="connsiteX48" fmla="*/ 127005 w 2631516"/>
                          <a:gd name="connsiteY48" fmla="*/ 1966490 h 2652744"/>
                          <a:gd name="connsiteX49" fmla="*/ 213365 w 2631516"/>
                          <a:gd name="connsiteY49" fmla="*/ 1844570 h 2652744"/>
                          <a:gd name="connsiteX50" fmla="*/ 40645 w 2631516"/>
                          <a:gd name="connsiteY50" fmla="*/ 1758210 h 2652744"/>
                          <a:gd name="connsiteX51" fmla="*/ 132085 w 2631516"/>
                          <a:gd name="connsiteY51" fmla="*/ 1646450 h 2652744"/>
                          <a:gd name="connsiteX52" fmla="*/ 20325 w 2631516"/>
                          <a:gd name="connsiteY52" fmla="*/ 1514370 h 2652744"/>
                          <a:gd name="connsiteX53" fmla="*/ 101605 w 2631516"/>
                          <a:gd name="connsiteY53" fmla="*/ 1438170 h 2652744"/>
                          <a:gd name="connsiteX54" fmla="*/ 5 w 2631516"/>
                          <a:gd name="connsiteY54" fmla="*/ 1306090 h 2652744"/>
                          <a:gd name="connsiteX55" fmla="*/ 106685 w 2631516"/>
                          <a:gd name="connsiteY55" fmla="*/ 1255290 h 2652744"/>
                          <a:gd name="connsiteX56" fmla="*/ 10165 w 2631516"/>
                          <a:gd name="connsiteY56" fmla="*/ 1047010 h 2652744"/>
                          <a:gd name="connsiteX57" fmla="*/ 172725 w 2631516"/>
                          <a:gd name="connsiteY57" fmla="*/ 986050 h 2652744"/>
                          <a:gd name="connsiteX58" fmla="*/ 101605 w 2631516"/>
                          <a:gd name="connsiteY58" fmla="*/ 823490 h 2652744"/>
                          <a:gd name="connsiteX59" fmla="*/ 228605 w 2631516"/>
                          <a:gd name="connsiteY59" fmla="*/ 813330 h 2652744"/>
                          <a:gd name="connsiteX60" fmla="*/ 187965 w 2631516"/>
                          <a:gd name="connsiteY60" fmla="*/ 701570 h 2652744"/>
                          <a:gd name="connsiteX61" fmla="*/ 309885 w 2631516"/>
                          <a:gd name="connsiteY61" fmla="*/ 711730 h 2652744"/>
                          <a:gd name="connsiteX62" fmla="*/ 279405 w 2631516"/>
                          <a:gd name="connsiteY62" fmla="*/ 539010 h 2652744"/>
                          <a:gd name="connsiteX63" fmla="*/ 411485 w 2631516"/>
                          <a:gd name="connsiteY63" fmla="*/ 549170 h 2652744"/>
                          <a:gd name="connsiteX64" fmla="*/ 411485 w 2631516"/>
                          <a:gd name="connsiteY64" fmla="*/ 422170 h 2652744"/>
                          <a:gd name="connsiteX65" fmla="*/ 579125 w 2631516"/>
                          <a:gd name="connsiteY65" fmla="*/ 422170 h 2652744"/>
                          <a:gd name="connsiteX66" fmla="*/ 568965 w 2631516"/>
                          <a:gd name="connsiteY66" fmla="*/ 254530 h 2652744"/>
                          <a:gd name="connsiteX67" fmla="*/ 731525 w 2631516"/>
                          <a:gd name="connsiteY67" fmla="*/ 305330 h 2652744"/>
                          <a:gd name="connsiteX68" fmla="*/ 787405 w 2631516"/>
                          <a:gd name="connsiteY68" fmla="*/ 132610 h 2652744"/>
                          <a:gd name="connsiteX69" fmla="*/ 919485 w 2631516"/>
                          <a:gd name="connsiteY69" fmla="*/ 224050 h 2652744"/>
                          <a:gd name="connsiteX70" fmla="*/ 1005845 w 2631516"/>
                          <a:gd name="connsiteY70" fmla="*/ 31010 h 2652744"/>
                          <a:gd name="connsiteX71" fmla="*/ 1163325 w 2631516"/>
                          <a:gd name="connsiteY71" fmla="*/ 152930 h 2652744"/>
                          <a:gd name="connsiteX72" fmla="*/ 1239525 w 2631516"/>
                          <a:gd name="connsiteY72" fmla="*/ 530 h 2652744"/>
                          <a:gd name="connsiteX73" fmla="*/ 1264925 w 2631516"/>
                          <a:gd name="connsiteY73" fmla="*/ 112290 h 265274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</a:cxnLst>
                        <a:rect l="l" t="t" r="r" b="b"/>
                        <a:pathLst>
                          <a:path w="2631516" h="2652744">
                            <a:moveTo>
                              <a:pt x="1315725" y="137690"/>
                            </a:moveTo>
                            <a:cubicBezTo>
                              <a:pt x="1342818" y="92393"/>
                              <a:pt x="1369912" y="47097"/>
                              <a:pt x="1397005" y="51330"/>
                            </a:cubicBezTo>
                            <a:cubicBezTo>
                              <a:pt x="1424098" y="55563"/>
                              <a:pt x="1449498" y="153777"/>
                              <a:pt x="1478285" y="163090"/>
                            </a:cubicBezTo>
                            <a:cubicBezTo>
                              <a:pt x="1507072" y="172403"/>
                              <a:pt x="1541785" y="98743"/>
                              <a:pt x="1569725" y="107210"/>
                            </a:cubicBezTo>
                            <a:cubicBezTo>
                              <a:pt x="1597665" y="115677"/>
                              <a:pt x="1607825" y="205423"/>
                              <a:pt x="1645925" y="213890"/>
                            </a:cubicBezTo>
                            <a:cubicBezTo>
                              <a:pt x="1684025" y="222357"/>
                              <a:pt x="1763612" y="141923"/>
                              <a:pt x="1798325" y="158010"/>
                            </a:cubicBezTo>
                            <a:cubicBezTo>
                              <a:pt x="1833038" y="174097"/>
                              <a:pt x="1822032" y="290090"/>
                              <a:pt x="1854205" y="310410"/>
                            </a:cubicBezTo>
                            <a:cubicBezTo>
                              <a:pt x="1886378" y="330730"/>
                              <a:pt x="1960038" y="261303"/>
                              <a:pt x="1991365" y="279930"/>
                            </a:cubicBezTo>
                            <a:cubicBezTo>
                              <a:pt x="2022692" y="298557"/>
                              <a:pt x="2007452" y="402697"/>
                              <a:pt x="2042165" y="422170"/>
                            </a:cubicBezTo>
                            <a:cubicBezTo>
                              <a:pt x="2076878" y="441643"/>
                              <a:pt x="2173398" y="373063"/>
                              <a:pt x="2199645" y="396770"/>
                            </a:cubicBezTo>
                            <a:cubicBezTo>
                              <a:pt x="2225892" y="420477"/>
                              <a:pt x="2165778" y="535623"/>
                              <a:pt x="2199645" y="564410"/>
                            </a:cubicBezTo>
                            <a:cubicBezTo>
                              <a:pt x="2233512" y="593197"/>
                              <a:pt x="2382525" y="541550"/>
                              <a:pt x="2402845" y="569490"/>
                            </a:cubicBezTo>
                            <a:cubicBezTo>
                              <a:pt x="2423165" y="597430"/>
                              <a:pt x="2300398" y="692257"/>
                              <a:pt x="2321565" y="732050"/>
                            </a:cubicBezTo>
                            <a:cubicBezTo>
                              <a:pt x="2342732" y="771843"/>
                              <a:pt x="2511218" y="770150"/>
                              <a:pt x="2529845" y="808250"/>
                            </a:cubicBezTo>
                            <a:cubicBezTo>
                              <a:pt x="2548472" y="846350"/>
                              <a:pt x="2418085" y="915777"/>
                              <a:pt x="2433325" y="960650"/>
                            </a:cubicBezTo>
                            <a:cubicBezTo>
                              <a:pt x="2448565" y="1005523"/>
                              <a:pt x="2611972" y="1041930"/>
                              <a:pt x="2621285" y="1077490"/>
                            </a:cubicBezTo>
                            <a:cubicBezTo>
                              <a:pt x="2630598" y="1113050"/>
                              <a:pt x="2487512" y="1130830"/>
                              <a:pt x="2489205" y="1174010"/>
                            </a:cubicBezTo>
                            <a:cubicBezTo>
                              <a:pt x="2490898" y="1217190"/>
                              <a:pt x="2628058" y="1289157"/>
                              <a:pt x="2631445" y="1336570"/>
                            </a:cubicBezTo>
                            <a:cubicBezTo>
                              <a:pt x="2634832" y="1383983"/>
                              <a:pt x="2517145" y="1413617"/>
                              <a:pt x="2509525" y="1458490"/>
                            </a:cubicBezTo>
                            <a:cubicBezTo>
                              <a:pt x="2501905" y="1503363"/>
                              <a:pt x="2592498" y="1574483"/>
                              <a:pt x="2585725" y="1605810"/>
                            </a:cubicBezTo>
                            <a:cubicBezTo>
                              <a:pt x="2578952" y="1637137"/>
                              <a:pt x="2479892" y="1613430"/>
                              <a:pt x="2468885" y="1646450"/>
                            </a:cubicBezTo>
                            <a:cubicBezTo>
                              <a:pt x="2457878" y="1679470"/>
                              <a:pt x="2532385" y="1770063"/>
                              <a:pt x="2519685" y="1803930"/>
                            </a:cubicBezTo>
                            <a:cubicBezTo>
                              <a:pt x="2506985" y="1837797"/>
                              <a:pt x="2412158" y="1813243"/>
                              <a:pt x="2392685" y="1849650"/>
                            </a:cubicBezTo>
                            <a:cubicBezTo>
                              <a:pt x="2373212" y="1886057"/>
                              <a:pt x="2423165" y="1988503"/>
                              <a:pt x="2402845" y="2022370"/>
                            </a:cubicBezTo>
                            <a:cubicBezTo>
                              <a:pt x="2382525" y="2056237"/>
                              <a:pt x="2292778" y="2019830"/>
                              <a:pt x="2270765" y="2052850"/>
                            </a:cubicBezTo>
                            <a:cubicBezTo>
                              <a:pt x="2248752" y="2085870"/>
                              <a:pt x="2295318" y="2189163"/>
                              <a:pt x="2270765" y="2220490"/>
                            </a:cubicBezTo>
                            <a:cubicBezTo>
                              <a:pt x="2246212" y="2251817"/>
                              <a:pt x="2155618" y="2208637"/>
                              <a:pt x="2123445" y="2240810"/>
                            </a:cubicBezTo>
                            <a:cubicBezTo>
                              <a:pt x="2091272" y="2272983"/>
                              <a:pt x="2100585" y="2390670"/>
                              <a:pt x="2077725" y="2413530"/>
                            </a:cubicBezTo>
                            <a:cubicBezTo>
                              <a:pt x="2054865" y="2436390"/>
                              <a:pt x="2015918" y="2349183"/>
                              <a:pt x="1986285" y="2377970"/>
                            </a:cubicBezTo>
                            <a:cubicBezTo>
                              <a:pt x="1956652" y="2406757"/>
                              <a:pt x="1935485" y="2569317"/>
                              <a:pt x="1899925" y="2586250"/>
                            </a:cubicBezTo>
                            <a:cubicBezTo>
                              <a:pt x="1864365" y="2603183"/>
                              <a:pt x="1817798" y="2474490"/>
                              <a:pt x="1772925" y="2479570"/>
                            </a:cubicBezTo>
                            <a:cubicBezTo>
                              <a:pt x="1728052" y="2484650"/>
                              <a:pt x="1669631" y="2605723"/>
                              <a:pt x="1630685" y="2616730"/>
                            </a:cubicBezTo>
                            <a:cubicBezTo>
                              <a:pt x="1591739" y="2627737"/>
                              <a:pt x="1594278" y="2543070"/>
                              <a:pt x="1539245" y="2545610"/>
                            </a:cubicBezTo>
                            <a:cubicBezTo>
                              <a:pt x="1484212" y="2548150"/>
                              <a:pt x="1347898" y="2628583"/>
                              <a:pt x="1300485" y="2631970"/>
                            </a:cubicBezTo>
                            <a:cubicBezTo>
                              <a:pt x="1253072" y="2635357"/>
                              <a:pt x="1278472" y="2562543"/>
                              <a:pt x="1254765" y="2565930"/>
                            </a:cubicBezTo>
                            <a:cubicBezTo>
                              <a:pt x="1231058" y="2569317"/>
                              <a:pt x="1193805" y="2659910"/>
                              <a:pt x="1158245" y="2652290"/>
                            </a:cubicBezTo>
                            <a:cubicBezTo>
                              <a:pt x="1122685" y="2644670"/>
                              <a:pt x="1081198" y="2527830"/>
                              <a:pt x="1041405" y="2520210"/>
                            </a:cubicBezTo>
                            <a:cubicBezTo>
                              <a:pt x="1001612" y="2512590"/>
                              <a:pt x="943192" y="2615037"/>
                              <a:pt x="919485" y="2606570"/>
                            </a:cubicBezTo>
                            <a:cubicBezTo>
                              <a:pt x="895778" y="2598103"/>
                              <a:pt x="921178" y="2487190"/>
                              <a:pt x="899165" y="2469410"/>
                            </a:cubicBezTo>
                            <a:cubicBezTo>
                              <a:pt x="877152" y="2451630"/>
                              <a:pt x="817038" y="2488037"/>
                              <a:pt x="787405" y="2499890"/>
                            </a:cubicBezTo>
                            <a:cubicBezTo>
                              <a:pt x="757772" y="2511743"/>
                              <a:pt x="734912" y="2554077"/>
                              <a:pt x="721365" y="2540530"/>
                            </a:cubicBezTo>
                            <a:cubicBezTo>
                              <a:pt x="707818" y="2526983"/>
                              <a:pt x="734065" y="2444010"/>
                              <a:pt x="706125" y="2418610"/>
                            </a:cubicBezTo>
                            <a:cubicBezTo>
                              <a:pt x="678185" y="2393210"/>
                              <a:pt x="578278" y="2413530"/>
                              <a:pt x="553725" y="2388130"/>
                            </a:cubicBezTo>
                            <a:cubicBezTo>
                              <a:pt x="529172" y="2362730"/>
                              <a:pt x="579125" y="2284837"/>
                              <a:pt x="558805" y="2266210"/>
                            </a:cubicBezTo>
                            <a:cubicBezTo>
                              <a:pt x="538485" y="2247583"/>
                              <a:pt x="456358" y="2296690"/>
                              <a:pt x="431805" y="2276370"/>
                            </a:cubicBezTo>
                            <a:cubicBezTo>
                              <a:pt x="407252" y="2256050"/>
                              <a:pt x="444505" y="2164610"/>
                              <a:pt x="411485" y="2144290"/>
                            </a:cubicBezTo>
                            <a:cubicBezTo>
                              <a:pt x="378465" y="2123970"/>
                              <a:pt x="250618" y="2173923"/>
                              <a:pt x="233685" y="2154450"/>
                            </a:cubicBezTo>
                            <a:cubicBezTo>
                              <a:pt x="216752" y="2134977"/>
                              <a:pt x="327665" y="2058777"/>
                              <a:pt x="309885" y="2027450"/>
                            </a:cubicBezTo>
                            <a:cubicBezTo>
                              <a:pt x="292105" y="1996123"/>
                              <a:pt x="143092" y="1996970"/>
                              <a:pt x="127005" y="1966490"/>
                            </a:cubicBezTo>
                            <a:cubicBezTo>
                              <a:pt x="110918" y="1936010"/>
                              <a:pt x="227758" y="1879283"/>
                              <a:pt x="213365" y="1844570"/>
                            </a:cubicBezTo>
                            <a:cubicBezTo>
                              <a:pt x="198972" y="1809857"/>
                              <a:pt x="54192" y="1791230"/>
                              <a:pt x="40645" y="1758210"/>
                            </a:cubicBezTo>
                            <a:cubicBezTo>
                              <a:pt x="27098" y="1725190"/>
                              <a:pt x="135472" y="1687090"/>
                              <a:pt x="132085" y="1646450"/>
                            </a:cubicBezTo>
                            <a:cubicBezTo>
                              <a:pt x="128698" y="1605810"/>
                              <a:pt x="25405" y="1549083"/>
                              <a:pt x="20325" y="1514370"/>
                            </a:cubicBezTo>
                            <a:cubicBezTo>
                              <a:pt x="15245" y="1479657"/>
                              <a:pt x="104992" y="1472883"/>
                              <a:pt x="101605" y="1438170"/>
                            </a:cubicBezTo>
                            <a:cubicBezTo>
                              <a:pt x="98218" y="1403457"/>
                              <a:pt x="-842" y="1336570"/>
                              <a:pt x="5" y="1306090"/>
                            </a:cubicBezTo>
                            <a:cubicBezTo>
                              <a:pt x="852" y="1275610"/>
                              <a:pt x="104992" y="1298470"/>
                              <a:pt x="106685" y="1255290"/>
                            </a:cubicBezTo>
                            <a:cubicBezTo>
                              <a:pt x="108378" y="1212110"/>
                              <a:pt x="-842" y="1091883"/>
                              <a:pt x="10165" y="1047010"/>
                            </a:cubicBezTo>
                            <a:cubicBezTo>
                              <a:pt x="21172" y="1002137"/>
                              <a:pt x="157485" y="1023303"/>
                              <a:pt x="172725" y="986050"/>
                            </a:cubicBezTo>
                            <a:cubicBezTo>
                              <a:pt x="187965" y="948797"/>
                              <a:pt x="92292" y="852277"/>
                              <a:pt x="101605" y="823490"/>
                            </a:cubicBezTo>
                            <a:cubicBezTo>
                              <a:pt x="110918" y="794703"/>
                              <a:pt x="214212" y="833650"/>
                              <a:pt x="228605" y="813330"/>
                            </a:cubicBezTo>
                            <a:cubicBezTo>
                              <a:pt x="242998" y="793010"/>
                              <a:pt x="174418" y="718503"/>
                              <a:pt x="187965" y="701570"/>
                            </a:cubicBezTo>
                            <a:cubicBezTo>
                              <a:pt x="201512" y="684637"/>
                              <a:pt x="294645" y="738823"/>
                              <a:pt x="309885" y="711730"/>
                            </a:cubicBezTo>
                            <a:cubicBezTo>
                              <a:pt x="325125" y="684637"/>
                              <a:pt x="262472" y="566103"/>
                              <a:pt x="279405" y="539010"/>
                            </a:cubicBezTo>
                            <a:cubicBezTo>
                              <a:pt x="296338" y="511917"/>
                              <a:pt x="389472" y="568643"/>
                              <a:pt x="411485" y="549170"/>
                            </a:cubicBezTo>
                            <a:cubicBezTo>
                              <a:pt x="433498" y="529697"/>
                              <a:pt x="383545" y="443337"/>
                              <a:pt x="411485" y="422170"/>
                            </a:cubicBezTo>
                            <a:cubicBezTo>
                              <a:pt x="439425" y="401003"/>
                              <a:pt x="552878" y="450110"/>
                              <a:pt x="579125" y="422170"/>
                            </a:cubicBezTo>
                            <a:cubicBezTo>
                              <a:pt x="605372" y="394230"/>
                              <a:pt x="543565" y="274003"/>
                              <a:pt x="568965" y="254530"/>
                            </a:cubicBezTo>
                            <a:cubicBezTo>
                              <a:pt x="594365" y="235057"/>
                              <a:pt x="695118" y="325650"/>
                              <a:pt x="731525" y="305330"/>
                            </a:cubicBezTo>
                            <a:cubicBezTo>
                              <a:pt x="767932" y="285010"/>
                              <a:pt x="756078" y="146157"/>
                              <a:pt x="787405" y="132610"/>
                            </a:cubicBezTo>
                            <a:cubicBezTo>
                              <a:pt x="818732" y="119063"/>
                              <a:pt x="883078" y="240983"/>
                              <a:pt x="919485" y="224050"/>
                            </a:cubicBezTo>
                            <a:cubicBezTo>
                              <a:pt x="955892" y="207117"/>
                              <a:pt x="965205" y="42863"/>
                              <a:pt x="1005845" y="31010"/>
                            </a:cubicBezTo>
                            <a:cubicBezTo>
                              <a:pt x="1046485" y="19157"/>
                              <a:pt x="1124378" y="158010"/>
                              <a:pt x="1163325" y="152930"/>
                            </a:cubicBezTo>
                            <a:cubicBezTo>
                              <a:pt x="1202272" y="147850"/>
                              <a:pt x="1222592" y="7303"/>
                              <a:pt x="1239525" y="530"/>
                            </a:cubicBezTo>
                            <a:cubicBezTo>
                              <a:pt x="1256458" y="-6243"/>
                              <a:pt x="1260691" y="53023"/>
                              <a:pt x="1264925" y="112290"/>
                            </a:cubicBezTo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</p:grpSp>
              <p:sp>
                <p:nvSpPr>
                  <p:cNvPr id="390" name="Oval 389"/>
                  <p:cNvSpPr/>
                  <p:nvPr/>
                </p:nvSpPr>
                <p:spPr>
                  <a:xfrm>
                    <a:off x="5906603" y="1899394"/>
                    <a:ext cx="295102" cy="295102"/>
                  </a:xfrm>
                  <a:prstGeom prst="ellipse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prstMaterial="plastic">
                    <a:bevelT w="146050" h="146050"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395" name="Oval 394"/>
                <p:cNvSpPr/>
                <p:nvPr/>
              </p:nvSpPr>
              <p:spPr>
                <a:xfrm>
                  <a:off x="5968414" y="3884749"/>
                  <a:ext cx="45719" cy="45719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" h="19050"/>
                  <a:bevelB w="25400" h="254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6" name="Oval 395"/>
                <p:cNvSpPr/>
                <p:nvPr/>
              </p:nvSpPr>
              <p:spPr>
                <a:xfrm>
                  <a:off x="6006318" y="3853553"/>
                  <a:ext cx="45719" cy="45719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" h="19050"/>
                  <a:bevelB w="25400" h="254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7" name="Oval 396"/>
                <p:cNvSpPr/>
                <p:nvPr/>
              </p:nvSpPr>
              <p:spPr>
                <a:xfrm>
                  <a:off x="6039128" y="3821384"/>
                  <a:ext cx="45719" cy="45719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" h="19050"/>
                  <a:bevelB w="25400" h="254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8" name="Oval 397"/>
                <p:cNvSpPr/>
                <p:nvPr/>
              </p:nvSpPr>
              <p:spPr>
                <a:xfrm>
                  <a:off x="6061537" y="3779508"/>
                  <a:ext cx="45719" cy="45719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" h="19050"/>
                  <a:bevelB w="25400" h="254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9" name="Oval 398"/>
                <p:cNvSpPr/>
                <p:nvPr/>
              </p:nvSpPr>
              <p:spPr>
                <a:xfrm>
                  <a:off x="6074019" y="3733657"/>
                  <a:ext cx="45719" cy="45719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" h="19050"/>
                  <a:bevelB w="25400" h="254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0" name="Oval 399"/>
                <p:cNvSpPr/>
                <p:nvPr/>
              </p:nvSpPr>
              <p:spPr>
                <a:xfrm>
                  <a:off x="5927638" y="3905449"/>
                  <a:ext cx="45719" cy="45719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" h="19050"/>
                  <a:bevelB w="25400" h="254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1" name="Oval 400"/>
                <p:cNvSpPr/>
                <p:nvPr/>
              </p:nvSpPr>
              <p:spPr>
                <a:xfrm>
                  <a:off x="5880649" y="3910313"/>
                  <a:ext cx="45719" cy="45719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" h="19050"/>
                  <a:bevelB w="25400" h="254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402" name="Group 401"/>
                <p:cNvGrpSpPr/>
                <p:nvPr/>
              </p:nvGrpSpPr>
              <p:grpSpPr>
                <a:xfrm rot="16200000">
                  <a:off x="5890807" y="3496537"/>
                  <a:ext cx="239089" cy="222375"/>
                  <a:chOff x="4030577" y="2845521"/>
                  <a:chExt cx="239089" cy="222375"/>
                </a:xfrm>
              </p:grpSpPr>
              <p:sp>
                <p:nvSpPr>
                  <p:cNvPr id="403" name="Oval 402"/>
                  <p:cNvSpPr/>
                  <p:nvPr/>
                </p:nvSpPr>
                <p:spPr>
                  <a:xfrm>
                    <a:off x="4118342" y="29966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9050" h="19050"/>
                    <a:bevelB w="254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4" name="Oval 403"/>
                  <p:cNvSpPr/>
                  <p:nvPr/>
                </p:nvSpPr>
                <p:spPr>
                  <a:xfrm>
                    <a:off x="4156246" y="296541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9050" h="19050"/>
                    <a:bevelB w="254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5" name="Oval 404"/>
                  <p:cNvSpPr/>
                  <p:nvPr/>
                </p:nvSpPr>
                <p:spPr>
                  <a:xfrm>
                    <a:off x="4189056" y="293324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9050" h="19050"/>
                    <a:bevelB w="254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6" name="Oval 405"/>
                  <p:cNvSpPr/>
                  <p:nvPr/>
                </p:nvSpPr>
                <p:spPr>
                  <a:xfrm>
                    <a:off x="4211465" y="2891372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9050" h="19050"/>
                    <a:bevelB w="254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7" name="Oval 406"/>
                  <p:cNvSpPr/>
                  <p:nvPr/>
                </p:nvSpPr>
                <p:spPr>
                  <a:xfrm>
                    <a:off x="4223947" y="2845521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9050" h="19050"/>
                    <a:bevelB w="254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8" name="Oval 407"/>
                  <p:cNvSpPr/>
                  <p:nvPr/>
                </p:nvSpPr>
                <p:spPr>
                  <a:xfrm>
                    <a:off x="4077566" y="30173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9050" h="19050"/>
                    <a:bevelB w="254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9" name="Oval 408"/>
                  <p:cNvSpPr/>
                  <p:nvPr/>
                </p:nvSpPr>
                <p:spPr>
                  <a:xfrm>
                    <a:off x="4030577" y="302217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9050" h="19050"/>
                    <a:bevelB w="254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410" name="Group 409"/>
                <p:cNvGrpSpPr/>
                <p:nvPr/>
              </p:nvGrpSpPr>
              <p:grpSpPr>
                <a:xfrm rot="10800000">
                  <a:off x="5657639" y="3486228"/>
                  <a:ext cx="240890" cy="467852"/>
                  <a:chOff x="4005161" y="2649724"/>
                  <a:chExt cx="240890" cy="467852"/>
                </a:xfrm>
              </p:grpSpPr>
              <p:sp>
                <p:nvSpPr>
                  <p:cNvPr id="411" name="Oval 410"/>
                  <p:cNvSpPr/>
                  <p:nvPr/>
                </p:nvSpPr>
                <p:spPr>
                  <a:xfrm>
                    <a:off x="4092926" y="304629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9050" h="19050"/>
                    <a:bevelB w="254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12" name="Oval 411"/>
                  <p:cNvSpPr/>
                  <p:nvPr/>
                </p:nvSpPr>
                <p:spPr>
                  <a:xfrm>
                    <a:off x="4130830" y="301509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9050" h="19050"/>
                    <a:bevelB w="254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13" name="Oval 412"/>
                  <p:cNvSpPr/>
                  <p:nvPr/>
                </p:nvSpPr>
                <p:spPr>
                  <a:xfrm>
                    <a:off x="4163640" y="298292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9050" h="19050"/>
                    <a:bevelB w="254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14" name="Oval 413"/>
                  <p:cNvSpPr/>
                  <p:nvPr/>
                </p:nvSpPr>
                <p:spPr>
                  <a:xfrm>
                    <a:off x="4186049" y="2941052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9050" h="19050"/>
                    <a:bevelB w="254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15" name="Oval 414"/>
                  <p:cNvSpPr/>
                  <p:nvPr/>
                </p:nvSpPr>
                <p:spPr>
                  <a:xfrm>
                    <a:off x="4198531" y="2895201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9050" h="19050"/>
                    <a:bevelB w="254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16" name="Oval 415"/>
                  <p:cNvSpPr/>
                  <p:nvPr/>
                </p:nvSpPr>
                <p:spPr>
                  <a:xfrm>
                    <a:off x="4052150" y="306699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9050" h="19050"/>
                    <a:bevelB w="254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17" name="Oval 416"/>
                  <p:cNvSpPr/>
                  <p:nvPr/>
                </p:nvSpPr>
                <p:spPr>
                  <a:xfrm>
                    <a:off x="4005161" y="307185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9050" h="19050"/>
                    <a:bevelB w="254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418" name="Group 417"/>
                  <p:cNvGrpSpPr/>
                  <p:nvPr/>
                </p:nvGrpSpPr>
                <p:grpSpPr>
                  <a:xfrm rot="16200000">
                    <a:off x="4015319" y="2658081"/>
                    <a:ext cx="239089" cy="222375"/>
                    <a:chOff x="4030577" y="2845521"/>
                    <a:chExt cx="239089" cy="222375"/>
                  </a:xfrm>
                </p:grpSpPr>
                <p:sp>
                  <p:nvSpPr>
                    <p:cNvPr id="419" name="Oval 418"/>
                    <p:cNvSpPr/>
                    <p:nvPr/>
                  </p:nvSpPr>
                  <p:spPr>
                    <a:xfrm>
                      <a:off x="4118342" y="29966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75000"/>
                      </a:schemeClr>
                    </a:solidFill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 w="19050" h="19050"/>
                      <a:bevelB w="25400" h="254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20" name="Oval 419"/>
                    <p:cNvSpPr/>
                    <p:nvPr/>
                  </p:nvSpPr>
                  <p:spPr>
                    <a:xfrm>
                      <a:off x="4156246" y="296541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75000"/>
                      </a:schemeClr>
                    </a:solidFill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 w="19050" h="19050"/>
                      <a:bevelB w="25400" h="254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21" name="Oval 420"/>
                    <p:cNvSpPr/>
                    <p:nvPr/>
                  </p:nvSpPr>
                  <p:spPr>
                    <a:xfrm>
                      <a:off x="4189056" y="293324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75000"/>
                      </a:schemeClr>
                    </a:solidFill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 w="19050" h="19050"/>
                      <a:bevelB w="25400" h="254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22" name="Oval 421"/>
                    <p:cNvSpPr/>
                    <p:nvPr/>
                  </p:nvSpPr>
                  <p:spPr>
                    <a:xfrm>
                      <a:off x="4211465" y="2891372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75000"/>
                      </a:schemeClr>
                    </a:solidFill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 w="19050" h="19050"/>
                      <a:bevelB w="25400" h="254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23" name="Oval 422"/>
                    <p:cNvSpPr/>
                    <p:nvPr/>
                  </p:nvSpPr>
                  <p:spPr>
                    <a:xfrm>
                      <a:off x="4223947" y="2845521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75000"/>
                      </a:schemeClr>
                    </a:solidFill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 w="19050" h="19050"/>
                      <a:bevelB w="25400" h="254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24" name="Oval 423"/>
                    <p:cNvSpPr/>
                    <p:nvPr/>
                  </p:nvSpPr>
                  <p:spPr>
                    <a:xfrm>
                      <a:off x="4077566" y="30173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75000"/>
                      </a:schemeClr>
                    </a:solidFill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 w="19050" h="19050"/>
                      <a:bevelB w="25400" h="254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25" name="Oval 424"/>
                    <p:cNvSpPr/>
                    <p:nvPr/>
                  </p:nvSpPr>
                  <p:spPr>
                    <a:xfrm>
                      <a:off x="4030577" y="302217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75000"/>
                      </a:schemeClr>
                    </a:solidFill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 w="19050" h="19050"/>
                      <a:bevelB w="25400" h="254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</p:grpSp>
          <p:sp>
            <p:nvSpPr>
              <p:cNvPr id="431" name="Freeform 430"/>
              <p:cNvSpPr/>
              <p:nvPr/>
            </p:nvSpPr>
            <p:spPr>
              <a:xfrm rot="16200000">
                <a:off x="5623345" y="3454264"/>
                <a:ext cx="518864" cy="523049"/>
              </a:xfrm>
              <a:custGeom>
                <a:avLst/>
                <a:gdLst>
                  <a:gd name="connsiteX0" fmla="*/ 1315725 w 2631516"/>
                  <a:gd name="connsiteY0" fmla="*/ 137690 h 2652744"/>
                  <a:gd name="connsiteX1" fmla="*/ 1397005 w 2631516"/>
                  <a:gd name="connsiteY1" fmla="*/ 51330 h 2652744"/>
                  <a:gd name="connsiteX2" fmla="*/ 1478285 w 2631516"/>
                  <a:gd name="connsiteY2" fmla="*/ 163090 h 2652744"/>
                  <a:gd name="connsiteX3" fmla="*/ 1569725 w 2631516"/>
                  <a:gd name="connsiteY3" fmla="*/ 107210 h 2652744"/>
                  <a:gd name="connsiteX4" fmla="*/ 1645925 w 2631516"/>
                  <a:gd name="connsiteY4" fmla="*/ 213890 h 2652744"/>
                  <a:gd name="connsiteX5" fmla="*/ 1798325 w 2631516"/>
                  <a:gd name="connsiteY5" fmla="*/ 158010 h 2652744"/>
                  <a:gd name="connsiteX6" fmla="*/ 1854205 w 2631516"/>
                  <a:gd name="connsiteY6" fmla="*/ 310410 h 2652744"/>
                  <a:gd name="connsiteX7" fmla="*/ 1991365 w 2631516"/>
                  <a:gd name="connsiteY7" fmla="*/ 279930 h 2652744"/>
                  <a:gd name="connsiteX8" fmla="*/ 2042165 w 2631516"/>
                  <a:gd name="connsiteY8" fmla="*/ 422170 h 2652744"/>
                  <a:gd name="connsiteX9" fmla="*/ 2199645 w 2631516"/>
                  <a:gd name="connsiteY9" fmla="*/ 396770 h 2652744"/>
                  <a:gd name="connsiteX10" fmla="*/ 2199645 w 2631516"/>
                  <a:gd name="connsiteY10" fmla="*/ 564410 h 2652744"/>
                  <a:gd name="connsiteX11" fmla="*/ 2402845 w 2631516"/>
                  <a:gd name="connsiteY11" fmla="*/ 569490 h 2652744"/>
                  <a:gd name="connsiteX12" fmla="*/ 2321565 w 2631516"/>
                  <a:gd name="connsiteY12" fmla="*/ 732050 h 2652744"/>
                  <a:gd name="connsiteX13" fmla="*/ 2529845 w 2631516"/>
                  <a:gd name="connsiteY13" fmla="*/ 808250 h 2652744"/>
                  <a:gd name="connsiteX14" fmla="*/ 2433325 w 2631516"/>
                  <a:gd name="connsiteY14" fmla="*/ 960650 h 2652744"/>
                  <a:gd name="connsiteX15" fmla="*/ 2621285 w 2631516"/>
                  <a:gd name="connsiteY15" fmla="*/ 1077490 h 2652744"/>
                  <a:gd name="connsiteX16" fmla="*/ 2489205 w 2631516"/>
                  <a:gd name="connsiteY16" fmla="*/ 1174010 h 2652744"/>
                  <a:gd name="connsiteX17" fmla="*/ 2631445 w 2631516"/>
                  <a:gd name="connsiteY17" fmla="*/ 1336570 h 2652744"/>
                  <a:gd name="connsiteX18" fmla="*/ 2509525 w 2631516"/>
                  <a:gd name="connsiteY18" fmla="*/ 1458490 h 2652744"/>
                  <a:gd name="connsiteX19" fmla="*/ 2585725 w 2631516"/>
                  <a:gd name="connsiteY19" fmla="*/ 1605810 h 2652744"/>
                  <a:gd name="connsiteX20" fmla="*/ 2468885 w 2631516"/>
                  <a:gd name="connsiteY20" fmla="*/ 1646450 h 2652744"/>
                  <a:gd name="connsiteX21" fmla="*/ 2519685 w 2631516"/>
                  <a:gd name="connsiteY21" fmla="*/ 1803930 h 2652744"/>
                  <a:gd name="connsiteX22" fmla="*/ 2392685 w 2631516"/>
                  <a:gd name="connsiteY22" fmla="*/ 1849650 h 2652744"/>
                  <a:gd name="connsiteX23" fmla="*/ 2402845 w 2631516"/>
                  <a:gd name="connsiteY23" fmla="*/ 2022370 h 2652744"/>
                  <a:gd name="connsiteX24" fmla="*/ 2270765 w 2631516"/>
                  <a:gd name="connsiteY24" fmla="*/ 2052850 h 2652744"/>
                  <a:gd name="connsiteX25" fmla="*/ 2270765 w 2631516"/>
                  <a:gd name="connsiteY25" fmla="*/ 2220490 h 2652744"/>
                  <a:gd name="connsiteX26" fmla="*/ 2123445 w 2631516"/>
                  <a:gd name="connsiteY26" fmla="*/ 2240810 h 2652744"/>
                  <a:gd name="connsiteX27" fmla="*/ 2077725 w 2631516"/>
                  <a:gd name="connsiteY27" fmla="*/ 2413530 h 2652744"/>
                  <a:gd name="connsiteX28" fmla="*/ 1986285 w 2631516"/>
                  <a:gd name="connsiteY28" fmla="*/ 2377970 h 2652744"/>
                  <a:gd name="connsiteX29" fmla="*/ 1899925 w 2631516"/>
                  <a:gd name="connsiteY29" fmla="*/ 2586250 h 2652744"/>
                  <a:gd name="connsiteX30" fmla="*/ 1772925 w 2631516"/>
                  <a:gd name="connsiteY30" fmla="*/ 2479570 h 2652744"/>
                  <a:gd name="connsiteX31" fmla="*/ 1630685 w 2631516"/>
                  <a:gd name="connsiteY31" fmla="*/ 2616730 h 2652744"/>
                  <a:gd name="connsiteX32" fmla="*/ 1539245 w 2631516"/>
                  <a:gd name="connsiteY32" fmla="*/ 2545610 h 2652744"/>
                  <a:gd name="connsiteX33" fmla="*/ 1300485 w 2631516"/>
                  <a:gd name="connsiteY33" fmla="*/ 2631970 h 2652744"/>
                  <a:gd name="connsiteX34" fmla="*/ 1254765 w 2631516"/>
                  <a:gd name="connsiteY34" fmla="*/ 2565930 h 2652744"/>
                  <a:gd name="connsiteX35" fmla="*/ 1158245 w 2631516"/>
                  <a:gd name="connsiteY35" fmla="*/ 2652290 h 2652744"/>
                  <a:gd name="connsiteX36" fmla="*/ 1041405 w 2631516"/>
                  <a:gd name="connsiteY36" fmla="*/ 2520210 h 2652744"/>
                  <a:gd name="connsiteX37" fmla="*/ 919485 w 2631516"/>
                  <a:gd name="connsiteY37" fmla="*/ 2606570 h 2652744"/>
                  <a:gd name="connsiteX38" fmla="*/ 899165 w 2631516"/>
                  <a:gd name="connsiteY38" fmla="*/ 2469410 h 2652744"/>
                  <a:gd name="connsiteX39" fmla="*/ 787405 w 2631516"/>
                  <a:gd name="connsiteY39" fmla="*/ 2499890 h 2652744"/>
                  <a:gd name="connsiteX40" fmla="*/ 721365 w 2631516"/>
                  <a:gd name="connsiteY40" fmla="*/ 2540530 h 2652744"/>
                  <a:gd name="connsiteX41" fmla="*/ 706125 w 2631516"/>
                  <a:gd name="connsiteY41" fmla="*/ 2418610 h 2652744"/>
                  <a:gd name="connsiteX42" fmla="*/ 553725 w 2631516"/>
                  <a:gd name="connsiteY42" fmla="*/ 2388130 h 2652744"/>
                  <a:gd name="connsiteX43" fmla="*/ 558805 w 2631516"/>
                  <a:gd name="connsiteY43" fmla="*/ 2266210 h 2652744"/>
                  <a:gd name="connsiteX44" fmla="*/ 431805 w 2631516"/>
                  <a:gd name="connsiteY44" fmla="*/ 2276370 h 2652744"/>
                  <a:gd name="connsiteX45" fmla="*/ 411485 w 2631516"/>
                  <a:gd name="connsiteY45" fmla="*/ 2144290 h 2652744"/>
                  <a:gd name="connsiteX46" fmla="*/ 233685 w 2631516"/>
                  <a:gd name="connsiteY46" fmla="*/ 2154450 h 2652744"/>
                  <a:gd name="connsiteX47" fmla="*/ 309885 w 2631516"/>
                  <a:gd name="connsiteY47" fmla="*/ 2027450 h 2652744"/>
                  <a:gd name="connsiteX48" fmla="*/ 127005 w 2631516"/>
                  <a:gd name="connsiteY48" fmla="*/ 1966490 h 2652744"/>
                  <a:gd name="connsiteX49" fmla="*/ 213365 w 2631516"/>
                  <a:gd name="connsiteY49" fmla="*/ 1844570 h 2652744"/>
                  <a:gd name="connsiteX50" fmla="*/ 40645 w 2631516"/>
                  <a:gd name="connsiteY50" fmla="*/ 1758210 h 2652744"/>
                  <a:gd name="connsiteX51" fmla="*/ 132085 w 2631516"/>
                  <a:gd name="connsiteY51" fmla="*/ 1646450 h 2652744"/>
                  <a:gd name="connsiteX52" fmla="*/ 20325 w 2631516"/>
                  <a:gd name="connsiteY52" fmla="*/ 1514370 h 2652744"/>
                  <a:gd name="connsiteX53" fmla="*/ 101605 w 2631516"/>
                  <a:gd name="connsiteY53" fmla="*/ 1438170 h 2652744"/>
                  <a:gd name="connsiteX54" fmla="*/ 5 w 2631516"/>
                  <a:gd name="connsiteY54" fmla="*/ 1306090 h 2652744"/>
                  <a:gd name="connsiteX55" fmla="*/ 106685 w 2631516"/>
                  <a:gd name="connsiteY55" fmla="*/ 1255290 h 2652744"/>
                  <a:gd name="connsiteX56" fmla="*/ 10165 w 2631516"/>
                  <a:gd name="connsiteY56" fmla="*/ 1047010 h 2652744"/>
                  <a:gd name="connsiteX57" fmla="*/ 172725 w 2631516"/>
                  <a:gd name="connsiteY57" fmla="*/ 986050 h 2652744"/>
                  <a:gd name="connsiteX58" fmla="*/ 101605 w 2631516"/>
                  <a:gd name="connsiteY58" fmla="*/ 823490 h 2652744"/>
                  <a:gd name="connsiteX59" fmla="*/ 228605 w 2631516"/>
                  <a:gd name="connsiteY59" fmla="*/ 813330 h 2652744"/>
                  <a:gd name="connsiteX60" fmla="*/ 187965 w 2631516"/>
                  <a:gd name="connsiteY60" fmla="*/ 701570 h 2652744"/>
                  <a:gd name="connsiteX61" fmla="*/ 309885 w 2631516"/>
                  <a:gd name="connsiteY61" fmla="*/ 711730 h 2652744"/>
                  <a:gd name="connsiteX62" fmla="*/ 279405 w 2631516"/>
                  <a:gd name="connsiteY62" fmla="*/ 539010 h 2652744"/>
                  <a:gd name="connsiteX63" fmla="*/ 411485 w 2631516"/>
                  <a:gd name="connsiteY63" fmla="*/ 549170 h 2652744"/>
                  <a:gd name="connsiteX64" fmla="*/ 411485 w 2631516"/>
                  <a:gd name="connsiteY64" fmla="*/ 422170 h 2652744"/>
                  <a:gd name="connsiteX65" fmla="*/ 579125 w 2631516"/>
                  <a:gd name="connsiteY65" fmla="*/ 422170 h 2652744"/>
                  <a:gd name="connsiteX66" fmla="*/ 568965 w 2631516"/>
                  <a:gd name="connsiteY66" fmla="*/ 254530 h 2652744"/>
                  <a:gd name="connsiteX67" fmla="*/ 731525 w 2631516"/>
                  <a:gd name="connsiteY67" fmla="*/ 305330 h 2652744"/>
                  <a:gd name="connsiteX68" fmla="*/ 787405 w 2631516"/>
                  <a:gd name="connsiteY68" fmla="*/ 132610 h 2652744"/>
                  <a:gd name="connsiteX69" fmla="*/ 919485 w 2631516"/>
                  <a:gd name="connsiteY69" fmla="*/ 224050 h 2652744"/>
                  <a:gd name="connsiteX70" fmla="*/ 1005845 w 2631516"/>
                  <a:gd name="connsiteY70" fmla="*/ 31010 h 2652744"/>
                  <a:gd name="connsiteX71" fmla="*/ 1163325 w 2631516"/>
                  <a:gd name="connsiteY71" fmla="*/ 152930 h 2652744"/>
                  <a:gd name="connsiteX72" fmla="*/ 1239525 w 2631516"/>
                  <a:gd name="connsiteY72" fmla="*/ 530 h 2652744"/>
                  <a:gd name="connsiteX73" fmla="*/ 1264925 w 2631516"/>
                  <a:gd name="connsiteY73" fmla="*/ 112290 h 265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2631516" h="2652744">
                    <a:moveTo>
                      <a:pt x="1315725" y="137690"/>
                    </a:moveTo>
                    <a:cubicBezTo>
                      <a:pt x="1342818" y="92393"/>
                      <a:pt x="1369912" y="47097"/>
                      <a:pt x="1397005" y="51330"/>
                    </a:cubicBezTo>
                    <a:cubicBezTo>
                      <a:pt x="1424098" y="55563"/>
                      <a:pt x="1449498" y="153777"/>
                      <a:pt x="1478285" y="163090"/>
                    </a:cubicBezTo>
                    <a:cubicBezTo>
                      <a:pt x="1507072" y="172403"/>
                      <a:pt x="1541785" y="98743"/>
                      <a:pt x="1569725" y="107210"/>
                    </a:cubicBezTo>
                    <a:cubicBezTo>
                      <a:pt x="1597665" y="115677"/>
                      <a:pt x="1607825" y="205423"/>
                      <a:pt x="1645925" y="213890"/>
                    </a:cubicBezTo>
                    <a:cubicBezTo>
                      <a:pt x="1684025" y="222357"/>
                      <a:pt x="1763612" y="141923"/>
                      <a:pt x="1798325" y="158010"/>
                    </a:cubicBezTo>
                    <a:cubicBezTo>
                      <a:pt x="1833038" y="174097"/>
                      <a:pt x="1822032" y="290090"/>
                      <a:pt x="1854205" y="310410"/>
                    </a:cubicBezTo>
                    <a:cubicBezTo>
                      <a:pt x="1886378" y="330730"/>
                      <a:pt x="1960038" y="261303"/>
                      <a:pt x="1991365" y="279930"/>
                    </a:cubicBezTo>
                    <a:cubicBezTo>
                      <a:pt x="2022692" y="298557"/>
                      <a:pt x="2007452" y="402697"/>
                      <a:pt x="2042165" y="422170"/>
                    </a:cubicBezTo>
                    <a:cubicBezTo>
                      <a:pt x="2076878" y="441643"/>
                      <a:pt x="2173398" y="373063"/>
                      <a:pt x="2199645" y="396770"/>
                    </a:cubicBezTo>
                    <a:cubicBezTo>
                      <a:pt x="2225892" y="420477"/>
                      <a:pt x="2165778" y="535623"/>
                      <a:pt x="2199645" y="564410"/>
                    </a:cubicBezTo>
                    <a:cubicBezTo>
                      <a:pt x="2233512" y="593197"/>
                      <a:pt x="2382525" y="541550"/>
                      <a:pt x="2402845" y="569490"/>
                    </a:cubicBezTo>
                    <a:cubicBezTo>
                      <a:pt x="2423165" y="597430"/>
                      <a:pt x="2300398" y="692257"/>
                      <a:pt x="2321565" y="732050"/>
                    </a:cubicBezTo>
                    <a:cubicBezTo>
                      <a:pt x="2342732" y="771843"/>
                      <a:pt x="2511218" y="770150"/>
                      <a:pt x="2529845" y="808250"/>
                    </a:cubicBezTo>
                    <a:cubicBezTo>
                      <a:pt x="2548472" y="846350"/>
                      <a:pt x="2418085" y="915777"/>
                      <a:pt x="2433325" y="960650"/>
                    </a:cubicBezTo>
                    <a:cubicBezTo>
                      <a:pt x="2448565" y="1005523"/>
                      <a:pt x="2611972" y="1041930"/>
                      <a:pt x="2621285" y="1077490"/>
                    </a:cubicBezTo>
                    <a:cubicBezTo>
                      <a:pt x="2630598" y="1113050"/>
                      <a:pt x="2487512" y="1130830"/>
                      <a:pt x="2489205" y="1174010"/>
                    </a:cubicBezTo>
                    <a:cubicBezTo>
                      <a:pt x="2490898" y="1217190"/>
                      <a:pt x="2628058" y="1289157"/>
                      <a:pt x="2631445" y="1336570"/>
                    </a:cubicBezTo>
                    <a:cubicBezTo>
                      <a:pt x="2634832" y="1383983"/>
                      <a:pt x="2517145" y="1413617"/>
                      <a:pt x="2509525" y="1458490"/>
                    </a:cubicBezTo>
                    <a:cubicBezTo>
                      <a:pt x="2501905" y="1503363"/>
                      <a:pt x="2592498" y="1574483"/>
                      <a:pt x="2585725" y="1605810"/>
                    </a:cubicBezTo>
                    <a:cubicBezTo>
                      <a:pt x="2578952" y="1637137"/>
                      <a:pt x="2479892" y="1613430"/>
                      <a:pt x="2468885" y="1646450"/>
                    </a:cubicBezTo>
                    <a:cubicBezTo>
                      <a:pt x="2457878" y="1679470"/>
                      <a:pt x="2532385" y="1770063"/>
                      <a:pt x="2519685" y="1803930"/>
                    </a:cubicBezTo>
                    <a:cubicBezTo>
                      <a:pt x="2506985" y="1837797"/>
                      <a:pt x="2412158" y="1813243"/>
                      <a:pt x="2392685" y="1849650"/>
                    </a:cubicBezTo>
                    <a:cubicBezTo>
                      <a:pt x="2373212" y="1886057"/>
                      <a:pt x="2423165" y="1988503"/>
                      <a:pt x="2402845" y="2022370"/>
                    </a:cubicBezTo>
                    <a:cubicBezTo>
                      <a:pt x="2382525" y="2056237"/>
                      <a:pt x="2292778" y="2019830"/>
                      <a:pt x="2270765" y="2052850"/>
                    </a:cubicBezTo>
                    <a:cubicBezTo>
                      <a:pt x="2248752" y="2085870"/>
                      <a:pt x="2295318" y="2189163"/>
                      <a:pt x="2270765" y="2220490"/>
                    </a:cubicBezTo>
                    <a:cubicBezTo>
                      <a:pt x="2246212" y="2251817"/>
                      <a:pt x="2155618" y="2208637"/>
                      <a:pt x="2123445" y="2240810"/>
                    </a:cubicBezTo>
                    <a:cubicBezTo>
                      <a:pt x="2091272" y="2272983"/>
                      <a:pt x="2100585" y="2390670"/>
                      <a:pt x="2077725" y="2413530"/>
                    </a:cubicBezTo>
                    <a:cubicBezTo>
                      <a:pt x="2054865" y="2436390"/>
                      <a:pt x="2015918" y="2349183"/>
                      <a:pt x="1986285" y="2377970"/>
                    </a:cubicBezTo>
                    <a:cubicBezTo>
                      <a:pt x="1956652" y="2406757"/>
                      <a:pt x="1935485" y="2569317"/>
                      <a:pt x="1899925" y="2586250"/>
                    </a:cubicBezTo>
                    <a:cubicBezTo>
                      <a:pt x="1864365" y="2603183"/>
                      <a:pt x="1817798" y="2474490"/>
                      <a:pt x="1772925" y="2479570"/>
                    </a:cubicBezTo>
                    <a:cubicBezTo>
                      <a:pt x="1728052" y="2484650"/>
                      <a:pt x="1669631" y="2605723"/>
                      <a:pt x="1630685" y="2616730"/>
                    </a:cubicBezTo>
                    <a:cubicBezTo>
                      <a:pt x="1591739" y="2627737"/>
                      <a:pt x="1594278" y="2543070"/>
                      <a:pt x="1539245" y="2545610"/>
                    </a:cubicBezTo>
                    <a:cubicBezTo>
                      <a:pt x="1484212" y="2548150"/>
                      <a:pt x="1347898" y="2628583"/>
                      <a:pt x="1300485" y="2631970"/>
                    </a:cubicBezTo>
                    <a:cubicBezTo>
                      <a:pt x="1253072" y="2635357"/>
                      <a:pt x="1278472" y="2562543"/>
                      <a:pt x="1254765" y="2565930"/>
                    </a:cubicBezTo>
                    <a:cubicBezTo>
                      <a:pt x="1231058" y="2569317"/>
                      <a:pt x="1193805" y="2659910"/>
                      <a:pt x="1158245" y="2652290"/>
                    </a:cubicBezTo>
                    <a:cubicBezTo>
                      <a:pt x="1122685" y="2644670"/>
                      <a:pt x="1081198" y="2527830"/>
                      <a:pt x="1041405" y="2520210"/>
                    </a:cubicBezTo>
                    <a:cubicBezTo>
                      <a:pt x="1001612" y="2512590"/>
                      <a:pt x="943192" y="2615037"/>
                      <a:pt x="919485" y="2606570"/>
                    </a:cubicBezTo>
                    <a:cubicBezTo>
                      <a:pt x="895778" y="2598103"/>
                      <a:pt x="921178" y="2487190"/>
                      <a:pt x="899165" y="2469410"/>
                    </a:cubicBezTo>
                    <a:cubicBezTo>
                      <a:pt x="877152" y="2451630"/>
                      <a:pt x="817038" y="2488037"/>
                      <a:pt x="787405" y="2499890"/>
                    </a:cubicBezTo>
                    <a:cubicBezTo>
                      <a:pt x="757772" y="2511743"/>
                      <a:pt x="734912" y="2554077"/>
                      <a:pt x="721365" y="2540530"/>
                    </a:cubicBezTo>
                    <a:cubicBezTo>
                      <a:pt x="707818" y="2526983"/>
                      <a:pt x="734065" y="2444010"/>
                      <a:pt x="706125" y="2418610"/>
                    </a:cubicBezTo>
                    <a:cubicBezTo>
                      <a:pt x="678185" y="2393210"/>
                      <a:pt x="578278" y="2413530"/>
                      <a:pt x="553725" y="2388130"/>
                    </a:cubicBezTo>
                    <a:cubicBezTo>
                      <a:pt x="529172" y="2362730"/>
                      <a:pt x="579125" y="2284837"/>
                      <a:pt x="558805" y="2266210"/>
                    </a:cubicBezTo>
                    <a:cubicBezTo>
                      <a:pt x="538485" y="2247583"/>
                      <a:pt x="456358" y="2296690"/>
                      <a:pt x="431805" y="2276370"/>
                    </a:cubicBezTo>
                    <a:cubicBezTo>
                      <a:pt x="407252" y="2256050"/>
                      <a:pt x="444505" y="2164610"/>
                      <a:pt x="411485" y="2144290"/>
                    </a:cubicBezTo>
                    <a:cubicBezTo>
                      <a:pt x="378465" y="2123970"/>
                      <a:pt x="250618" y="2173923"/>
                      <a:pt x="233685" y="2154450"/>
                    </a:cubicBezTo>
                    <a:cubicBezTo>
                      <a:pt x="216752" y="2134977"/>
                      <a:pt x="327665" y="2058777"/>
                      <a:pt x="309885" y="2027450"/>
                    </a:cubicBezTo>
                    <a:cubicBezTo>
                      <a:pt x="292105" y="1996123"/>
                      <a:pt x="143092" y="1996970"/>
                      <a:pt x="127005" y="1966490"/>
                    </a:cubicBezTo>
                    <a:cubicBezTo>
                      <a:pt x="110918" y="1936010"/>
                      <a:pt x="227758" y="1879283"/>
                      <a:pt x="213365" y="1844570"/>
                    </a:cubicBezTo>
                    <a:cubicBezTo>
                      <a:pt x="198972" y="1809857"/>
                      <a:pt x="54192" y="1791230"/>
                      <a:pt x="40645" y="1758210"/>
                    </a:cubicBezTo>
                    <a:cubicBezTo>
                      <a:pt x="27098" y="1725190"/>
                      <a:pt x="135472" y="1687090"/>
                      <a:pt x="132085" y="1646450"/>
                    </a:cubicBezTo>
                    <a:cubicBezTo>
                      <a:pt x="128698" y="1605810"/>
                      <a:pt x="25405" y="1549083"/>
                      <a:pt x="20325" y="1514370"/>
                    </a:cubicBezTo>
                    <a:cubicBezTo>
                      <a:pt x="15245" y="1479657"/>
                      <a:pt x="104992" y="1472883"/>
                      <a:pt x="101605" y="1438170"/>
                    </a:cubicBezTo>
                    <a:cubicBezTo>
                      <a:pt x="98218" y="1403457"/>
                      <a:pt x="-842" y="1336570"/>
                      <a:pt x="5" y="1306090"/>
                    </a:cubicBezTo>
                    <a:cubicBezTo>
                      <a:pt x="852" y="1275610"/>
                      <a:pt x="104992" y="1298470"/>
                      <a:pt x="106685" y="1255290"/>
                    </a:cubicBezTo>
                    <a:cubicBezTo>
                      <a:pt x="108378" y="1212110"/>
                      <a:pt x="-842" y="1091883"/>
                      <a:pt x="10165" y="1047010"/>
                    </a:cubicBezTo>
                    <a:cubicBezTo>
                      <a:pt x="21172" y="1002137"/>
                      <a:pt x="157485" y="1023303"/>
                      <a:pt x="172725" y="986050"/>
                    </a:cubicBezTo>
                    <a:cubicBezTo>
                      <a:pt x="187965" y="948797"/>
                      <a:pt x="92292" y="852277"/>
                      <a:pt x="101605" y="823490"/>
                    </a:cubicBezTo>
                    <a:cubicBezTo>
                      <a:pt x="110918" y="794703"/>
                      <a:pt x="214212" y="833650"/>
                      <a:pt x="228605" y="813330"/>
                    </a:cubicBezTo>
                    <a:cubicBezTo>
                      <a:pt x="242998" y="793010"/>
                      <a:pt x="174418" y="718503"/>
                      <a:pt x="187965" y="701570"/>
                    </a:cubicBezTo>
                    <a:cubicBezTo>
                      <a:pt x="201512" y="684637"/>
                      <a:pt x="294645" y="738823"/>
                      <a:pt x="309885" y="711730"/>
                    </a:cubicBezTo>
                    <a:cubicBezTo>
                      <a:pt x="325125" y="684637"/>
                      <a:pt x="262472" y="566103"/>
                      <a:pt x="279405" y="539010"/>
                    </a:cubicBezTo>
                    <a:cubicBezTo>
                      <a:pt x="296338" y="511917"/>
                      <a:pt x="389472" y="568643"/>
                      <a:pt x="411485" y="549170"/>
                    </a:cubicBezTo>
                    <a:cubicBezTo>
                      <a:pt x="433498" y="529697"/>
                      <a:pt x="383545" y="443337"/>
                      <a:pt x="411485" y="422170"/>
                    </a:cubicBezTo>
                    <a:cubicBezTo>
                      <a:pt x="439425" y="401003"/>
                      <a:pt x="552878" y="450110"/>
                      <a:pt x="579125" y="422170"/>
                    </a:cubicBezTo>
                    <a:cubicBezTo>
                      <a:pt x="605372" y="394230"/>
                      <a:pt x="543565" y="274003"/>
                      <a:pt x="568965" y="254530"/>
                    </a:cubicBezTo>
                    <a:cubicBezTo>
                      <a:pt x="594365" y="235057"/>
                      <a:pt x="695118" y="325650"/>
                      <a:pt x="731525" y="305330"/>
                    </a:cubicBezTo>
                    <a:cubicBezTo>
                      <a:pt x="767932" y="285010"/>
                      <a:pt x="756078" y="146157"/>
                      <a:pt x="787405" y="132610"/>
                    </a:cubicBezTo>
                    <a:cubicBezTo>
                      <a:pt x="818732" y="119063"/>
                      <a:pt x="883078" y="240983"/>
                      <a:pt x="919485" y="224050"/>
                    </a:cubicBezTo>
                    <a:cubicBezTo>
                      <a:pt x="955892" y="207117"/>
                      <a:pt x="965205" y="42863"/>
                      <a:pt x="1005845" y="31010"/>
                    </a:cubicBezTo>
                    <a:cubicBezTo>
                      <a:pt x="1046485" y="19157"/>
                      <a:pt x="1124378" y="158010"/>
                      <a:pt x="1163325" y="152930"/>
                    </a:cubicBezTo>
                    <a:cubicBezTo>
                      <a:pt x="1202272" y="147850"/>
                      <a:pt x="1222592" y="7303"/>
                      <a:pt x="1239525" y="530"/>
                    </a:cubicBezTo>
                    <a:cubicBezTo>
                      <a:pt x="1256458" y="-6243"/>
                      <a:pt x="1260691" y="53023"/>
                      <a:pt x="1264925" y="11229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32" name="Group 431"/>
              <p:cNvGrpSpPr/>
              <p:nvPr/>
            </p:nvGrpSpPr>
            <p:grpSpPr>
              <a:xfrm>
                <a:off x="4712958" y="4287517"/>
                <a:ext cx="463900" cy="469804"/>
                <a:chOff x="5657639" y="3486228"/>
                <a:chExt cx="463900" cy="469804"/>
              </a:xfrm>
            </p:grpSpPr>
            <p:grpSp>
              <p:nvGrpSpPr>
                <p:cNvPr id="433" name="Group 432"/>
                <p:cNvGrpSpPr/>
                <p:nvPr/>
              </p:nvGrpSpPr>
              <p:grpSpPr>
                <a:xfrm>
                  <a:off x="5698699" y="3537005"/>
                  <a:ext cx="368925" cy="365973"/>
                  <a:chOff x="5865906" y="1861937"/>
                  <a:chExt cx="368925" cy="365973"/>
                </a:xfrm>
              </p:grpSpPr>
              <p:grpSp>
                <p:nvGrpSpPr>
                  <p:cNvPr id="465" name="Group 464"/>
                  <p:cNvGrpSpPr/>
                  <p:nvPr/>
                </p:nvGrpSpPr>
                <p:grpSpPr>
                  <a:xfrm>
                    <a:off x="5865906" y="1861937"/>
                    <a:ext cx="368925" cy="365973"/>
                    <a:chOff x="3509704" y="2868613"/>
                    <a:chExt cx="2776077" cy="2753862"/>
                  </a:xfrm>
                </p:grpSpPr>
                <p:sp>
                  <p:nvSpPr>
                    <p:cNvPr id="467" name="Freeform 466"/>
                    <p:cNvSpPr/>
                    <p:nvPr/>
                  </p:nvSpPr>
                  <p:spPr>
                    <a:xfrm rot="15300000">
                      <a:off x="3581986" y="2919171"/>
                      <a:ext cx="2631516" cy="2652744"/>
                    </a:xfrm>
                    <a:custGeom>
                      <a:avLst/>
                      <a:gdLst>
                        <a:gd name="connsiteX0" fmla="*/ 1315725 w 2631516"/>
                        <a:gd name="connsiteY0" fmla="*/ 137690 h 2652744"/>
                        <a:gd name="connsiteX1" fmla="*/ 1397005 w 2631516"/>
                        <a:gd name="connsiteY1" fmla="*/ 51330 h 2652744"/>
                        <a:gd name="connsiteX2" fmla="*/ 1478285 w 2631516"/>
                        <a:gd name="connsiteY2" fmla="*/ 163090 h 2652744"/>
                        <a:gd name="connsiteX3" fmla="*/ 1569725 w 2631516"/>
                        <a:gd name="connsiteY3" fmla="*/ 107210 h 2652744"/>
                        <a:gd name="connsiteX4" fmla="*/ 1645925 w 2631516"/>
                        <a:gd name="connsiteY4" fmla="*/ 213890 h 2652744"/>
                        <a:gd name="connsiteX5" fmla="*/ 1798325 w 2631516"/>
                        <a:gd name="connsiteY5" fmla="*/ 158010 h 2652744"/>
                        <a:gd name="connsiteX6" fmla="*/ 1854205 w 2631516"/>
                        <a:gd name="connsiteY6" fmla="*/ 310410 h 2652744"/>
                        <a:gd name="connsiteX7" fmla="*/ 1991365 w 2631516"/>
                        <a:gd name="connsiteY7" fmla="*/ 279930 h 2652744"/>
                        <a:gd name="connsiteX8" fmla="*/ 2042165 w 2631516"/>
                        <a:gd name="connsiteY8" fmla="*/ 422170 h 2652744"/>
                        <a:gd name="connsiteX9" fmla="*/ 2199645 w 2631516"/>
                        <a:gd name="connsiteY9" fmla="*/ 396770 h 2652744"/>
                        <a:gd name="connsiteX10" fmla="*/ 2199645 w 2631516"/>
                        <a:gd name="connsiteY10" fmla="*/ 564410 h 2652744"/>
                        <a:gd name="connsiteX11" fmla="*/ 2402845 w 2631516"/>
                        <a:gd name="connsiteY11" fmla="*/ 569490 h 2652744"/>
                        <a:gd name="connsiteX12" fmla="*/ 2321565 w 2631516"/>
                        <a:gd name="connsiteY12" fmla="*/ 732050 h 2652744"/>
                        <a:gd name="connsiteX13" fmla="*/ 2529845 w 2631516"/>
                        <a:gd name="connsiteY13" fmla="*/ 808250 h 2652744"/>
                        <a:gd name="connsiteX14" fmla="*/ 2433325 w 2631516"/>
                        <a:gd name="connsiteY14" fmla="*/ 960650 h 2652744"/>
                        <a:gd name="connsiteX15" fmla="*/ 2621285 w 2631516"/>
                        <a:gd name="connsiteY15" fmla="*/ 1077490 h 2652744"/>
                        <a:gd name="connsiteX16" fmla="*/ 2489205 w 2631516"/>
                        <a:gd name="connsiteY16" fmla="*/ 1174010 h 2652744"/>
                        <a:gd name="connsiteX17" fmla="*/ 2631445 w 2631516"/>
                        <a:gd name="connsiteY17" fmla="*/ 1336570 h 2652744"/>
                        <a:gd name="connsiteX18" fmla="*/ 2509525 w 2631516"/>
                        <a:gd name="connsiteY18" fmla="*/ 1458490 h 2652744"/>
                        <a:gd name="connsiteX19" fmla="*/ 2585725 w 2631516"/>
                        <a:gd name="connsiteY19" fmla="*/ 1605810 h 2652744"/>
                        <a:gd name="connsiteX20" fmla="*/ 2468885 w 2631516"/>
                        <a:gd name="connsiteY20" fmla="*/ 1646450 h 2652744"/>
                        <a:gd name="connsiteX21" fmla="*/ 2519685 w 2631516"/>
                        <a:gd name="connsiteY21" fmla="*/ 1803930 h 2652744"/>
                        <a:gd name="connsiteX22" fmla="*/ 2392685 w 2631516"/>
                        <a:gd name="connsiteY22" fmla="*/ 1849650 h 2652744"/>
                        <a:gd name="connsiteX23" fmla="*/ 2402845 w 2631516"/>
                        <a:gd name="connsiteY23" fmla="*/ 2022370 h 2652744"/>
                        <a:gd name="connsiteX24" fmla="*/ 2270765 w 2631516"/>
                        <a:gd name="connsiteY24" fmla="*/ 2052850 h 2652744"/>
                        <a:gd name="connsiteX25" fmla="*/ 2270765 w 2631516"/>
                        <a:gd name="connsiteY25" fmla="*/ 2220490 h 2652744"/>
                        <a:gd name="connsiteX26" fmla="*/ 2123445 w 2631516"/>
                        <a:gd name="connsiteY26" fmla="*/ 2240810 h 2652744"/>
                        <a:gd name="connsiteX27" fmla="*/ 2077725 w 2631516"/>
                        <a:gd name="connsiteY27" fmla="*/ 2413530 h 2652744"/>
                        <a:gd name="connsiteX28" fmla="*/ 1986285 w 2631516"/>
                        <a:gd name="connsiteY28" fmla="*/ 2377970 h 2652744"/>
                        <a:gd name="connsiteX29" fmla="*/ 1899925 w 2631516"/>
                        <a:gd name="connsiteY29" fmla="*/ 2586250 h 2652744"/>
                        <a:gd name="connsiteX30" fmla="*/ 1772925 w 2631516"/>
                        <a:gd name="connsiteY30" fmla="*/ 2479570 h 2652744"/>
                        <a:gd name="connsiteX31" fmla="*/ 1630685 w 2631516"/>
                        <a:gd name="connsiteY31" fmla="*/ 2616730 h 2652744"/>
                        <a:gd name="connsiteX32" fmla="*/ 1539245 w 2631516"/>
                        <a:gd name="connsiteY32" fmla="*/ 2545610 h 2652744"/>
                        <a:gd name="connsiteX33" fmla="*/ 1300485 w 2631516"/>
                        <a:gd name="connsiteY33" fmla="*/ 2631970 h 2652744"/>
                        <a:gd name="connsiteX34" fmla="*/ 1254765 w 2631516"/>
                        <a:gd name="connsiteY34" fmla="*/ 2565930 h 2652744"/>
                        <a:gd name="connsiteX35" fmla="*/ 1158245 w 2631516"/>
                        <a:gd name="connsiteY35" fmla="*/ 2652290 h 2652744"/>
                        <a:gd name="connsiteX36" fmla="*/ 1041405 w 2631516"/>
                        <a:gd name="connsiteY36" fmla="*/ 2520210 h 2652744"/>
                        <a:gd name="connsiteX37" fmla="*/ 919485 w 2631516"/>
                        <a:gd name="connsiteY37" fmla="*/ 2606570 h 2652744"/>
                        <a:gd name="connsiteX38" fmla="*/ 899165 w 2631516"/>
                        <a:gd name="connsiteY38" fmla="*/ 2469410 h 2652744"/>
                        <a:gd name="connsiteX39" fmla="*/ 787405 w 2631516"/>
                        <a:gd name="connsiteY39" fmla="*/ 2499890 h 2652744"/>
                        <a:gd name="connsiteX40" fmla="*/ 721365 w 2631516"/>
                        <a:gd name="connsiteY40" fmla="*/ 2540530 h 2652744"/>
                        <a:gd name="connsiteX41" fmla="*/ 706125 w 2631516"/>
                        <a:gd name="connsiteY41" fmla="*/ 2418610 h 2652744"/>
                        <a:gd name="connsiteX42" fmla="*/ 553725 w 2631516"/>
                        <a:gd name="connsiteY42" fmla="*/ 2388130 h 2652744"/>
                        <a:gd name="connsiteX43" fmla="*/ 558805 w 2631516"/>
                        <a:gd name="connsiteY43" fmla="*/ 2266210 h 2652744"/>
                        <a:gd name="connsiteX44" fmla="*/ 431805 w 2631516"/>
                        <a:gd name="connsiteY44" fmla="*/ 2276370 h 2652744"/>
                        <a:gd name="connsiteX45" fmla="*/ 411485 w 2631516"/>
                        <a:gd name="connsiteY45" fmla="*/ 2144290 h 2652744"/>
                        <a:gd name="connsiteX46" fmla="*/ 233685 w 2631516"/>
                        <a:gd name="connsiteY46" fmla="*/ 2154450 h 2652744"/>
                        <a:gd name="connsiteX47" fmla="*/ 309885 w 2631516"/>
                        <a:gd name="connsiteY47" fmla="*/ 2027450 h 2652744"/>
                        <a:gd name="connsiteX48" fmla="*/ 127005 w 2631516"/>
                        <a:gd name="connsiteY48" fmla="*/ 1966490 h 2652744"/>
                        <a:gd name="connsiteX49" fmla="*/ 213365 w 2631516"/>
                        <a:gd name="connsiteY49" fmla="*/ 1844570 h 2652744"/>
                        <a:gd name="connsiteX50" fmla="*/ 40645 w 2631516"/>
                        <a:gd name="connsiteY50" fmla="*/ 1758210 h 2652744"/>
                        <a:gd name="connsiteX51" fmla="*/ 132085 w 2631516"/>
                        <a:gd name="connsiteY51" fmla="*/ 1646450 h 2652744"/>
                        <a:gd name="connsiteX52" fmla="*/ 20325 w 2631516"/>
                        <a:gd name="connsiteY52" fmla="*/ 1514370 h 2652744"/>
                        <a:gd name="connsiteX53" fmla="*/ 101605 w 2631516"/>
                        <a:gd name="connsiteY53" fmla="*/ 1438170 h 2652744"/>
                        <a:gd name="connsiteX54" fmla="*/ 5 w 2631516"/>
                        <a:gd name="connsiteY54" fmla="*/ 1306090 h 2652744"/>
                        <a:gd name="connsiteX55" fmla="*/ 106685 w 2631516"/>
                        <a:gd name="connsiteY55" fmla="*/ 1255290 h 2652744"/>
                        <a:gd name="connsiteX56" fmla="*/ 10165 w 2631516"/>
                        <a:gd name="connsiteY56" fmla="*/ 1047010 h 2652744"/>
                        <a:gd name="connsiteX57" fmla="*/ 172725 w 2631516"/>
                        <a:gd name="connsiteY57" fmla="*/ 986050 h 2652744"/>
                        <a:gd name="connsiteX58" fmla="*/ 101605 w 2631516"/>
                        <a:gd name="connsiteY58" fmla="*/ 823490 h 2652744"/>
                        <a:gd name="connsiteX59" fmla="*/ 228605 w 2631516"/>
                        <a:gd name="connsiteY59" fmla="*/ 813330 h 2652744"/>
                        <a:gd name="connsiteX60" fmla="*/ 187965 w 2631516"/>
                        <a:gd name="connsiteY60" fmla="*/ 701570 h 2652744"/>
                        <a:gd name="connsiteX61" fmla="*/ 309885 w 2631516"/>
                        <a:gd name="connsiteY61" fmla="*/ 711730 h 2652744"/>
                        <a:gd name="connsiteX62" fmla="*/ 279405 w 2631516"/>
                        <a:gd name="connsiteY62" fmla="*/ 539010 h 2652744"/>
                        <a:gd name="connsiteX63" fmla="*/ 411485 w 2631516"/>
                        <a:gd name="connsiteY63" fmla="*/ 549170 h 2652744"/>
                        <a:gd name="connsiteX64" fmla="*/ 411485 w 2631516"/>
                        <a:gd name="connsiteY64" fmla="*/ 422170 h 2652744"/>
                        <a:gd name="connsiteX65" fmla="*/ 579125 w 2631516"/>
                        <a:gd name="connsiteY65" fmla="*/ 422170 h 2652744"/>
                        <a:gd name="connsiteX66" fmla="*/ 568965 w 2631516"/>
                        <a:gd name="connsiteY66" fmla="*/ 254530 h 2652744"/>
                        <a:gd name="connsiteX67" fmla="*/ 731525 w 2631516"/>
                        <a:gd name="connsiteY67" fmla="*/ 305330 h 2652744"/>
                        <a:gd name="connsiteX68" fmla="*/ 787405 w 2631516"/>
                        <a:gd name="connsiteY68" fmla="*/ 132610 h 2652744"/>
                        <a:gd name="connsiteX69" fmla="*/ 919485 w 2631516"/>
                        <a:gd name="connsiteY69" fmla="*/ 224050 h 2652744"/>
                        <a:gd name="connsiteX70" fmla="*/ 1005845 w 2631516"/>
                        <a:gd name="connsiteY70" fmla="*/ 31010 h 2652744"/>
                        <a:gd name="connsiteX71" fmla="*/ 1163325 w 2631516"/>
                        <a:gd name="connsiteY71" fmla="*/ 152930 h 2652744"/>
                        <a:gd name="connsiteX72" fmla="*/ 1239525 w 2631516"/>
                        <a:gd name="connsiteY72" fmla="*/ 530 h 2652744"/>
                        <a:gd name="connsiteX73" fmla="*/ 1264925 w 2631516"/>
                        <a:gd name="connsiteY73" fmla="*/ 112290 h 26527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</a:cxnLst>
                      <a:rect l="l" t="t" r="r" b="b"/>
                      <a:pathLst>
                        <a:path w="2631516" h="2652744">
                          <a:moveTo>
                            <a:pt x="1315725" y="137690"/>
                          </a:moveTo>
                          <a:cubicBezTo>
                            <a:pt x="1342818" y="92393"/>
                            <a:pt x="1369912" y="47097"/>
                            <a:pt x="1397005" y="51330"/>
                          </a:cubicBezTo>
                          <a:cubicBezTo>
                            <a:pt x="1424098" y="55563"/>
                            <a:pt x="1449498" y="153777"/>
                            <a:pt x="1478285" y="163090"/>
                          </a:cubicBezTo>
                          <a:cubicBezTo>
                            <a:pt x="1507072" y="172403"/>
                            <a:pt x="1541785" y="98743"/>
                            <a:pt x="1569725" y="107210"/>
                          </a:cubicBezTo>
                          <a:cubicBezTo>
                            <a:pt x="1597665" y="115677"/>
                            <a:pt x="1607825" y="205423"/>
                            <a:pt x="1645925" y="213890"/>
                          </a:cubicBezTo>
                          <a:cubicBezTo>
                            <a:pt x="1684025" y="222357"/>
                            <a:pt x="1763612" y="141923"/>
                            <a:pt x="1798325" y="158010"/>
                          </a:cubicBezTo>
                          <a:cubicBezTo>
                            <a:pt x="1833038" y="174097"/>
                            <a:pt x="1822032" y="290090"/>
                            <a:pt x="1854205" y="310410"/>
                          </a:cubicBezTo>
                          <a:cubicBezTo>
                            <a:pt x="1886378" y="330730"/>
                            <a:pt x="1960038" y="261303"/>
                            <a:pt x="1991365" y="279930"/>
                          </a:cubicBezTo>
                          <a:cubicBezTo>
                            <a:pt x="2022692" y="298557"/>
                            <a:pt x="2007452" y="402697"/>
                            <a:pt x="2042165" y="422170"/>
                          </a:cubicBezTo>
                          <a:cubicBezTo>
                            <a:pt x="2076878" y="441643"/>
                            <a:pt x="2173398" y="373063"/>
                            <a:pt x="2199645" y="396770"/>
                          </a:cubicBezTo>
                          <a:cubicBezTo>
                            <a:pt x="2225892" y="420477"/>
                            <a:pt x="2165778" y="535623"/>
                            <a:pt x="2199645" y="564410"/>
                          </a:cubicBezTo>
                          <a:cubicBezTo>
                            <a:pt x="2233512" y="593197"/>
                            <a:pt x="2382525" y="541550"/>
                            <a:pt x="2402845" y="569490"/>
                          </a:cubicBezTo>
                          <a:cubicBezTo>
                            <a:pt x="2423165" y="597430"/>
                            <a:pt x="2300398" y="692257"/>
                            <a:pt x="2321565" y="732050"/>
                          </a:cubicBezTo>
                          <a:cubicBezTo>
                            <a:pt x="2342732" y="771843"/>
                            <a:pt x="2511218" y="770150"/>
                            <a:pt x="2529845" y="808250"/>
                          </a:cubicBezTo>
                          <a:cubicBezTo>
                            <a:pt x="2548472" y="846350"/>
                            <a:pt x="2418085" y="915777"/>
                            <a:pt x="2433325" y="960650"/>
                          </a:cubicBezTo>
                          <a:cubicBezTo>
                            <a:pt x="2448565" y="1005523"/>
                            <a:pt x="2611972" y="1041930"/>
                            <a:pt x="2621285" y="1077490"/>
                          </a:cubicBezTo>
                          <a:cubicBezTo>
                            <a:pt x="2630598" y="1113050"/>
                            <a:pt x="2487512" y="1130830"/>
                            <a:pt x="2489205" y="1174010"/>
                          </a:cubicBezTo>
                          <a:cubicBezTo>
                            <a:pt x="2490898" y="1217190"/>
                            <a:pt x="2628058" y="1289157"/>
                            <a:pt x="2631445" y="1336570"/>
                          </a:cubicBezTo>
                          <a:cubicBezTo>
                            <a:pt x="2634832" y="1383983"/>
                            <a:pt x="2517145" y="1413617"/>
                            <a:pt x="2509525" y="1458490"/>
                          </a:cubicBezTo>
                          <a:cubicBezTo>
                            <a:pt x="2501905" y="1503363"/>
                            <a:pt x="2592498" y="1574483"/>
                            <a:pt x="2585725" y="1605810"/>
                          </a:cubicBezTo>
                          <a:cubicBezTo>
                            <a:pt x="2578952" y="1637137"/>
                            <a:pt x="2479892" y="1613430"/>
                            <a:pt x="2468885" y="1646450"/>
                          </a:cubicBezTo>
                          <a:cubicBezTo>
                            <a:pt x="2457878" y="1679470"/>
                            <a:pt x="2532385" y="1770063"/>
                            <a:pt x="2519685" y="1803930"/>
                          </a:cubicBezTo>
                          <a:cubicBezTo>
                            <a:pt x="2506985" y="1837797"/>
                            <a:pt x="2412158" y="1813243"/>
                            <a:pt x="2392685" y="1849650"/>
                          </a:cubicBezTo>
                          <a:cubicBezTo>
                            <a:pt x="2373212" y="1886057"/>
                            <a:pt x="2423165" y="1988503"/>
                            <a:pt x="2402845" y="2022370"/>
                          </a:cubicBezTo>
                          <a:cubicBezTo>
                            <a:pt x="2382525" y="2056237"/>
                            <a:pt x="2292778" y="2019830"/>
                            <a:pt x="2270765" y="2052850"/>
                          </a:cubicBezTo>
                          <a:cubicBezTo>
                            <a:pt x="2248752" y="2085870"/>
                            <a:pt x="2295318" y="2189163"/>
                            <a:pt x="2270765" y="2220490"/>
                          </a:cubicBezTo>
                          <a:cubicBezTo>
                            <a:pt x="2246212" y="2251817"/>
                            <a:pt x="2155618" y="2208637"/>
                            <a:pt x="2123445" y="2240810"/>
                          </a:cubicBezTo>
                          <a:cubicBezTo>
                            <a:pt x="2091272" y="2272983"/>
                            <a:pt x="2100585" y="2390670"/>
                            <a:pt x="2077725" y="2413530"/>
                          </a:cubicBezTo>
                          <a:cubicBezTo>
                            <a:pt x="2054865" y="2436390"/>
                            <a:pt x="2015918" y="2349183"/>
                            <a:pt x="1986285" y="2377970"/>
                          </a:cubicBezTo>
                          <a:cubicBezTo>
                            <a:pt x="1956652" y="2406757"/>
                            <a:pt x="1935485" y="2569317"/>
                            <a:pt x="1899925" y="2586250"/>
                          </a:cubicBezTo>
                          <a:cubicBezTo>
                            <a:pt x="1864365" y="2603183"/>
                            <a:pt x="1817798" y="2474490"/>
                            <a:pt x="1772925" y="2479570"/>
                          </a:cubicBezTo>
                          <a:cubicBezTo>
                            <a:pt x="1728052" y="2484650"/>
                            <a:pt x="1669631" y="2605723"/>
                            <a:pt x="1630685" y="2616730"/>
                          </a:cubicBezTo>
                          <a:cubicBezTo>
                            <a:pt x="1591739" y="2627737"/>
                            <a:pt x="1594278" y="2543070"/>
                            <a:pt x="1539245" y="2545610"/>
                          </a:cubicBezTo>
                          <a:cubicBezTo>
                            <a:pt x="1484212" y="2548150"/>
                            <a:pt x="1347898" y="2628583"/>
                            <a:pt x="1300485" y="2631970"/>
                          </a:cubicBezTo>
                          <a:cubicBezTo>
                            <a:pt x="1253072" y="2635357"/>
                            <a:pt x="1278472" y="2562543"/>
                            <a:pt x="1254765" y="2565930"/>
                          </a:cubicBezTo>
                          <a:cubicBezTo>
                            <a:pt x="1231058" y="2569317"/>
                            <a:pt x="1193805" y="2659910"/>
                            <a:pt x="1158245" y="2652290"/>
                          </a:cubicBezTo>
                          <a:cubicBezTo>
                            <a:pt x="1122685" y="2644670"/>
                            <a:pt x="1081198" y="2527830"/>
                            <a:pt x="1041405" y="2520210"/>
                          </a:cubicBezTo>
                          <a:cubicBezTo>
                            <a:pt x="1001612" y="2512590"/>
                            <a:pt x="943192" y="2615037"/>
                            <a:pt x="919485" y="2606570"/>
                          </a:cubicBezTo>
                          <a:cubicBezTo>
                            <a:pt x="895778" y="2598103"/>
                            <a:pt x="921178" y="2487190"/>
                            <a:pt x="899165" y="2469410"/>
                          </a:cubicBezTo>
                          <a:cubicBezTo>
                            <a:pt x="877152" y="2451630"/>
                            <a:pt x="817038" y="2488037"/>
                            <a:pt x="787405" y="2499890"/>
                          </a:cubicBezTo>
                          <a:cubicBezTo>
                            <a:pt x="757772" y="2511743"/>
                            <a:pt x="734912" y="2554077"/>
                            <a:pt x="721365" y="2540530"/>
                          </a:cubicBezTo>
                          <a:cubicBezTo>
                            <a:pt x="707818" y="2526983"/>
                            <a:pt x="734065" y="2444010"/>
                            <a:pt x="706125" y="2418610"/>
                          </a:cubicBezTo>
                          <a:cubicBezTo>
                            <a:pt x="678185" y="2393210"/>
                            <a:pt x="578278" y="2413530"/>
                            <a:pt x="553725" y="2388130"/>
                          </a:cubicBezTo>
                          <a:cubicBezTo>
                            <a:pt x="529172" y="2362730"/>
                            <a:pt x="579125" y="2284837"/>
                            <a:pt x="558805" y="2266210"/>
                          </a:cubicBezTo>
                          <a:cubicBezTo>
                            <a:pt x="538485" y="2247583"/>
                            <a:pt x="456358" y="2296690"/>
                            <a:pt x="431805" y="2276370"/>
                          </a:cubicBezTo>
                          <a:cubicBezTo>
                            <a:pt x="407252" y="2256050"/>
                            <a:pt x="444505" y="2164610"/>
                            <a:pt x="411485" y="2144290"/>
                          </a:cubicBezTo>
                          <a:cubicBezTo>
                            <a:pt x="378465" y="2123970"/>
                            <a:pt x="250618" y="2173923"/>
                            <a:pt x="233685" y="2154450"/>
                          </a:cubicBezTo>
                          <a:cubicBezTo>
                            <a:pt x="216752" y="2134977"/>
                            <a:pt x="327665" y="2058777"/>
                            <a:pt x="309885" y="2027450"/>
                          </a:cubicBezTo>
                          <a:cubicBezTo>
                            <a:pt x="292105" y="1996123"/>
                            <a:pt x="143092" y="1996970"/>
                            <a:pt x="127005" y="1966490"/>
                          </a:cubicBezTo>
                          <a:cubicBezTo>
                            <a:pt x="110918" y="1936010"/>
                            <a:pt x="227758" y="1879283"/>
                            <a:pt x="213365" y="1844570"/>
                          </a:cubicBezTo>
                          <a:cubicBezTo>
                            <a:pt x="198972" y="1809857"/>
                            <a:pt x="54192" y="1791230"/>
                            <a:pt x="40645" y="1758210"/>
                          </a:cubicBezTo>
                          <a:cubicBezTo>
                            <a:pt x="27098" y="1725190"/>
                            <a:pt x="135472" y="1687090"/>
                            <a:pt x="132085" y="1646450"/>
                          </a:cubicBezTo>
                          <a:cubicBezTo>
                            <a:pt x="128698" y="1605810"/>
                            <a:pt x="25405" y="1549083"/>
                            <a:pt x="20325" y="1514370"/>
                          </a:cubicBezTo>
                          <a:cubicBezTo>
                            <a:pt x="15245" y="1479657"/>
                            <a:pt x="104992" y="1472883"/>
                            <a:pt x="101605" y="1438170"/>
                          </a:cubicBezTo>
                          <a:cubicBezTo>
                            <a:pt x="98218" y="1403457"/>
                            <a:pt x="-842" y="1336570"/>
                            <a:pt x="5" y="1306090"/>
                          </a:cubicBezTo>
                          <a:cubicBezTo>
                            <a:pt x="852" y="1275610"/>
                            <a:pt x="104992" y="1298470"/>
                            <a:pt x="106685" y="1255290"/>
                          </a:cubicBezTo>
                          <a:cubicBezTo>
                            <a:pt x="108378" y="1212110"/>
                            <a:pt x="-842" y="1091883"/>
                            <a:pt x="10165" y="1047010"/>
                          </a:cubicBezTo>
                          <a:cubicBezTo>
                            <a:pt x="21172" y="1002137"/>
                            <a:pt x="157485" y="1023303"/>
                            <a:pt x="172725" y="986050"/>
                          </a:cubicBezTo>
                          <a:cubicBezTo>
                            <a:pt x="187965" y="948797"/>
                            <a:pt x="92292" y="852277"/>
                            <a:pt x="101605" y="823490"/>
                          </a:cubicBezTo>
                          <a:cubicBezTo>
                            <a:pt x="110918" y="794703"/>
                            <a:pt x="214212" y="833650"/>
                            <a:pt x="228605" y="813330"/>
                          </a:cubicBezTo>
                          <a:cubicBezTo>
                            <a:pt x="242998" y="793010"/>
                            <a:pt x="174418" y="718503"/>
                            <a:pt x="187965" y="701570"/>
                          </a:cubicBezTo>
                          <a:cubicBezTo>
                            <a:pt x="201512" y="684637"/>
                            <a:pt x="294645" y="738823"/>
                            <a:pt x="309885" y="711730"/>
                          </a:cubicBezTo>
                          <a:cubicBezTo>
                            <a:pt x="325125" y="684637"/>
                            <a:pt x="262472" y="566103"/>
                            <a:pt x="279405" y="539010"/>
                          </a:cubicBezTo>
                          <a:cubicBezTo>
                            <a:pt x="296338" y="511917"/>
                            <a:pt x="389472" y="568643"/>
                            <a:pt x="411485" y="549170"/>
                          </a:cubicBezTo>
                          <a:cubicBezTo>
                            <a:pt x="433498" y="529697"/>
                            <a:pt x="383545" y="443337"/>
                            <a:pt x="411485" y="422170"/>
                          </a:cubicBezTo>
                          <a:cubicBezTo>
                            <a:pt x="439425" y="401003"/>
                            <a:pt x="552878" y="450110"/>
                            <a:pt x="579125" y="422170"/>
                          </a:cubicBezTo>
                          <a:cubicBezTo>
                            <a:pt x="605372" y="394230"/>
                            <a:pt x="543565" y="274003"/>
                            <a:pt x="568965" y="254530"/>
                          </a:cubicBezTo>
                          <a:cubicBezTo>
                            <a:pt x="594365" y="235057"/>
                            <a:pt x="695118" y="325650"/>
                            <a:pt x="731525" y="305330"/>
                          </a:cubicBezTo>
                          <a:cubicBezTo>
                            <a:pt x="767932" y="285010"/>
                            <a:pt x="756078" y="146157"/>
                            <a:pt x="787405" y="132610"/>
                          </a:cubicBezTo>
                          <a:cubicBezTo>
                            <a:pt x="818732" y="119063"/>
                            <a:pt x="883078" y="240983"/>
                            <a:pt x="919485" y="224050"/>
                          </a:cubicBezTo>
                          <a:cubicBezTo>
                            <a:pt x="955892" y="207117"/>
                            <a:pt x="965205" y="42863"/>
                            <a:pt x="1005845" y="31010"/>
                          </a:cubicBezTo>
                          <a:cubicBezTo>
                            <a:pt x="1046485" y="19157"/>
                            <a:pt x="1124378" y="158010"/>
                            <a:pt x="1163325" y="152930"/>
                          </a:cubicBezTo>
                          <a:cubicBezTo>
                            <a:pt x="1202272" y="147850"/>
                            <a:pt x="1222592" y="7303"/>
                            <a:pt x="1239525" y="530"/>
                          </a:cubicBezTo>
                          <a:cubicBezTo>
                            <a:pt x="1256458" y="-6243"/>
                            <a:pt x="1260691" y="53023"/>
                            <a:pt x="1264925" y="11229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468" name="Group 467"/>
                    <p:cNvGrpSpPr/>
                    <p:nvPr/>
                  </p:nvGrpSpPr>
                  <p:grpSpPr>
                    <a:xfrm>
                      <a:off x="3509704" y="2868613"/>
                      <a:ext cx="2776077" cy="2753862"/>
                      <a:chOff x="8729051" y="1392016"/>
                      <a:chExt cx="2776077" cy="2753862"/>
                    </a:xfrm>
                  </p:grpSpPr>
                  <p:sp>
                    <p:nvSpPr>
                      <p:cNvPr id="469" name="Freeform 468"/>
                      <p:cNvSpPr/>
                      <p:nvPr/>
                    </p:nvSpPr>
                    <p:spPr>
                      <a:xfrm>
                        <a:off x="8826998" y="1433012"/>
                        <a:ext cx="2631516" cy="2652744"/>
                      </a:xfrm>
                      <a:custGeom>
                        <a:avLst/>
                        <a:gdLst>
                          <a:gd name="connsiteX0" fmla="*/ 1315725 w 2631516"/>
                          <a:gd name="connsiteY0" fmla="*/ 137690 h 2652744"/>
                          <a:gd name="connsiteX1" fmla="*/ 1397005 w 2631516"/>
                          <a:gd name="connsiteY1" fmla="*/ 51330 h 2652744"/>
                          <a:gd name="connsiteX2" fmla="*/ 1478285 w 2631516"/>
                          <a:gd name="connsiteY2" fmla="*/ 163090 h 2652744"/>
                          <a:gd name="connsiteX3" fmla="*/ 1569725 w 2631516"/>
                          <a:gd name="connsiteY3" fmla="*/ 107210 h 2652744"/>
                          <a:gd name="connsiteX4" fmla="*/ 1645925 w 2631516"/>
                          <a:gd name="connsiteY4" fmla="*/ 213890 h 2652744"/>
                          <a:gd name="connsiteX5" fmla="*/ 1798325 w 2631516"/>
                          <a:gd name="connsiteY5" fmla="*/ 158010 h 2652744"/>
                          <a:gd name="connsiteX6" fmla="*/ 1854205 w 2631516"/>
                          <a:gd name="connsiteY6" fmla="*/ 310410 h 2652744"/>
                          <a:gd name="connsiteX7" fmla="*/ 1991365 w 2631516"/>
                          <a:gd name="connsiteY7" fmla="*/ 279930 h 2652744"/>
                          <a:gd name="connsiteX8" fmla="*/ 2042165 w 2631516"/>
                          <a:gd name="connsiteY8" fmla="*/ 422170 h 2652744"/>
                          <a:gd name="connsiteX9" fmla="*/ 2199645 w 2631516"/>
                          <a:gd name="connsiteY9" fmla="*/ 396770 h 2652744"/>
                          <a:gd name="connsiteX10" fmla="*/ 2199645 w 2631516"/>
                          <a:gd name="connsiteY10" fmla="*/ 564410 h 2652744"/>
                          <a:gd name="connsiteX11" fmla="*/ 2402845 w 2631516"/>
                          <a:gd name="connsiteY11" fmla="*/ 569490 h 2652744"/>
                          <a:gd name="connsiteX12" fmla="*/ 2321565 w 2631516"/>
                          <a:gd name="connsiteY12" fmla="*/ 732050 h 2652744"/>
                          <a:gd name="connsiteX13" fmla="*/ 2529845 w 2631516"/>
                          <a:gd name="connsiteY13" fmla="*/ 808250 h 2652744"/>
                          <a:gd name="connsiteX14" fmla="*/ 2433325 w 2631516"/>
                          <a:gd name="connsiteY14" fmla="*/ 960650 h 2652744"/>
                          <a:gd name="connsiteX15" fmla="*/ 2621285 w 2631516"/>
                          <a:gd name="connsiteY15" fmla="*/ 1077490 h 2652744"/>
                          <a:gd name="connsiteX16" fmla="*/ 2489205 w 2631516"/>
                          <a:gd name="connsiteY16" fmla="*/ 1174010 h 2652744"/>
                          <a:gd name="connsiteX17" fmla="*/ 2631445 w 2631516"/>
                          <a:gd name="connsiteY17" fmla="*/ 1336570 h 2652744"/>
                          <a:gd name="connsiteX18" fmla="*/ 2509525 w 2631516"/>
                          <a:gd name="connsiteY18" fmla="*/ 1458490 h 2652744"/>
                          <a:gd name="connsiteX19" fmla="*/ 2585725 w 2631516"/>
                          <a:gd name="connsiteY19" fmla="*/ 1605810 h 2652744"/>
                          <a:gd name="connsiteX20" fmla="*/ 2468885 w 2631516"/>
                          <a:gd name="connsiteY20" fmla="*/ 1646450 h 2652744"/>
                          <a:gd name="connsiteX21" fmla="*/ 2519685 w 2631516"/>
                          <a:gd name="connsiteY21" fmla="*/ 1803930 h 2652744"/>
                          <a:gd name="connsiteX22" fmla="*/ 2392685 w 2631516"/>
                          <a:gd name="connsiteY22" fmla="*/ 1849650 h 2652744"/>
                          <a:gd name="connsiteX23" fmla="*/ 2402845 w 2631516"/>
                          <a:gd name="connsiteY23" fmla="*/ 2022370 h 2652744"/>
                          <a:gd name="connsiteX24" fmla="*/ 2270765 w 2631516"/>
                          <a:gd name="connsiteY24" fmla="*/ 2052850 h 2652744"/>
                          <a:gd name="connsiteX25" fmla="*/ 2270765 w 2631516"/>
                          <a:gd name="connsiteY25" fmla="*/ 2220490 h 2652744"/>
                          <a:gd name="connsiteX26" fmla="*/ 2123445 w 2631516"/>
                          <a:gd name="connsiteY26" fmla="*/ 2240810 h 2652744"/>
                          <a:gd name="connsiteX27" fmla="*/ 2077725 w 2631516"/>
                          <a:gd name="connsiteY27" fmla="*/ 2413530 h 2652744"/>
                          <a:gd name="connsiteX28" fmla="*/ 1986285 w 2631516"/>
                          <a:gd name="connsiteY28" fmla="*/ 2377970 h 2652744"/>
                          <a:gd name="connsiteX29" fmla="*/ 1899925 w 2631516"/>
                          <a:gd name="connsiteY29" fmla="*/ 2586250 h 2652744"/>
                          <a:gd name="connsiteX30" fmla="*/ 1772925 w 2631516"/>
                          <a:gd name="connsiteY30" fmla="*/ 2479570 h 2652744"/>
                          <a:gd name="connsiteX31" fmla="*/ 1630685 w 2631516"/>
                          <a:gd name="connsiteY31" fmla="*/ 2616730 h 2652744"/>
                          <a:gd name="connsiteX32" fmla="*/ 1539245 w 2631516"/>
                          <a:gd name="connsiteY32" fmla="*/ 2545610 h 2652744"/>
                          <a:gd name="connsiteX33" fmla="*/ 1300485 w 2631516"/>
                          <a:gd name="connsiteY33" fmla="*/ 2631970 h 2652744"/>
                          <a:gd name="connsiteX34" fmla="*/ 1254765 w 2631516"/>
                          <a:gd name="connsiteY34" fmla="*/ 2565930 h 2652744"/>
                          <a:gd name="connsiteX35" fmla="*/ 1158245 w 2631516"/>
                          <a:gd name="connsiteY35" fmla="*/ 2652290 h 2652744"/>
                          <a:gd name="connsiteX36" fmla="*/ 1041405 w 2631516"/>
                          <a:gd name="connsiteY36" fmla="*/ 2520210 h 2652744"/>
                          <a:gd name="connsiteX37" fmla="*/ 919485 w 2631516"/>
                          <a:gd name="connsiteY37" fmla="*/ 2606570 h 2652744"/>
                          <a:gd name="connsiteX38" fmla="*/ 899165 w 2631516"/>
                          <a:gd name="connsiteY38" fmla="*/ 2469410 h 2652744"/>
                          <a:gd name="connsiteX39" fmla="*/ 787405 w 2631516"/>
                          <a:gd name="connsiteY39" fmla="*/ 2499890 h 2652744"/>
                          <a:gd name="connsiteX40" fmla="*/ 721365 w 2631516"/>
                          <a:gd name="connsiteY40" fmla="*/ 2540530 h 2652744"/>
                          <a:gd name="connsiteX41" fmla="*/ 706125 w 2631516"/>
                          <a:gd name="connsiteY41" fmla="*/ 2418610 h 2652744"/>
                          <a:gd name="connsiteX42" fmla="*/ 553725 w 2631516"/>
                          <a:gd name="connsiteY42" fmla="*/ 2388130 h 2652744"/>
                          <a:gd name="connsiteX43" fmla="*/ 558805 w 2631516"/>
                          <a:gd name="connsiteY43" fmla="*/ 2266210 h 2652744"/>
                          <a:gd name="connsiteX44" fmla="*/ 431805 w 2631516"/>
                          <a:gd name="connsiteY44" fmla="*/ 2276370 h 2652744"/>
                          <a:gd name="connsiteX45" fmla="*/ 411485 w 2631516"/>
                          <a:gd name="connsiteY45" fmla="*/ 2144290 h 2652744"/>
                          <a:gd name="connsiteX46" fmla="*/ 233685 w 2631516"/>
                          <a:gd name="connsiteY46" fmla="*/ 2154450 h 2652744"/>
                          <a:gd name="connsiteX47" fmla="*/ 309885 w 2631516"/>
                          <a:gd name="connsiteY47" fmla="*/ 2027450 h 2652744"/>
                          <a:gd name="connsiteX48" fmla="*/ 127005 w 2631516"/>
                          <a:gd name="connsiteY48" fmla="*/ 1966490 h 2652744"/>
                          <a:gd name="connsiteX49" fmla="*/ 213365 w 2631516"/>
                          <a:gd name="connsiteY49" fmla="*/ 1844570 h 2652744"/>
                          <a:gd name="connsiteX50" fmla="*/ 40645 w 2631516"/>
                          <a:gd name="connsiteY50" fmla="*/ 1758210 h 2652744"/>
                          <a:gd name="connsiteX51" fmla="*/ 132085 w 2631516"/>
                          <a:gd name="connsiteY51" fmla="*/ 1646450 h 2652744"/>
                          <a:gd name="connsiteX52" fmla="*/ 20325 w 2631516"/>
                          <a:gd name="connsiteY52" fmla="*/ 1514370 h 2652744"/>
                          <a:gd name="connsiteX53" fmla="*/ 101605 w 2631516"/>
                          <a:gd name="connsiteY53" fmla="*/ 1438170 h 2652744"/>
                          <a:gd name="connsiteX54" fmla="*/ 5 w 2631516"/>
                          <a:gd name="connsiteY54" fmla="*/ 1306090 h 2652744"/>
                          <a:gd name="connsiteX55" fmla="*/ 106685 w 2631516"/>
                          <a:gd name="connsiteY55" fmla="*/ 1255290 h 2652744"/>
                          <a:gd name="connsiteX56" fmla="*/ 10165 w 2631516"/>
                          <a:gd name="connsiteY56" fmla="*/ 1047010 h 2652744"/>
                          <a:gd name="connsiteX57" fmla="*/ 172725 w 2631516"/>
                          <a:gd name="connsiteY57" fmla="*/ 986050 h 2652744"/>
                          <a:gd name="connsiteX58" fmla="*/ 101605 w 2631516"/>
                          <a:gd name="connsiteY58" fmla="*/ 823490 h 2652744"/>
                          <a:gd name="connsiteX59" fmla="*/ 228605 w 2631516"/>
                          <a:gd name="connsiteY59" fmla="*/ 813330 h 2652744"/>
                          <a:gd name="connsiteX60" fmla="*/ 187965 w 2631516"/>
                          <a:gd name="connsiteY60" fmla="*/ 701570 h 2652744"/>
                          <a:gd name="connsiteX61" fmla="*/ 309885 w 2631516"/>
                          <a:gd name="connsiteY61" fmla="*/ 711730 h 2652744"/>
                          <a:gd name="connsiteX62" fmla="*/ 279405 w 2631516"/>
                          <a:gd name="connsiteY62" fmla="*/ 539010 h 2652744"/>
                          <a:gd name="connsiteX63" fmla="*/ 411485 w 2631516"/>
                          <a:gd name="connsiteY63" fmla="*/ 549170 h 2652744"/>
                          <a:gd name="connsiteX64" fmla="*/ 411485 w 2631516"/>
                          <a:gd name="connsiteY64" fmla="*/ 422170 h 2652744"/>
                          <a:gd name="connsiteX65" fmla="*/ 579125 w 2631516"/>
                          <a:gd name="connsiteY65" fmla="*/ 422170 h 2652744"/>
                          <a:gd name="connsiteX66" fmla="*/ 568965 w 2631516"/>
                          <a:gd name="connsiteY66" fmla="*/ 254530 h 2652744"/>
                          <a:gd name="connsiteX67" fmla="*/ 731525 w 2631516"/>
                          <a:gd name="connsiteY67" fmla="*/ 305330 h 2652744"/>
                          <a:gd name="connsiteX68" fmla="*/ 787405 w 2631516"/>
                          <a:gd name="connsiteY68" fmla="*/ 132610 h 2652744"/>
                          <a:gd name="connsiteX69" fmla="*/ 919485 w 2631516"/>
                          <a:gd name="connsiteY69" fmla="*/ 224050 h 2652744"/>
                          <a:gd name="connsiteX70" fmla="*/ 1005845 w 2631516"/>
                          <a:gd name="connsiteY70" fmla="*/ 31010 h 2652744"/>
                          <a:gd name="connsiteX71" fmla="*/ 1163325 w 2631516"/>
                          <a:gd name="connsiteY71" fmla="*/ 152930 h 2652744"/>
                          <a:gd name="connsiteX72" fmla="*/ 1239525 w 2631516"/>
                          <a:gd name="connsiteY72" fmla="*/ 530 h 2652744"/>
                          <a:gd name="connsiteX73" fmla="*/ 1264925 w 2631516"/>
                          <a:gd name="connsiteY73" fmla="*/ 112290 h 265274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</a:cxnLst>
                        <a:rect l="l" t="t" r="r" b="b"/>
                        <a:pathLst>
                          <a:path w="2631516" h="2652744">
                            <a:moveTo>
                              <a:pt x="1315725" y="137690"/>
                            </a:moveTo>
                            <a:cubicBezTo>
                              <a:pt x="1342818" y="92393"/>
                              <a:pt x="1369912" y="47097"/>
                              <a:pt x="1397005" y="51330"/>
                            </a:cubicBezTo>
                            <a:cubicBezTo>
                              <a:pt x="1424098" y="55563"/>
                              <a:pt x="1449498" y="153777"/>
                              <a:pt x="1478285" y="163090"/>
                            </a:cubicBezTo>
                            <a:cubicBezTo>
                              <a:pt x="1507072" y="172403"/>
                              <a:pt x="1541785" y="98743"/>
                              <a:pt x="1569725" y="107210"/>
                            </a:cubicBezTo>
                            <a:cubicBezTo>
                              <a:pt x="1597665" y="115677"/>
                              <a:pt x="1607825" y="205423"/>
                              <a:pt x="1645925" y="213890"/>
                            </a:cubicBezTo>
                            <a:cubicBezTo>
                              <a:pt x="1684025" y="222357"/>
                              <a:pt x="1763612" y="141923"/>
                              <a:pt x="1798325" y="158010"/>
                            </a:cubicBezTo>
                            <a:cubicBezTo>
                              <a:pt x="1833038" y="174097"/>
                              <a:pt x="1822032" y="290090"/>
                              <a:pt x="1854205" y="310410"/>
                            </a:cubicBezTo>
                            <a:cubicBezTo>
                              <a:pt x="1886378" y="330730"/>
                              <a:pt x="1960038" y="261303"/>
                              <a:pt x="1991365" y="279930"/>
                            </a:cubicBezTo>
                            <a:cubicBezTo>
                              <a:pt x="2022692" y="298557"/>
                              <a:pt x="2007452" y="402697"/>
                              <a:pt x="2042165" y="422170"/>
                            </a:cubicBezTo>
                            <a:cubicBezTo>
                              <a:pt x="2076878" y="441643"/>
                              <a:pt x="2173398" y="373063"/>
                              <a:pt x="2199645" y="396770"/>
                            </a:cubicBezTo>
                            <a:cubicBezTo>
                              <a:pt x="2225892" y="420477"/>
                              <a:pt x="2165778" y="535623"/>
                              <a:pt x="2199645" y="564410"/>
                            </a:cubicBezTo>
                            <a:cubicBezTo>
                              <a:pt x="2233512" y="593197"/>
                              <a:pt x="2382525" y="541550"/>
                              <a:pt x="2402845" y="569490"/>
                            </a:cubicBezTo>
                            <a:cubicBezTo>
                              <a:pt x="2423165" y="597430"/>
                              <a:pt x="2300398" y="692257"/>
                              <a:pt x="2321565" y="732050"/>
                            </a:cubicBezTo>
                            <a:cubicBezTo>
                              <a:pt x="2342732" y="771843"/>
                              <a:pt x="2511218" y="770150"/>
                              <a:pt x="2529845" y="808250"/>
                            </a:cubicBezTo>
                            <a:cubicBezTo>
                              <a:pt x="2548472" y="846350"/>
                              <a:pt x="2418085" y="915777"/>
                              <a:pt x="2433325" y="960650"/>
                            </a:cubicBezTo>
                            <a:cubicBezTo>
                              <a:pt x="2448565" y="1005523"/>
                              <a:pt x="2611972" y="1041930"/>
                              <a:pt x="2621285" y="1077490"/>
                            </a:cubicBezTo>
                            <a:cubicBezTo>
                              <a:pt x="2630598" y="1113050"/>
                              <a:pt x="2487512" y="1130830"/>
                              <a:pt x="2489205" y="1174010"/>
                            </a:cubicBezTo>
                            <a:cubicBezTo>
                              <a:pt x="2490898" y="1217190"/>
                              <a:pt x="2628058" y="1289157"/>
                              <a:pt x="2631445" y="1336570"/>
                            </a:cubicBezTo>
                            <a:cubicBezTo>
                              <a:pt x="2634832" y="1383983"/>
                              <a:pt x="2517145" y="1413617"/>
                              <a:pt x="2509525" y="1458490"/>
                            </a:cubicBezTo>
                            <a:cubicBezTo>
                              <a:pt x="2501905" y="1503363"/>
                              <a:pt x="2592498" y="1574483"/>
                              <a:pt x="2585725" y="1605810"/>
                            </a:cubicBezTo>
                            <a:cubicBezTo>
                              <a:pt x="2578952" y="1637137"/>
                              <a:pt x="2479892" y="1613430"/>
                              <a:pt x="2468885" y="1646450"/>
                            </a:cubicBezTo>
                            <a:cubicBezTo>
                              <a:pt x="2457878" y="1679470"/>
                              <a:pt x="2532385" y="1770063"/>
                              <a:pt x="2519685" y="1803930"/>
                            </a:cubicBezTo>
                            <a:cubicBezTo>
                              <a:pt x="2506985" y="1837797"/>
                              <a:pt x="2412158" y="1813243"/>
                              <a:pt x="2392685" y="1849650"/>
                            </a:cubicBezTo>
                            <a:cubicBezTo>
                              <a:pt x="2373212" y="1886057"/>
                              <a:pt x="2423165" y="1988503"/>
                              <a:pt x="2402845" y="2022370"/>
                            </a:cubicBezTo>
                            <a:cubicBezTo>
                              <a:pt x="2382525" y="2056237"/>
                              <a:pt x="2292778" y="2019830"/>
                              <a:pt x="2270765" y="2052850"/>
                            </a:cubicBezTo>
                            <a:cubicBezTo>
                              <a:pt x="2248752" y="2085870"/>
                              <a:pt x="2295318" y="2189163"/>
                              <a:pt x="2270765" y="2220490"/>
                            </a:cubicBezTo>
                            <a:cubicBezTo>
                              <a:pt x="2246212" y="2251817"/>
                              <a:pt x="2155618" y="2208637"/>
                              <a:pt x="2123445" y="2240810"/>
                            </a:cubicBezTo>
                            <a:cubicBezTo>
                              <a:pt x="2091272" y="2272983"/>
                              <a:pt x="2100585" y="2390670"/>
                              <a:pt x="2077725" y="2413530"/>
                            </a:cubicBezTo>
                            <a:cubicBezTo>
                              <a:pt x="2054865" y="2436390"/>
                              <a:pt x="2015918" y="2349183"/>
                              <a:pt x="1986285" y="2377970"/>
                            </a:cubicBezTo>
                            <a:cubicBezTo>
                              <a:pt x="1956652" y="2406757"/>
                              <a:pt x="1935485" y="2569317"/>
                              <a:pt x="1899925" y="2586250"/>
                            </a:cubicBezTo>
                            <a:cubicBezTo>
                              <a:pt x="1864365" y="2603183"/>
                              <a:pt x="1817798" y="2474490"/>
                              <a:pt x="1772925" y="2479570"/>
                            </a:cubicBezTo>
                            <a:cubicBezTo>
                              <a:pt x="1728052" y="2484650"/>
                              <a:pt x="1669631" y="2605723"/>
                              <a:pt x="1630685" y="2616730"/>
                            </a:cubicBezTo>
                            <a:cubicBezTo>
                              <a:pt x="1591739" y="2627737"/>
                              <a:pt x="1594278" y="2543070"/>
                              <a:pt x="1539245" y="2545610"/>
                            </a:cubicBezTo>
                            <a:cubicBezTo>
                              <a:pt x="1484212" y="2548150"/>
                              <a:pt x="1347898" y="2628583"/>
                              <a:pt x="1300485" y="2631970"/>
                            </a:cubicBezTo>
                            <a:cubicBezTo>
                              <a:pt x="1253072" y="2635357"/>
                              <a:pt x="1278472" y="2562543"/>
                              <a:pt x="1254765" y="2565930"/>
                            </a:cubicBezTo>
                            <a:cubicBezTo>
                              <a:pt x="1231058" y="2569317"/>
                              <a:pt x="1193805" y="2659910"/>
                              <a:pt x="1158245" y="2652290"/>
                            </a:cubicBezTo>
                            <a:cubicBezTo>
                              <a:pt x="1122685" y="2644670"/>
                              <a:pt x="1081198" y="2527830"/>
                              <a:pt x="1041405" y="2520210"/>
                            </a:cubicBezTo>
                            <a:cubicBezTo>
                              <a:pt x="1001612" y="2512590"/>
                              <a:pt x="943192" y="2615037"/>
                              <a:pt x="919485" y="2606570"/>
                            </a:cubicBezTo>
                            <a:cubicBezTo>
                              <a:pt x="895778" y="2598103"/>
                              <a:pt x="921178" y="2487190"/>
                              <a:pt x="899165" y="2469410"/>
                            </a:cubicBezTo>
                            <a:cubicBezTo>
                              <a:pt x="877152" y="2451630"/>
                              <a:pt x="817038" y="2488037"/>
                              <a:pt x="787405" y="2499890"/>
                            </a:cubicBezTo>
                            <a:cubicBezTo>
                              <a:pt x="757772" y="2511743"/>
                              <a:pt x="734912" y="2554077"/>
                              <a:pt x="721365" y="2540530"/>
                            </a:cubicBezTo>
                            <a:cubicBezTo>
                              <a:pt x="707818" y="2526983"/>
                              <a:pt x="734065" y="2444010"/>
                              <a:pt x="706125" y="2418610"/>
                            </a:cubicBezTo>
                            <a:cubicBezTo>
                              <a:pt x="678185" y="2393210"/>
                              <a:pt x="578278" y="2413530"/>
                              <a:pt x="553725" y="2388130"/>
                            </a:cubicBezTo>
                            <a:cubicBezTo>
                              <a:pt x="529172" y="2362730"/>
                              <a:pt x="579125" y="2284837"/>
                              <a:pt x="558805" y="2266210"/>
                            </a:cubicBezTo>
                            <a:cubicBezTo>
                              <a:pt x="538485" y="2247583"/>
                              <a:pt x="456358" y="2296690"/>
                              <a:pt x="431805" y="2276370"/>
                            </a:cubicBezTo>
                            <a:cubicBezTo>
                              <a:pt x="407252" y="2256050"/>
                              <a:pt x="444505" y="2164610"/>
                              <a:pt x="411485" y="2144290"/>
                            </a:cubicBezTo>
                            <a:cubicBezTo>
                              <a:pt x="378465" y="2123970"/>
                              <a:pt x="250618" y="2173923"/>
                              <a:pt x="233685" y="2154450"/>
                            </a:cubicBezTo>
                            <a:cubicBezTo>
                              <a:pt x="216752" y="2134977"/>
                              <a:pt x="327665" y="2058777"/>
                              <a:pt x="309885" y="2027450"/>
                            </a:cubicBezTo>
                            <a:cubicBezTo>
                              <a:pt x="292105" y="1996123"/>
                              <a:pt x="143092" y="1996970"/>
                              <a:pt x="127005" y="1966490"/>
                            </a:cubicBezTo>
                            <a:cubicBezTo>
                              <a:pt x="110918" y="1936010"/>
                              <a:pt x="227758" y="1879283"/>
                              <a:pt x="213365" y="1844570"/>
                            </a:cubicBezTo>
                            <a:cubicBezTo>
                              <a:pt x="198972" y="1809857"/>
                              <a:pt x="54192" y="1791230"/>
                              <a:pt x="40645" y="1758210"/>
                            </a:cubicBezTo>
                            <a:cubicBezTo>
                              <a:pt x="27098" y="1725190"/>
                              <a:pt x="135472" y="1687090"/>
                              <a:pt x="132085" y="1646450"/>
                            </a:cubicBezTo>
                            <a:cubicBezTo>
                              <a:pt x="128698" y="1605810"/>
                              <a:pt x="25405" y="1549083"/>
                              <a:pt x="20325" y="1514370"/>
                            </a:cubicBezTo>
                            <a:cubicBezTo>
                              <a:pt x="15245" y="1479657"/>
                              <a:pt x="104992" y="1472883"/>
                              <a:pt x="101605" y="1438170"/>
                            </a:cubicBezTo>
                            <a:cubicBezTo>
                              <a:pt x="98218" y="1403457"/>
                              <a:pt x="-842" y="1336570"/>
                              <a:pt x="5" y="1306090"/>
                            </a:cubicBezTo>
                            <a:cubicBezTo>
                              <a:pt x="852" y="1275610"/>
                              <a:pt x="104992" y="1298470"/>
                              <a:pt x="106685" y="1255290"/>
                            </a:cubicBezTo>
                            <a:cubicBezTo>
                              <a:pt x="108378" y="1212110"/>
                              <a:pt x="-842" y="1091883"/>
                              <a:pt x="10165" y="1047010"/>
                            </a:cubicBezTo>
                            <a:cubicBezTo>
                              <a:pt x="21172" y="1002137"/>
                              <a:pt x="157485" y="1023303"/>
                              <a:pt x="172725" y="986050"/>
                            </a:cubicBezTo>
                            <a:cubicBezTo>
                              <a:pt x="187965" y="948797"/>
                              <a:pt x="92292" y="852277"/>
                              <a:pt x="101605" y="823490"/>
                            </a:cubicBezTo>
                            <a:cubicBezTo>
                              <a:pt x="110918" y="794703"/>
                              <a:pt x="214212" y="833650"/>
                              <a:pt x="228605" y="813330"/>
                            </a:cubicBezTo>
                            <a:cubicBezTo>
                              <a:pt x="242998" y="793010"/>
                              <a:pt x="174418" y="718503"/>
                              <a:pt x="187965" y="701570"/>
                            </a:cubicBezTo>
                            <a:cubicBezTo>
                              <a:pt x="201512" y="684637"/>
                              <a:pt x="294645" y="738823"/>
                              <a:pt x="309885" y="711730"/>
                            </a:cubicBezTo>
                            <a:cubicBezTo>
                              <a:pt x="325125" y="684637"/>
                              <a:pt x="262472" y="566103"/>
                              <a:pt x="279405" y="539010"/>
                            </a:cubicBezTo>
                            <a:cubicBezTo>
                              <a:pt x="296338" y="511917"/>
                              <a:pt x="389472" y="568643"/>
                              <a:pt x="411485" y="549170"/>
                            </a:cubicBezTo>
                            <a:cubicBezTo>
                              <a:pt x="433498" y="529697"/>
                              <a:pt x="383545" y="443337"/>
                              <a:pt x="411485" y="422170"/>
                            </a:cubicBezTo>
                            <a:cubicBezTo>
                              <a:pt x="439425" y="401003"/>
                              <a:pt x="552878" y="450110"/>
                              <a:pt x="579125" y="422170"/>
                            </a:cubicBezTo>
                            <a:cubicBezTo>
                              <a:pt x="605372" y="394230"/>
                              <a:pt x="543565" y="274003"/>
                              <a:pt x="568965" y="254530"/>
                            </a:cubicBezTo>
                            <a:cubicBezTo>
                              <a:pt x="594365" y="235057"/>
                              <a:pt x="695118" y="325650"/>
                              <a:pt x="731525" y="305330"/>
                            </a:cubicBezTo>
                            <a:cubicBezTo>
                              <a:pt x="767932" y="285010"/>
                              <a:pt x="756078" y="146157"/>
                              <a:pt x="787405" y="132610"/>
                            </a:cubicBezTo>
                            <a:cubicBezTo>
                              <a:pt x="818732" y="119063"/>
                              <a:pt x="883078" y="240983"/>
                              <a:pt x="919485" y="224050"/>
                            </a:cubicBezTo>
                            <a:cubicBezTo>
                              <a:pt x="955892" y="207117"/>
                              <a:pt x="965205" y="42863"/>
                              <a:pt x="1005845" y="31010"/>
                            </a:cubicBezTo>
                            <a:cubicBezTo>
                              <a:pt x="1046485" y="19157"/>
                              <a:pt x="1124378" y="158010"/>
                              <a:pt x="1163325" y="152930"/>
                            </a:cubicBezTo>
                            <a:cubicBezTo>
                              <a:pt x="1202272" y="147850"/>
                              <a:pt x="1222592" y="7303"/>
                              <a:pt x="1239525" y="530"/>
                            </a:cubicBezTo>
                            <a:cubicBezTo>
                              <a:pt x="1256458" y="-6243"/>
                              <a:pt x="1260691" y="53023"/>
                              <a:pt x="1264925" y="112290"/>
                            </a:cubicBezTo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70" name="Freeform 469"/>
                      <p:cNvSpPr/>
                      <p:nvPr/>
                    </p:nvSpPr>
                    <p:spPr>
                      <a:xfrm rot="16200000">
                        <a:off x="8740159" y="1380908"/>
                        <a:ext cx="2753862" cy="2776077"/>
                      </a:xfrm>
                      <a:custGeom>
                        <a:avLst/>
                        <a:gdLst>
                          <a:gd name="connsiteX0" fmla="*/ 1315725 w 2631516"/>
                          <a:gd name="connsiteY0" fmla="*/ 137690 h 2652744"/>
                          <a:gd name="connsiteX1" fmla="*/ 1397005 w 2631516"/>
                          <a:gd name="connsiteY1" fmla="*/ 51330 h 2652744"/>
                          <a:gd name="connsiteX2" fmla="*/ 1478285 w 2631516"/>
                          <a:gd name="connsiteY2" fmla="*/ 163090 h 2652744"/>
                          <a:gd name="connsiteX3" fmla="*/ 1569725 w 2631516"/>
                          <a:gd name="connsiteY3" fmla="*/ 107210 h 2652744"/>
                          <a:gd name="connsiteX4" fmla="*/ 1645925 w 2631516"/>
                          <a:gd name="connsiteY4" fmla="*/ 213890 h 2652744"/>
                          <a:gd name="connsiteX5" fmla="*/ 1798325 w 2631516"/>
                          <a:gd name="connsiteY5" fmla="*/ 158010 h 2652744"/>
                          <a:gd name="connsiteX6" fmla="*/ 1854205 w 2631516"/>
                          <a:gd name="connsiteY6" fmla="*/ 310410 h 2652744"/>
                          <a:gd name="connsiteX7" fmla="*/ 1991365 w 2631516"/>
                          <a:gd name="connsiteY7" fmla="*/ 279930 h 2652744"/>
                          <a:gd name="connsiteX8" fmla="*/ 2042165 w 2631516"/>
                          <a:gd name="connsiteY8" fmla="*/ 422170 h 2652744"/>
                          <a:gd name="connsiteX9" fmla="*/ 2199645 w 2631516"/>
                          <a:gd name="connsiteY9" fmla="*/ 396770 h 2652744"/>
                          <a:gd name="connsiteX10" fmla="*/ 2199645 w 2631516"/>
                          <a:gd name="connsiteY10" fmla="*/ 564410 h 2652744"/>
                          <a:gd name="connsiteX11" fmla="*/ 2402845 w 2631516"/>
                          <a:gd name="connsiteY11" fmla="*/ 569490 h 2652744"/>
                          <a:gd name="connsiteX12" fmla="*/ 2321565 w 2631516"/>
                          <a:gd name="connsiteY12" fmla="*/ 732050 h 2652744"/>
                          <a:gd name="connsiteX13" fmla="*/ 2529845 w 2631516"/>
                          <a:gd name="connsiteY13" fmla="*/ 808250 h 2652744"/>
                          <a:gd name="connsiteX14" fmla="*/ 2433325 w 2631516"/>
                          <a:gd name="connsiteY14" fmla="*/ 960650 h 2652744"/>
                          <a:gd name="connsiteX15" fmla="*/ 2621285 w 2631516"/>
                          <a:gd name="connsiteY15" fmla="*/ 1077490 h 2652744"/>
                          <a:gd name="connsiteX16" fmla="*/ 2489205 w 2631516"/>
                          <a:gd name="connsiteY16" fmla="*/ 1174010 h 2652744"/>
                          <a:gd name="connsiteX17" fmla="*/ 2631445 w 2631516"/>
                          <a:gd name="connsiteY17" fmla="*/ 1336570 h 2652744"/>
                          <a:gd name="connsiteX18" fmla="*/ 2509525 w 2631516"/>
                          <a:gd name="connsiteY18" fmla="*/ 1458490 h 2652744"/>
                          <a:gd name="connsiteX19" fmla="*/ 2585725 w 2631516"/>
                          <a:gd name="connsiteY19" fmla="*/ 1605810 h 2652744"/>
                          <a:gd name="connsiteX20" fmla="*/ 2468885 w 2631516"/>
                          <a:gd name="connsiteY20" fmla="*/ 1646450 h 2652744"/>
                          <a:gd name="connsiteX21" fmla="*/ 2519685 w 2631516"/>
                          <a:gd name="connsiteY21" fmla="*/ 1803930 h 2652744"/>
                          <a:gd name="connsiteX22" fmla="*/ 2392685 w 2631516"/>
                          <a:gd name="connsiteY22" fmla="*/ 1849650 h 2652744"/>
                          <a:gd name="connsiteX23" fmla="*/ 2402845 w 2631516"/>
                          <a:gd name="connsiteY23" fmla="*/ 2022370 h 2652744"/>
                          <a:gd name="connsiteX24" fmla="*/ 2270765 w 2631516"/>
                          <a:gd name="connsiteY24" fmla="*/ 2052850 h 2652744"/>
                          <a:gd name="connsiteX25" fmla="*/ 2270765 w 2631516"/>
                          <a:gd name="connsiteY25" fmla="*/ 2220490 h 2652744"/>
                          <a:gd name="connsiteX26" fmla="*/ 2123445 w 2631516"/>
                          <a:gd name="connsiteY26" fmla="*/ 2240810 h 2652744"/>
                          <a:gd name="connsiteX27" fmla="*/ 2077725 w 2631516"/>
                          <a:gd name="connsiteY27" fmla="*/ 2413530 h 2652744"/>
                          <a:gd name="connsiteX28" fmla="*/ 1986285 w 2631516"/>
                          <a:gd name="connsiteY28" fmla="*/ 2377970 h 2652744"/>
                          <a:gd name="connsiteX29" fmla="*/ 1899925 w 2631516"/>
                          <a:gd name="connsiteY29" fmla="*/ 2586250 h 2652744"/>
                          <a:gd name="connsiteX30" fmla="*/ 1772925 w 2631516"/>
                          <a:gd name="connsiteY30" fmla="*/ 2479570 h 2652744"/>
                          <a:gd name="connsiteX31" fmla="*/ 1630685 w 2631516"/>
                          <a:gd name="connsiteY31" fmla="*/ 2616730 h 2652744"/>
                          <a:gd name="connsiteX32" fmla="*/ 1539245 w 2631516"/>
                          <a:gd name="connsiteY32" fmla="*/ 2545610 h 2652744"/>
                          <a:gd name="connsiteX33" fmla="*/ 1300485 w 2631516"/>
                          <a:gd name="connsiteY33" fmla="*/ 2631970 h 2652744"/>
                          <a:gd name="connsiteX34" fmla="*/ 1254765 w 2631516"/>
                          <a:gd name="connsiteY34" fmla="*/ 2565930 h 2652744"/>
                          <a:gd name="connsiteX35" fmla="*/ 1158245 w 2631516"/>
                          <a:gd name="connsiteY35" fmla="*/ 2652290 h 2652744"/>
                          <a:gd name="connsiteX36" fmla="*/ 1041405 w 2631516"/>
                          <a:gd name="connsiteY36" fmla="*/ 2520210 h 2652744"/>
                          <a:gd name="connsiteX37" fmla="*/ 919485 w 2631516"/>
                          <a:gd name="connsiteY37" fmla="*/ 2606570 h 2652744"/>
                          <a:gd name="connsiteX38" fmla="*/ 899165 w 2631516"/>
                          <a:gd name="connsiteY38" fmla="*/ 2469410 h 2652744"/>
                          <a:gd name="connsiteX39" fmla="*/ 787405 w 2631516"/>
                          <a:gd name="connsiteY39" fmla="*/ 2499890 h 2652744"/>
                          <a:gd name="connsiteX40" fmla="*/ 721365 w 2631516"/>
                          <a:gd name="connsiteY40" fmla="*/ 2540530 h 2652744"/>
                          <a:gd name="connsiteX41" fmla="*/ 706125 w 2631516"/>
                          <a:gd name="connsiteY41" fmla="*/ 2418610 h 2652744"/>
                          <a:gd name="connsiteX42" fmla="*/ 553725 w 2631516"/>
                          <a:gd name="connsiteY42" fmla="*/ 2388130 h 2652744"/>
                          <a:gd name="connsiteX43" fmla="*/ 558805 w 2631516"/>
                          <a:gd name="connsiteY43" fmla="*/ 2266210 h 2652744"/>
                          <a:gd name="connsiteX44" fmla="*/ 431805 w 2631516"/>
                          <a:gd name="connsiteY44" fmla="*/ 2276370 h 2652744"/>
                          <a:gd name="connsiteX45" fmla="*/ 411485 w 2631516"/>
                          <a:gd name="connsiteY45" fmla="*/ 2144290 h 2652744"/>
                          <a:gd name="connsiteX46" fmla="*/ 233685 w 2631516"/>
                          <a:gd name="connsiteY46" fmla="*/ 2154450 h 2652744"/>
                          <a:gd name="connsiteX47" fmla="*/ 309885 w 2631516"/>
                          <a:gd name="connsiteY47" fmla="*/ 2027450 h 2652744"/>
                          <a:gd name="connsiteX48" fmla="*/ 127005 w 2631516"/>
                          <a:gd name="connsiteY48" fmla="*/ 1966490 h 2652744"/>
                          <a:gd name="connsiteX49" fmla="*/ 213365 w 2631516"/>
                          <a:gd name="connsiteY49" fmla="*/ 1844570 h 2652744"/>
                          <a:gd name="connsiteX50" fmla="*/ 40645 w 2631516"/>
                          <a:gd name="connsiteY50" fmla="*/ 1758210 h 2652744"/>
                          <a:gd name="connsiteX51" fmla="*/ 132085 w 2631516"/>
                          <a:gd name="connsiteY51" fmla="*/ 1646450 h 2652744"/>
                          <a:gd name="connsiteX52" fmla="*/ 20325 w 2631516"/>
                          <a:gd name="connsiteY52" fmla="*/ 1514370 h 2652744"/>
                          <a:gd name="connsiteX53" fmla="*/ 101605 w 2631516"/>
                          <a:gd name="connsiteY53" fmla="*/ 1438170 h 2652744"/>
                          <a:gd name="connsiteX54" fmla="*/ 5 w 2631516"/>
                          <a:gd name="connsiteY54" fmla="*/ 1306090 h 2652744"/>
                          <a:gd name="connsiteX55" fmla="*/ 106685 w 2631516"/>
                          <a:gd name="connsiteY55" fmla="*/ 1255290 h 2652744"/>
                          <a:gd name="connsiteX56" fmla="*/ 10165 w 2631516"/>
                          <a:gd name="connsiteY56" fmla="*/ 1047010 h 2652744"/>
                          <a:gd name="connsiteX57" fmla="*/ 172725 w 2631516"/>
                          <a:gd name="connsiteY57" fmla="*/ 986050 h 2652744"/>
                          <a:gd name="connsiteX58" fmla="*/ 101605 w 2631516"/>
                          <a:gd name="connsiteY58" fmla="*/ 823490 h 2652744"/>
                          <a:gd name="connsiteX59" fmla="*/ 228605 w 2631516"/>
                          <a:gd name="connsiteY59" fmla="*/ 813330 h 2652744"/>
                          <a:gd name="connsiteX60" fmla="*/ 187965 w 2631516"/>
                          <a:gd name="connsiteY60" fmla="*/ 701570 h 2652744"/>
                          <a:gd name="connsiteX61" fmla="*/ 309885 w 2631516"/>
                          <a:gd name="connsiteY61" fmla="*/ 711730 h 2652744"/>
                          <a:gd name="connsiteX62" fmla="*/ 279405 w 2631516"/>
                          <a:gd name="connsiteY62" fmla="*/ 539010 h 2652744"/>
                          <a:gd name="connsiteX63" fmla="*/ 411485 w 2631516"/>
                          <a:gd name="connsiteY63" fmla="*/ 549170 h 2652744"/>
                          <a:gd name="connsiteX64" fmla="*/ 411485 w 2631516"/>
                          <a:gd name="connsiteY64" fmla="*/ 422170 h 2652744"/>
                          <a:gd name="connsiteX65" fmla="*/ 579125 w 2631516"/>
                          <a:gd name="connsiteY65" fmla="*/ 422170 h 2652744"/>
                          <a:gd name="connsiteX66" fmla="*/ 568965 w 2631516"/>
                          <a:gd name="connsiteY66" fmla="*/ 254530 h 2652744"/>
                          <a:gd name="connsiteX67" fmla="*/ 731525 w 2631516"/>
                          <a:gd name="connsiteY67" fmla="*/ 305330 h 2652744"/>
                          <a:gd name="connsiteX68" fmla="*/ 787405 w 2631516"/>
                          <a:gd name="connsiteY68" fmla="*/ 132610 h 2652744"/>
                          <a:gd name="connsiteX69" fmla="*/ 919485 w 2631516"/>
                          <a:gd name="connsiteY69" fmla="*/ 224050 h 2652744"/>
                          <a:gd name="connsiteX70" fmla="*/ 1005845 w 2631516"/>
                          <a:gd name="connsiteY70" fmla="*/ 31010 h 2652744"/>
                          <a:gd name="connsiteX71" fmla="*/ 1163325 w 2631516"/>
                          <a:gd name="connsiteY71" fmla="*/ 152930 h 2652744"/>
                          <a:gd name="connsiteX72" fmla="*/ 1239525 w 2631516"/>
                          <a:gd name="connsiteY72" fmla="*/ 530 h 2652744"/>
                          <a:gd name="connsiteX73" fmla="*/ 1264925 w 2631516"/>
                          <a:gd name="connsiteY73" fmla="*/ 112290 h 265274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</a:cxnLst>
                        <a:rect l="l" t="t" r="r" b="b"/>
                        <a:pathLst>
                          <a:path w="2631516" h="2652744">
                            <a:moveTo>
                              <a:pt x="1315725" y="137690"/>
                            </a:moveTo>
                            <a:cubicBezTo>
                              <a:pt x="1342818" y="92393"/>
                              <a:pt x="1369912" y="47097"/>
                              <a:pt x="1397005" y="51330"/>
                            </a:cubicBezTo>
                            <a:cubicBezTo>
                              <a:pt x="1424098" y="55563"/>
                              <a:pt x="1449498" y="153777"/>
                              <a:pt x="1478285" y="163090"/>
                            </a:cubicBezTo>
                            <a:cubicBezTo>
                              <a:pt x="1507072" y="172403"/>
                              <a:pt x="1541785" y="98743"/>
                              <a:pt x="1569725" y="107210"/>
                            </a:cubicBezTo>
                            <a:cubicBezTo>
                              <a:pt x="1597665" y="115677"/>
                              <a:pt x="1607825" y="205423"/>
                              <a:pt x="1645925" y="213890"/>
                            </a:cubicBezTo>
                            <a:cubicBezTo>
                              <a:pt x="1684025" y="222357"/>
                              <a:pt x="1763612" y="141923"/>
                              <a:pt x="1798325" y="158010"/>
                            </a:cubicBezTo>
                            <a:cubicBezTo>
                              <a:pt x="1833038" y="174097"/>
                              <a:pt x="1822032" y="290090"/>
                              <a:pt x="1854205" y="310410"/>
                            </a:cubicBezTo>
                            <a:cubicBezTo>
                              <a:pt x="1886378" y="330730"/>
                              <a:pt x="1960038" y="261303"/>
                              <a:pt x="1991365" y="279930"/>
                            </a:cubicBezTo>
                            <a:cubicBezTo>
                              <a:pt x="2022692" y="298557"/>
                              <a:pt x="2007452" y="402697"/>
                              <a:pt x="2042165" y="422170"/>
                            </a:cubicBezTo>
                            <a:cubicBezTo>
                              <a:pt x="2076878" y="441643"/>
                              <a:pt x="2173398" y="373063"/>
                              <a:pt x="2199645" y="396770"/>
                            </a:cubicBezTo>
                            <a:cubicBezTo>
                              <a:pt x="2225892" y="420477"/>
                              <a:pt x="2165778" y="535623"/>
                              <a:pt x="2199645" y="564410"/>
                            </a:cubicBezTo>
                            <a:cubicBezTo>
                              <a:pt x="2233512" y="593197"/>
                              <a:pt x="2382525" y="541550"/>
                              <a:pt x="2402845" y="569490"/>
                            </a:cubicBezTo>
                            <a:cubicBezTo>
                              <a:pt x="2423165" y="597430"/>
                              <a:pt x="2300398" y="692257"/>
                              <a:pt x="2321565" y="732050"/>
                            </a:cubicBezTo>
                            <a:cubicBezTo>
                              <a:pt x="2342732" y="771843"/>
                              <a:pt x="2511218" y="770150"/>
                              <a:pt x="2529845" y="808250"/>
                            </a:cubicBezTo>
                            <a:cubicBezTo>
                              <a:pt x="2548472" y="846350"/>
                              <a:pt x="2418085" y="915777"/>
                              <a:pt x="2433325" y="960650"/>
                            </a:cubicBezTo>
                            <a:cubicBezTo>
                              <a:pt x="2448565" y="1005523"/>
                              <a:pt x="2611972" y="1041930"/>
                              <a:pt x="2621285" y="1077490"/>
                            </a:cubicBezTo>
                            <a:cubicBezTo>
                              <a:pt x="2630598" y="1113050"/>
                              <a:pt x="2487512" y="1130830"/>
                              <a:pt x="2489205" y="1174010"/>
                            </a:cubicBezTo>
                            <a:cubicBezTo>
                              <a:pt x="2490898" y="1217190"/>
                              <a:pt x="2628058" y="1289157"/>
                              <a:pt x="2631445" y="1336570"/>
                            </a:cubicBezTo>
                            <a:cubicBezTo>
                              <a:pt x="2634832" y="1383983"/>
                              <a:pt x="2517145" y="1413617"/>
                              <a:pt x="2509525" y="1458490"/>
                            </a:cubicBezTo>
                            <a:cubicBezTo>
                              <a:pt x="2501905" y="1503363"/>
                              <a:pt x="2592498" y="1574483"/>
                              <a:pt x="2585725" y="1605810"/>
                            </a:cubicBezTo>
                            <a:cubicBezTo>
                              <a:pt x="2578952" y="1637137"/>
                              <a:pt x="2479892" y="1613430"/>
                              <a:pt x="2468885" y="1646450"/>
                            </a:cubicBezTo>
                            <a:cubicBezTo>
                              <a:pt x="2457878" y="1679470"/>
                              <a:pt x="2532385" y="1770063"/>
                              <a:pt x="2519685" y="1803930"/>
                            </a:cubicBezTo>
                            <a:cubicBezTo>
                              <a:pt x="2506985" y="1837797"/>
                              <a:pt x="2412158" y="1813243"/>
                              <a:pt x="2392685" y="1849650"/>
                            </a:cubicBezTo>
                            <a:cubicBezTo>
                              <a:pt x="2373212" y="1886057"/>
                              <a:pt x="2423165" y="1988503"/>
                              <a:pt x="2402845" y="2022370"/>
                            </a:cubicBezTo>
                            <a:cubicBezTo>
                              <a:pt x="2382525" y="2056237"/>
                              <a:pt x="2292778" y="2019830"/>
                              <a:pt x="2270765" y="2052850"/>
                            </a:cubicBezTo>
                            <a:cubicBezTo>
                              <a:pt x="2248752" y="2085870"/>
                              <a:pt x="2295318" y="2189163"/>
                              <a:pt x="2270765" y="2220490"/>
                            </a:cubicBezTo>
                            <a:cubicBezTo>
                              <a:pt x="2246212" y="2251817"/>
                              <a:pt x="2155618" y="2208637"/>
                              <a:pt x="2123445" y="2240810"/>
                            </a:cubicBezTo>
                            <a:cubicBezTo>
                              <a:pt x="2091272" y="2272983"/>
                              <a:pt x="2100585" y="2390670"/>
                              <a:pt x="2077725" y="2413530"/>
                            </a:cubicBezTo>
                            <a:cubicBezTo>
                              <a:pt x="2054865" y="2436390"/>
                              <a:pt x="2015918" y="2349183"/>
                              <a:pt x="1986285" y="2377970"/>
                            </a:cubicBezTo>
                            <a:cubicBezTo>
                              <a:pt x="1956652" y="2406757"/>
                              <a:pt x="1935485" y="2569317"/>
                              <a:pt x="1899925" y="2586250"/>
                            </a:cubicBezTo>
                            <a:cubicBezTo>
                              <a:pt x="1864365" y="2603183"/>
                              <a:pt x="1817798" y="2474490"/>
                              <a:pt x="1772925" y="2479570"/>
                            </a:cubicBezTo>
                            <a:cubicBezTo>
                              <a:pt x="1728052" y="2484650"/>
                              <a:pt x="1669631" y="2605723"/>
                              <a:pt x="1630685" y="2616730"/>
                            </a:cubicBezTo>
                            <a:cubicBezTo>
                              <a:pt x="1591739" y="2627737"/>
                              <a:pt x="1594278" y="2543070"/>
                              <a:pt x="1539245" y="2545610"/>
                            </a:cubicBezTo>
                            <a:cubicBezTo>
                              <a:pt x="1484212" y="2548150"/>
                              <a:pt x="1347898" y="2628583"/>
                              <a:pt x="1300485" y="2631970"/>
                            </a:cubicBezTo>
                            <a:cubicBezTo>
                              <a:pt x="1253072" y="2635357"/>
                              <a:pt x="1278472" y="2562543"/>
                              <a:pt x="1254765" y="2565930"/>
                            </a:cubicBezTo>
                            <a:cubicBezTo>
                              <a:pt x="1231058" y="2569317"/>
                              <a:pt x="1193805" y="2659910"/>
                              <a:pt x="1158245" y="2652290"/>
                            </a:cubicBezTo>
                            <a:cubicBezTo>
                              <a:pt x="1122685" y="2644670"/>
                              <a:pt x="1081198" y="2527830"/>
                              <a:pt x="1041405" y="2520210"/>
                            </a:cubicBezTo>
                            <a:cubicBezTo>
                              <a:pt x="1001612" y="2512590"/>
                              <a:pt x="943192" y="2615037"/>
                              <a:pt x="919485" y="2606570"/>
                            </a:cubicBezTo>
                            <a:cubicBezTo>
                              <a:pt x="895778" y="2598103"/>
                              <a:pt x="921178" y="2487190"/>
                              <a:pt x="899165" y="2469410"/>
                            </a:cubicBezTo>
                            <a:cubicBezTo>
                              <a:pt x="877152" y="2451630"/>
                              <a:pt x="817038" y="2488037"/>
                              <a:pt x="787405" y="2499890"/>
                            </a:cubicBezTo>
                            <a:cubicBezTo>
                              <a:pt x="757772" y="2511743"/>
                              <a:pt x="734912" y="2554077"/>
                              <a:pt x="721365" y="2540530"/>
                            </a:cubicBezTo>
                            <a:cubicBezTo>
                              <a:pt x="707818" y="2526983"/>
                              <a:pt x="734065" y="2444010"/>
                              <a:pt x="706125" y="2418610"/>
                            </a:cubicBezTo>
                            <a:cubicBezTo>
                              <a:pt x="678185" y="2393210"/>
                              <a:pt x="578278" y="2413530"/>
                              <a:pt x="553725" y="2388130"/>
                            </a:cubicBezTo>
                            <a:cubicBezTo>
                              <a:pt x="529172" y="2362730"/>
                              <a:pt x="579125" y="2284837"/>
                              <a:pt x="558805" y="2266210"/>
                            </a:cubicBezTo>
                            <a:cubicBezTo>
                              <a:pt x="538485" y="2247583"/>
                              <a:pt x="456358" y="2296690"/>
                              <a:pt x="431805" y="2276370"/>
                            </a:cubicBezTo>
                            <a:cubicBezTo>
                              <a:pt x="407252" y="2256050"/>
                              <a:pt x="444505" y="2164610"/>
                              <a:pt x="411485" y="2144290"/>
                            </a:cubicBezTo>
                            <a:cubicBezTo>
                              <a:pt x="378465" y="2123970"/>
                              <a:pt x="250618" y="2173923"/>
                              <a:pt x="233685" y="2154450"/>
                            </a:cubicBezTo>
                            <a:cubicBezTo>
                              <a:pt x="216752" y="2134977"/>
                              <a:pt x="327665" y="2058777"/>
                              <a:pt x="309885" y="2027450"/>
                            </a:cubicBezTo>
                            <a:cubicBezTo>
                              <a:pt x="292105" y="1996123"/>
                              <a:pt x="143092" y="1996970"/>
                              <a:pt x="127005" y="1966490"/>
                            </a:cubicBezTo>
                            <a:cubicBezTo>
                              <a:pt x="110918" y="1936010"/>
                              <a:pt x="227758" y="1879283"/>
                              <a:pt x="213365" y="1844570"/>
                            </a:cubicBezTo>
                            <a:cubicBezTo>
                              <a:pt x="198972" y="1809857"/>
                              <a:pt x="54192" y="1791230"/>
                              <a:pt x="40645" y="1758210"/>
                            </a:cubicBezTo>
                            <a:cubicBezTo>
                              <a:pt x="27098" y="1725190"/>
                              <a:pt x="135472" y="1687090"/>
                              <a:pt x="132085" y="1646450"/>
                            </a:cubicBezTo>
                            <a:cubicBezTo>
                              <a:pt x="128698" y="1605810"/>
                              <a:pt x="25405" y="1549083"/>
                              <a:pt x="20325" y="1514370"/>
                            </a:cubicBezTo>
                            <a:cubicBezTo>
                              <a:pt x="15245" y="1479657"/>
                              <a:pt x="104992" y="1472883"/>
                              <a:pt x="101605" y="1438170"/>
                            </a:cubicBezTo>
                            <a:cubicBezTo>
                              <a:pt x="98218" y="1403457"/>
                              <a:pt x="-842" y="1336570"/>
                              <a:pt x="5" y="1306090"/>
                            </a:cubicBezTo>
                            <a:cubicBezTo>
                              <a:pt x="852" y="1275610"/>
                              <a:pt x="104992" y="1298470"/>
                              <a:pt x="106685" y="1255290"/>
                            </a:cubicBezTo>
                            <a:cubicBezTo>
                              <a:pt x="108378" y="1212110"/>
                              <a:pt x="-842" y="1091883"/>
                              <a:pt x="10165" y="1047010"/>
                            </a:cubicBezTo>
                            <a:cubicBezTo>
                              <a:pt x="21172" y="1002137"/>
                              <a:pt x="157485" y="1023303"/>
                              <a:pt x="172725" y="986050"/>
                            </a:cubicBezTo>
                            <a:cubicBezTo>
                              <a:pt x="187965" y="948797"/>
                              <a:pt x="92292" y="852277"/>
                              <a:pt x="101605" y="823490"/>
                            </a:cubicBezTo>
                            <a:cubicBezTo>
                              <a:pt x="110918" y="794703"/>
                              <a:pt x="214212" y="833650"/>
                              <a:pt x="228605" y="813330"/>
                            </a:cubicBezTo>
                            <a:cubicBezTo>
                              <a:pt x="242998" y="793010"/>
                              <a:pt x="174418" y="718503"/>
                              <a:pt x="187965" y="701570"/>
                            </a:cubicBezTo>
                            <a:cubicBezTo>
                              <a:pt x="201512" y="684637"/>
                              <a:pt x="294645" y="738823"/>
                              <a:pt x="309885" y="711730"/>
                            </a:cubicBezTo>
                            <a:cubicBezTo>
                              <a:pt x="325125" y="684637"/>
                              <a:pt x="262472" y="566103"/>
                              <a:pt x="279405" y="539010"/>
                            </a:cubicBezTo>
                            <a:cubicBezTo>
                              <a:pt x="296338" y="511917"/>
                              <a:pt x="389472" y="568643"/>
                              <a:pt x="411485" y="549170"/>
                            </a:cubicBezTo>
                            <a:cubicBezTo>
                              <a:pt x="433498" y="529697"/>
                              <a:pt x="383545" y="443337"/>
                              <a:pt x="411485" y="422170"/>
                            </a:cubicBezTo>
                            <a:cubicBezTo>
                              <a:pt x="439425" y="401003"/>
                              <a:pt x="552878" y="450110"/>
                              <a:pt x="579125" y="422170"/>
                            </a:cubicBezTo>
                            <a:cubicBezTo>
                              <a:pt x="605372" y="394230"/>
                              <a:pt x="543565" y="274003"/>
                              <a:pt x="568965" y="254530"/>
                            </a:cubicBezTo>
                            <a:cubicBezTo>
                              <a:pt x="594365" y="235057"/>
                              <a:pt x="695118" y="325650"/>
                              <a:pt x="731525" y="305330"/>
                            </a:cubicBezTo>
                            <a:cubicBezTo>
                              <a:pt x="767932" y="285010"/>
                              <a:pt x="756078" y="146157"/>
                              <a:pt x="787405" y="132610"/>
                            </a:cubicBezTo>
                            <a:cubicBezTo>
                              <a:pt x="818732" y="119063"/>
                              <a:pt x="883078" y="240983"/>
                              <a:pt x="919485" y="224050"/>
                            </a:cubicBezTo>
                            <a:cubicBezTo>
                              <a:pt x="955892" y="207117"/>
                              <a:pt x="965205" y="42863"/>
                              <a:pt x="1005845" y="31010"/>
                            </a:cubicBezTo>
                            <a:cubicBezTo>
                              <a:pt x="1046485" y="19157"/>
                              <a:pt x="1124378" y="158010"/>
                              <a:pt x="1163325" y="152930"/>
                            </a:cubicBezTo>
                            <a:cubicBezTo>
                              <a:pt x="1202272" y="147850"/>
                              <a:pt x="1222592" y="7303"/>
                              <a:pt x="1239525" y="530"/>
                            </a:cubicBezTo>
                            <a:cubicBezTo>
                              <a:pt x="1256458" y="-6243"/>
                              <a:pt x="1260691" y="53023"/>
                              <a:pt x="1264925" y="112290"/>
                            </a:cubicBezTo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</p:grpSp>
              <p:sp>
                <p:nvSpPr>
                  <p:cNvPr id="466" name="Oval 465"/>
                  <p:cNvSpPr/>
                  <p:nvPr/>
                </p:nvSpPr>
                <p:spPr>
                  <a:xfrm>
                    <a:off x="5906603" y="1899394"/>
                    <a:ext cx="295102" cy="295102"/>
                  </a:xfrm>
                  <a:prstGeom prst="ellipse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prstMaterial="plastic">
                    <a:bevelT w="146050" h="146050"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434" name="Oval 433"/>
                <p:cNvSpPr/>
                <p:nvPr/>
              </p:nvSpPr>
              <p:spPr>
                <a:xfrm>
                  <a:off x="5968414" y="3884749"/>
                  <a:ext cx="45719" cy="45719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" h="19050"/>
                  <a:bevelB w="25400" h="254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5" name="Oval 434"/>
                <p:cNvSpPr/>
                <p:nvPr/>
              </p:nvSpPr>
              <p:spPr>
                <a:xfrm>
                  <a:off x="6006318" y="3853553"/>
                  <a:ext cx="45719" cy="45719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" h="19050"/>
                  <a:bevelB w="25400" h="254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6" name="Oval 435"/>
                <p:cNvSpPr/>
                <p:nvPr/>
              </p:nvSpPr>
              <p:spPr>
                <a:xfrm>
                  <a:off x="6039128" y="3821384"/>
                  <a:ext cx="45719" cy="45719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" h="19050"/>
                  <a:bevelB w="25400" h="254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7" name="Oval 436"/>
                <p:cNvSpPr/>
                <p:nvPr/>
              </p:nvSpPr>
              <p:spPr>
                <a:xfrm>
                  <a:off x="6061537" y="3779508"/>
                  <a:ext cx="45719" cy="45719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" h="19050"/>
                  <a:bevelB w="25400" h="254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8" name="Oval 437"/>
                <p:cNvSpPr/>
                <p:nvPr/>
              </p:nvSpPr>
              <p:spPr>
                <a:xfrm>
                  <a:off x="6074019" y="3733657"/>
                  <a:ext cx="45719" cy="45719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" h="19050"/>
                  <a:bevelB w="25400" h="254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9" name="Oval 438"/>
                <p:cNvSpPr/>
                <p:nvPr/>
              </p:nvSpPr>
              <p:spPr>
                <a:xfrm>
                  <a:off x="5927638" y="3905449"/>
                  <a:ext cx="45719" cy="45719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" h="19050"/>
                  <a:bevelB w="25400" h="254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0" name="Oval 439"/>
                <p:cNvSpPr/>
                <p:nvPr/>
              </p:nvSpPr>
              <p:spPr>
                <a:xfrm>
                  <a:off x="5880649" y="3910313"/>
                  <a:ext cx="45719" cy="45719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" h="19050"/>
                  <a:bevelB w="25400" h="254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441" name="Group 440"/>
                <p:cNvGrpSpPr/>
                <p:nvPr/>
              </p:nvGrpSpPr>
              <p:grpSpPr>
                <a:xfrm rot="16200000">
                  <a:off x="5890807" y="3496537"/>
                  <a:ext cx="239089" cy="222375"/>
                  <a:chOff x="4030577" y="2845521"/>
                  <a:chExt cx="239089" cy="222375"/>
                </a:xfrm>
              </p:grpSpPr>
              <p:sp>
                <p:nvSpPr>
                  <p:cNvPr id="458" name="Oval 457"/>
                  <p:cNvSpPr/>
                  <p:nvPr/>
                </p:nvSpPr>
                <p:spPr>
                  <a:xfrm>
                    <a:off x="4118342" y="29966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9050" h="19050"/>
                    <a:bevelB w="254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59" name="Oval 458"/>
                  <p:cNvSpPr/>
                  <p:nvPr/>
                </p:nvSpPr>
                <p:spPr>
                  <a:xfrm>
                    <a:off x="4156246" y="296541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9050" h="19050"/>
                    <a:bevelB w="254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60" name="Oval 459"/>
                  <p:cNvSpPr/>
                  <p:nvPr/>
                </p:nvSpPr>
                <p:spPr>
                  <a:xfrm>
                    <a:off x="4189056" y="293324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9050" h="19050"/>
                    <a:bevelB w="254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61" name="Oval 460"/>
                  <p:cNvSpPr/>
                  <p:nvPr/>
                </p:nvSpPr>
                <p:spPr>
                  <a:xfrm>
                    <a:off x="4211465" y="2891372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9050" h="19050"/>
                    <a:bevelB w="254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62" name="Oval 461"/>
                  <p:cNvSpPr/>
                  <p:nvPr/>
                </p:nvSpPr>
                <p:spPr>
                  <a:xfrm>
                    <a:off x="4223947" y="2845521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9050" h="19050"/>
                    <a:bevelB w="254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63" name="Oval 462"/>
                  <p:cNvSpPr/>
                  <p:nvPr/>
                </p:nvSpPr>
                <p:spPr>
                  <a:xfrm>
                    <a:off x="4077566" y="30173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9050" h="19050"/>
                    <a:bevelB w="254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64" name="Oval 463"/>
                  <p:cNvSpPr/>
                  <p:nvPr/>
                </p:nvSpPr>
                <p:spPr>
                  <a:xfrm>
                    <a:off x="4030577" y="302217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9050" h="19050"/>
                    <a:bevelB w="254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442" name="Group 441"/>
                <p:cNvGrpSpPr/>
                <p:nvPr/>
              </p:nvGrpSpPr>
              <p:grpSpPr>
                <a:xfrm rot="10800000">
                  <a:off x="5657639" y="3486228"/>
                  <a:ext cx="240890" cy="467852"/>
                  <a:chOff x="4005161" y="2649724"/>
                  <a:chExt cx="240890" cy="467852"/>
                </a:xfrm>
              </p:grpSpPr>
              <p:sp>
                <p:nvSpPr>
                  <p:cNvPr id="443" name="Oval 442"/>
                  <p:cNvSpPr/>
                  <p:nvPr/>
                </p:nvSpPr>
                <p:spPr>
                  <a:xfrm>
                    <a:off x="4092926" y="304629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9050" h="19050"/>
                    <a:bevelB w="254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44" name="Oval 443"/>
                  <p:cNvSpPr/>
                  <p:nvPr/>
                </p:nvSpPr>
                <p:spPr>
                  <a:xfrm>
                    <a:off x="4130830" y="301509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9050" h="19050"/>
                    <a:bevelB w="254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45" name="Oval 444"/>
                  <p:cNvSpPr/>
                  <p:nvPr/>
                </p:nvSpPr>
                <p:spPr>
                  <a:xfrm>
                    <a:off x="4163640" y="298292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9050" h="19050"/>
                    <a:bevelB w="254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46" name="Oval 445"/>
                  <p:cNvSpPr/>
                  <p:nvPr/>
                </p:nvSpPr>
                <p:spPr>
                  <a:xfrm>
                    <a:off x="4186049" y="2941052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9050" h="19050"/>
                    <a:bevelB w="254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47" name="Oval 446"/>
                  <p:cNvSpPr/>
                  <p:nvPr/>
                </p:nvSpPr>
                <p:spPr>
                  <a:xfrm>
                    <a:off x="4198531" y="2895201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9050" h="19050"/>
                    <a:bevelB w="254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48" name="Oval 447"/>
                  <p:cNvSpPr/>
                  <p:nvPr/>
                </p:nvSpPr>
                <p:spPr>
                  <a:xfrm>
                    <a:off x="4052150" y="306699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9050" h="19050"/>
                    <a:bevelB w="254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49" name="Oval 448"/>
                  <p:cNvSpPr/>
                  <p:nvPr/>
                </p:nvSpPr>
                <p:spPr>
                  <a:xfrm>
                    <a:off x="4005161" y="307185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9050" h="19050"/>
                    <a:bevelB w="254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450" name="Group 449"/>
                  <p:cNvGrpSpPr/>
                  <p:nvPr/>
                </p:nvGrpSpPr>
                <p:grpSpPr>
                  <a:xfrm rot="16200000">
                    <a:off x="4015319" y="2658081"/>
                    <a:ext cx="239089" cy="222375"/>
                    <a:chOff x="4030577" y="2845521"/>
                    <a:chExt cx="239089" cy="222375"/>
                  </a:xfrm>
                </p:grpSpPr>
                <p:sp>
                  <p:nvSpPr>
                    <p:cNvPr id="451" name="Oval 450"/>
                    <p:cNvSpPr/>
                    <p:nvPr/>
                  </p:nvSpPr>
                  <p:spPr>
                    <a:xfrm>
                      <a:off x="4118342" y="29966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75000"/>
                      </a:schemeClr>
                    </a:solidFill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 w="19050" h="19050"/>
                      <a:bevelB w="25400" h="254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52" name="Oval 451"/>
                    <p:cNvSpPr/>
                    <p:nvPr/>
                  </p:nvSpPr>
                  <p:spPr>
                    <a:xfrm>
                      <a:off x="4156246" y="296541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75000"/>
                      </a:schemeClr>
                    </a:solidFill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 w="19050" h="19050"/>
                      <a:bevelB w="25400" h="254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53" name="Oval 452"/>
                    <p:cNvSpPr/>
                    <p:nvPr/>
                  </p:nvSpPr>
                  <p:spPr>
                    <a:xfrm>
                      <a:off x="4189056" y="293324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75000"/>
                      </a:schemeClr>
                    </a:solidFill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 w="19050" h="19050"/>
                      <a:bevelB w="25400" h="254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54" name="Oval 453"/>
                    <p:cNvSpPr/>
                    <p:nvPr/>
                  </p:nvSpPr>
                  <p:spPr>
                    <a:xfrm>
                      <a:off x="4211465" y="2891372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75000"/>
                      </a:schemeClr>
                    </a:solidFill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 w="19050" h="19050"/>
                      <a:bevelB w="25400" h="254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55" name="Oval 454"/>
                    <p:cNvSpPr/>
                    <p:nvPr/>
                  </p:nvSpPr>
                  <p:spPr>
                    <a:xfrm>
                      <a:off x="4223947" y="2845521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75000"/>
                      </a:schemeClr>
                    </a:solidFill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 w="19050" h="19050"/>
                      <a:bevelB w="25400" h="254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56" name="Oval 455"/>
                    <p:cNvSpPr/>
                    <p:nvPr/>
                  </p:nvSpPr>
                  <p:spPr>
                    <a:xfrm>
                      <a:off x="4077566" y="30173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75000"/>
                      </a:schemeClr>
                    </a:solidFill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 w="19050" h="19050"/>
                      <a:bevelB w="25400" h="254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57" name="Oval 456"/>
                    <p:cNvSpPr/>
                    <p:nvPr/>
                  </p:nvSpPr>
                  <p:spPr>
                    <a:xfrm>
                      <a:off x="4030577" y="302217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75000"/>
                      </a:schemeClr>
                    </a:solidFill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 w="19050" h="19050"/>
                      <a:bevelB w="25400" h="254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</p:grpSp>
          <p:sp>
            <p:nvSpPr>
              <p:cNvPr id="471" name="Freeform 470"/>
              <p:cNvSpPr/>
              <p:nvPr/>
            </p:nvSpPr>
            <p:spPr>
              <a:xfrm rot="16200000">
                <a:off x="4678664" y="4255553"/>
                <a:ext cx="518864" cy="523049"/>
              </a:xfrm>
              <a:custGeom>
                <a:avLst/>
                <a:gdLst>
                  <a:gd name="connsiteX0" fmla="*/ 1315725 w 2631516"/>
                  <a:gd name="connsiteY0" fmla="*/ 137690 h 2652744"/>
                  <a:gd name="connsiteX1" fmla="*/ 1397005 w 2631516"/>
                  <a:gd name="connsiteY1" fmla="*/ 51330 h 2652744"/>
                  <a:gd name="connsiteX2" fmla="*/ 1478285 w 2631516"/>
                  <a:gd name="connsiteY2" fmla="*/ 163090 h 2652744"/>
                  <a:gd name="connsiteX3" fmla="*/ 1569725 w 2631516"/>
                  <a:gd name="connsiteY3" fmla="*/ 107210 h 2652744"/>
                  <a:gd name="connsiteX4" fmla="*/ 1645925 w 2631516"/>
                  <a:gd name="connsiteY4" fmla="*/ 213890 h 2652744"/>
                  <a:gd name="connsiteX5" fmla="*/ 1798325 w 2631516"/>
                  <a:gd name="connsiteY5" fmla="*/ 158010 h 2652744"/>
                  <a:gd name="connsiteX6" fmla="*/ 1854205 w 2631516"/>
                  <a:gd name="connsiteY6" fmla="*/ 310410 h 2652744"/>
                  <a:gd name="connsiteX7" fmla="*/ 1991365 w 2631516"/>
                  <a:gd name="connsiteY7" fmla="*/ 279930 h 2652744"/>
                  <a:gd name="connsiteX8" fmla="*/ 2042165 w 2631516"/>
                  <a:gd name="connsiteY8" fmla="*/ 422170 h 2652744"/>
                  <a:gd name="connsiteX9" fmla="*/ 2199645 w 2631516"/>
                  <a:gd name="connsiteY9" fmla="*/ 396770 h 2652744"/>
                  <a:gd name="connsiteX10" fmla="*/ 2199645 w 2631516"/>
                  <a:gd name="connsiteY10" fmla="*/ 564410 h 2652744"/>
                  <a:gd name="connsiteX11" fmla="*/ 2402845 w 2631516"/>
                  <a:gd name="connsiteY11" fmla="*/ 569490 h 2652744"/>
                  <a:gd name="connsiteX12" fmla="*/ 2321565 w 2631516"/>
                  <a:gd name="connsiteY12" fmla="*/ 732050 h 2652744"/>
                  <a:gd name="connsiteX13" fmla="*/ 2529845 w 2631516"/>
                  <a:gd name="connsiteY13" fmla="*/ 808250 h 2652744"/>
                  <a:gd name="connsiteX14" fmla="*/ 2433325 w 2631516"/>
                  <a:gd name="connsiteY14" fmla="*/ 960650 h 2652744"/>
                  <a:gd name="connsiteX15" fmla="*/ 2621285 w 2631516"/>
                  <a:gd name="connsiteY15" fmla="*/ 1077490 h 2652744"/>
                  <a:gd name="connsiteX16" fmla="*/ 2489205 w 2631516"/>
                  <a:gd name="connsiteY16" fmla="*/ 1174010 h 2652744"/>
                  <a:gd name="connsiteX17" fmla="*/ 2631445 w 2631516"/>
                  <a:gd name="connsiteY17" fmla="*/ 1336570 h 2652744"/>
                  <a:gd name="connsiteX18" fmla="*/ 2509525 w 2631516"/>
                  <a:gd name="connsiteY18" fmla="*/ 1458490 h 2652744"/>
                  <a:gd name="connsiteX19" fmla="*/ 2585725 w 2631516"/>
                  <a:gd name="connsiteY19" fmla="*/ 1605810 h 2652744"/>
                  <a:gd name="connsiteX20" fmla="*/ 2468885 w 2631516"/>
                  <a:gd name="connsiteY20" fmla="*/ 1646450 h 2652744"/>
                  <a:gd name="connsiteX21" fmla="*/ 2519685 w 2631516"/>
                  <a:gd name="connsiteY21" fmla="*/ 1803930 h 2652744"/>
                  <a:gd name="connsiteX22" fmla="*/ 2392685 w 2631516"/>
                  <a:gd name="connsiteY22" fmla="*/ 1849650 h 2652744"/>
                  <a:gd name="connsiteX23" fmla="*/ 2402845 w 2631516"/>
                  <a:gd name="connsiteY23" fmla="*/ 2022370 h 2652744"/>
                  <a:gd name="connsiteX24" fmla="*/ 2270765 w 2631516"/>
                  <a:gd name="connsiteY24" fmla="*/ 2052850 h 2652744"/>
                  <a:gd name="connsiteX25" fmla="*/ 2270765 w 2631516"/>
                  <a:gd name="connsiteY25" fmla="*/ 2220490 h 2652744"/>
                  <a:gd name="connsiteX26" fmla="*/ 2123445 w 2631516"/>
                  <a:gd name="connsiteY26" fmla="*/ 2240810 h 2652744"/>
                  <a:gd name="connsiteX27" fmla="*/ 2077725 w 2631516"/>
                  <a:gd name="connsiteY27" fmla="*/ 2413530 h 2652744"/>
                  <a:gd name="connsiteX28" fmla="*/ 1986285 w 2631516"/>
                  <a:gd name="connsiteY28" fmla="*/ 2377970 h 2652744"/>
                  <a:gd name="connsiteX29" fmla="*/ 1899925 w 2631516"/>
                  <a:gd name="connsiteY29" fmla="*/ 2586250 h 2652744"/>
                  <a:gd name="connsiteX30" fmla="*/ 1772925 w 2631516"/>
                  <a:gd name="connsiteY30" fmla="*/ 2479570 h 2652744"/>
                  <a:gd name="connsiteX31" fmla="*/ 1630685 w 2631516"/>
                  <a:gd name="connsiteY31" fmla="*/ 2616730 h 2652744"/>
                  <a:gd name="connsiteX32" fmla="*/ 1539245 w 2631516"/>
                  <a:gd name="connsiteY32" fmla="*/ 2545610 h 2652744"/>
                  <a:gd name="connsiteX33" fmla="*/ 1300485 w 2631516"/>
                  <a:gd name="connsiteY33" fmla="*/ 2631970 h 2652744"/>
                  <a:gd name="connsiteX34" fmla="*/ 1254765 w 2631516"/>
                  <a:gd name="connsiteY34" fmla="*/ 2565930 h 2652744"/>
                  <a:gd name="connsiteX35" fmla="*/ 1158245 w 2631516"/>
                  <a:gd name="connsiteY35" fmla="*/ 2652290 h 2652744"/>
                  <a:gd name="connsiteX36" fmla="*/ 1041405 w 2631516"/>
                  <a:gd name="connsiteY36" fmla="*/ 2520210 h 2652744"/>
                  <a:gd name="connsiteX37" fmla="*/ 919485 w 2631516"/>
                  <a:gd name="connsiteY37" fmla="*/ 2606570 h 2652744"/>
                  <a:gd name="connsiteX38" fmla="*/ 899165 w 2631516"/>
                  <a:gd name="connsiteY38" fmla="*/ 2469410 h 2652744"/>
                  <a:gd name="connsiteX39" fmla="*/ 787405 w 2631516"/>
                  <a:gd name="connsiteY39" fmla="*/ 2499890 h 2652744"/>
                  <a:gd name="connsiteX40" fmla="*/ 721365 w 2631516"/>
                  <a:gd name="connsiteY40" fmla="*/ 2540530 h 2652744"/>
                  <a:gd name="connsiteX41" fmla="*/ 706125 w 2631516"/>
                  <a:gd name="connsiteY41" fmla="*/ 2418610 h 2652744"/>
                  <a:gd name="connsiteX42" fmla="*/ 553725 w 2631516"/>
                  <a:gd name="connsiteY42" fmla="*/ 2388130 h 2652744"/>
                  <a:gd name="connsiteX43" fmla="*/ 558805 w 2631516"/>
                  <a:gd name="connsiteY43" fmla="*/ 2266210 h 2652744"/>
                  <a:gd name="connsiteX44" fmla="*/ 431805 w 2631516"/>
                  <a:gd name="connsiteY44" fmla="*/ 2276370 h 2652744"/>
                  <a:gd name="connsiteX45" fmla="*/ 411485 w 2631516"/>
                  <a:gd name="connsiteY45" fmla="*/ 2144290 h 2652744"/>
                  <a:gd name="connsiteX46" fmla="*/ 233685 w 2631516"/>
                  <a:gd name="connsiteY46" fmla="*/ 2154450 h 2652744"/>
                  <a:gd name="connsiteX47" fmla="*/ 309885 w 2631516"/>
                  <a:gd name="connsiteY47" fmla="*/ 2027450 h 2652744"/>
                  <a:gd name="connsiteX48" fmla="*/ 127005 w 2631516"/>
                  <a:gd name="connsiteY48" fmla="*/ 1966490 h 2652744"/>
                  <a:gd name="connsiteX49" fmla="*/ 213365 w 2631516"/>
                  <a:gd name="connsiteY49" fmla="*/ 1844570 h 2652744"/>
                  <a:gd name="connsiteX50" fmla="*/ 40645 w 2631516"/>
                  <a:gd name="connsiteY50" fmla="*/ 1758210 h 2652744"/>
                  <a:gd name="connsiteX51" fmla="*/ 132085 w 2631516"/>
                  <a:gd name="connsiteY51" fmla="*/ 1646450 h 2652744"/>
                  <a:gd name="connsiteX52" fmla="*/ 20325 w 2631516"/>
                  <a:gd name="connsiteY52" fmla="*/ 1514370 h 2652744"/>
                  <a:gd name="connsiteX53" fmla="*/ 101605 w 2631516"/>
                  <a:gd name="connsiteY53" fmla="*/ 1438170 h 2652744"/>
                  <a:gd name="connsiteX54" fmla="*/ 5 w 2631516"/>
                  <a:gd name="connsiteY54" fmla="*/ 1306090 h 2652744"/>
                  <a:gd name="connsiteX55" fmla="*/ 106685 w 2631516"/>
                  <a:gd name="connsiteY55" fmla="*/ 1255290 h 2652744"/>
                  <a:gd name="connsiteX56" fmla="*/ 10165 w 2631516"/>
                  <a:gd name="connsiteY56" fmla="*/ 1047010 h 2652744"/>
                  <a:gd name="connsiteX57" fmla="*/ 172725 w 2631516"/>
                  <a:gd name="connsiteY57" fmla="*/ 986050 h 2652744"/>
                  <a:gd name="connsiteX58" fmla="*/ 101605 w 2631516"/>
                  <a:gd name="connsiteY58" fmla="*/ 823490 h 2652744"/>
                  <a:gd name="connsiteX59" fmla="*/ 228605 w 2631516"/>
                  <a:gd name="connsiteY59" fmla="*/ 813330 h 2652744"/>
                  <a:gd name="connsiteX60" fmla="*/ 187965 w 2631516"/>
                  <a:gd name="connsiteY60" fmla="*/ 701570 h 2652744"/>
                  <a:gd name="connsiteX61" fmla="*/ 309885 w 2631516"/>
                  <a:gd name="connsiteY61" fmla="*/ 711730 h 2652744"/>
                  <a:gd name="connsiteX62" fmla="*/ 279405 w 2631516"/>
                  <a:gd name="connsiteY62" fmla="*/ 539010 h 2652744"/>
                  <a:gd name="connsiteX63" fmla="*/ 411485 w 2631516"/>
                  <a:gd name="connsiteY63" fmla="*/ 549170 h 2652744"/>
                  <a:gd name="connsiteX64" fmla="*/ 411485 w 2631516"/>
                  <a:gd name="connsiteY64" fmla="*/ 422170 h 2652744"/>
                  <a:gd name="connsiteX65" fmla="*/ 579125 w 2631516"/>
                  <a:gd name="connsiteY65" fmla="*/ 422170 h 2652744"/>
                  <a:gd name="connsiteX66" fmla="*/ 568965 w 2631516"/>
                  <a:gd name="connsiteY66" fmla="*/ 254530 h 2652744"/>
                  <a:gd name="connsiteX67" fmla="*/ 731525 w 2631516"/>
                  <a:gd name="connsiteY67" fmla="*/ 305330 h 2652744"/>
                  <a:gd name="connsiteX68" fmla="*/ 787405 w 2631516"/>
                  <a:gd name="connsiteY68" fmla="*/ 132610 h 2652744"/>
                  <a:gd name="connsiteX69" fmla="*/ 919485 w 2631516"/>
                  <a:gd name="connsiteY69" fmla="*/ 224050 h 2652744"/>
                  <a:gd name="connsiteX70" fmla="*/ 1005845 w 2631516"/>
                  <a:gd name="connsiteY70" fmla="*/ 31010 h 2652744"/>
                  <a:gd name="connsiteX71" fmla="*/ 1163325 w 2631516"/>
                  <a:gd name="connsiteY71" fmla="*/ 152930 h 2652744"/>
                  <a:gd name="connsiteX72" fmla="*/ 1239525 w 2631516"/>
                  <a:gd name="connsiteY72" fmla="*/ 530 h 2652744"/>
                  <a:gd name="connsiteX73" fmla="*/ 1264925 w 2631516"/>
                  <a:gd name="connsiteY73" fmla="*/ 112290 h 265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2631516" h="2652744">
                    <a:moveTo>
                      <a:pt x="1315725" y="137690"/>
                    </a:moveTo>
                    <a:cubicBezTo>
                      <a:pt x="1342818" y="92393"/>
                      <a:pt x="1369912" y="47097"/>
                      <a:pt x="1397005" y="51330"/>
                    </a:cubicBezTo>
                    <a:cubicBezTo>
                      <a:pt x="1424098" y="55563"/>
                      <a:pt x="1449498" y="153777"/>
                      <a:pt x="1478285" y="163090"/>
                    </a:cubicBezTo>
                    <a:cubicBezTo>
                      <a:pt x="1507072" y="172403"/>
                      <a:pt x="1541785" y="98743"/>
                      <a:pt x="1569725" y="107210"/>
                    </a:cubicBezTo>
                    <a:cubicBezTo>
                      <a:pt x="1597665" y="115677"/>
                      <a:pt x="1607825" y="205423"/>
                      <a:pt x="1645925" y="213890"/>
                    </a:cubicBezTo>
                    <a:cubicBezTo>
                      <a:pt x="1684025" y="222357"/>
                      <a:pt x="1763612" y="141923"/>
                      <a:pt x="1798325" y="158010"/>
                    </a:cubicBezTo>
                    <a:cubicBezTo>
                      <a:pt x="1833038" y="174097"/>
                      <a:pt x="1822032" y="290090"/>
                      <a:pt x="1854205" y="310410"/>
                    </a:cubicBezTo>
                    <a:cubicBezTo>
                      <a:pt x="1886378" y="330730"/>
                      <a:pt x="1960038" y="261303"/>
                      <a:pt x="1991365" y="279930"/>
                    </a:cubicBezTo>
                    <a:cubicBezTo>
                      <a:pt x="2022692" y="298557"/>
                      <a:pt x="2007452" y="402697"/>
                      <a:pt x="2042165" y="422170"/>
                    </a:cubicBezTo>
                    <a:cubicBezTo>
                      <a:pt x="2076878" y="441643"/>
                      <a:pt x="2173398" y="373063"/>
                      <a:pt x="2199645" y="396770"/>
                    </a:cubicBezTo>
                    <a:cubicBezTo>
                      <a:pt x="2225892" y="420477"/>
                      <a:pt x="2165778" y="535623"/>
                      <a:pt x="2199645" y="564410"/>
                    </a:cubicBezTo>
                    <a:cubicBezTo>
                      <a:pt x="2233512" y="593197"/>
                      <a:pt x="2382525" y="541550"/>
                      <a:pt x="2402845" y="569490"/>
                    </a:cubicBezTo>
                    <a:cubicBezTo>
                      <a:pt x="2423165" y="597430"/>
                      <a:pt x="2300398" y="692257"/>
                      <a:pt x="2321565" y="732050"/>
                    </a:cubicBezTo>
                    <a:cubicBezTo>
                      <a:pt x="2342732" y="771843"/>
                      <a:pt x="2511218" y="770150"/>
                      <a:pt x="2529845" y="808250"/>
                    </a:cubicBezTo>
                    <a:cubicBezTo>
                      <a:pt x="2548472" y="846350"/>
                      <a:pt x="2418085" y="915777"/>
                      <a:pt x="2433325" y="960650"/>
                    </a:cubicBezTo>
                    <a:cubicBezTo>
                      <a:pt x="2448565" y="1005523"/>
                      <a:pt x="2611972" y="1041930"/>
                      <a:pt x="2621285" y="1077490"/>
                    </a:cubicBezTo>
                    <a:cubicBezTo>
                      <a:pt x="2630598" y="1113050"/>
                      <a:pt x="2487512" y="1130830"/>
                      <a:pt x="2489205" y="1174010"/>
                    </a:cubicBezTo>
                    <a:cubicBezTo>
                      <a:pt x="2490898" y="1217190"/>
                      <a:pt x="2628058" y="1289157"/>
                      <a:pt x="2631445" y="1336570"/>
                    </a:cubicBezTo>
                    <a:cubicBezTo>
                      <a:pt x="2634832" y="1383983"/>
                      <a:pt x="2517145" y="1413617"/>
                      <a:pt x="2509525" y="1458490"/>
                    </a:cubicBezTo>
                    <a:cubicBezTo>
                      <a:pt x="2501905" y="1503363"/>
                      <a:pt x="2592498" y="1574483"/>
                      <a:pt x="2585725" y="1605810"/>
                    </a:cubicBezTo>
                    <a:cubicBezTo>
                      <a:pt x="2578952" y="1637137"/>
                      <a:pt x="2479892" y="1613430"/>
                      <a:pt x="2468885" y="1646450"/>
                    </a:cubicBezTo>
                    <a:cubicBezTo>
                      <a:pt x="2457878" y="1679470"/>
                      <a:pt x="2532385" y="1770063"/>
                      <a:pt x="2519685" y="1803930"/>
                    </a:cubicBezTo>
                    <a:cubicBezTo>
                      <a:pt x="2506985" y="1837797"/>
                      <a:pt x="2412158" y="1813243"/>
                      <a:pt x="2392685" y="1849650"/>
                    </a:cubicBezTo>
                    <a:cubicBezTo>
                      <a:pt x="2373212" y="1886057"/>
                      <a:pt x="2423165" y="1988503"/>
                      <a:pt x="2402845" y="2022370"/>
                    </a:cubicBezTo>
                    <a:cubicBezTo>
                      <a:pt x="2382525" y="2056237"/>
                      <a:pt x="2292778" y="2019830"/>
                      <a:pt x="2270765" y="2052850"/>
                    </a:cubicBezTo>
                    <a:cubicBezTo>
                      <a:pt x="2248752" y="2085870"/>
                      <a:pt x="2295318" y="2189163"/>
                      <a:pt x="2270765" y="2220490"/>
                    </a:cubicBezTo>
                    <a:cubicBezTo>
                      <a:pt x="2246212" y="2251817"/>
                      <a:pt x="2155618" y="2208637"/>
                      <a:pt x="2123445" y="2240810"/>
                    </a:cubicBezTo>
                    <a:cubicBezTo>
                      <a:pt x="2091272" y="2272983"/>
                      <a:pt x="2100585" y="2390670"/>
                      <a:pt x="2077725" y="2413530"/>
                    </a:cubicBezTo>
                    <a:cubicBezTo>
                      <a:pt x="2054865" y="2436390"/>
                      <a:pt x="2015918" y="2349183"/>
                      <a:pt x="1986285" y="2377970"/>
                    </a:cubicBezTo>
                    <a:cubicBezTo>
                      <a:pt x="1956652" y="2406757"/>
                      <a:pt x="1935485" y="2569317"/>
                      <a:pt x="1899925" y="2586250"/>
                    </a:cubicBezTo>
                    <a:cubicBezTo>
                      <a:pt x="1864365" y="2603183"/>
                      <a:pt x="1817798" y="2474490"/>
                      <a:pt x="1772925" y="2479570"/>
                    </a:cubicBezTo>
                    <a:cubicBezTo>
                      <a:pt x="1728052" y="2484650"/>
                      <a:pt x="1669631" y="2605723"/>
                      <a:pt x="1630685" y="2616730"/>
                    </a:cubicBezTo>
                    <a:cubicBezTo>
                      <a:pt x="1591739" y="2627737"/>
                      <a:pt x="1594278" y="2543070"/>
                      <a:pt x="1539245" y="2545610"/>
                    </a:cubicBezTo>
                    <a:cubicBezTo>
                      <a:pt x="1484212" y="2548150"/>
                      <a:pt x="1347898" y="2628583"/>
                      <a:pt x="1300485" y="2631970"/>
                    </a:cubicBezTo>
                    <a:cubicBezTo>
                      <a:pt x="1253072" y="2635357"/>
                      <a:pt x="1278472" y="2562543"/>
                      <a:pt x="1254765" y="2565930"/>
                    </a:cubicBezTo>
                    <a:cubicBezTo>
                      <a:pt x="1231058" y="2569317"/>
                      <a:pt x="1193805" y="2659910"/>
                      <a:pt x="1158245" y="2652290"/>
                    </a:cubicBezTo>
                    <a:cubicBezTo>
                      <a:pt x="1122685" y="2644670"/>
                      <a:pt x="1081198" y="2527830"/>
                      <a:pt x="1041405" y="2520210"/>
                    </a:cubicBezTo>
                    <a:cubicBezTo>
                      <a:pt x="1001612" y="2512590"/>
                      <a:pt x="943192" y="2615037"/>
                      <a:pt x="919485" y="2606570"/>
                    </a:cubicBezTo>
                    <a:cubicBezTo>
                      <a:pt x="895778" y="2598103"/>
                      <a:pt x="921178" y="2487190"/>
                      <a:pt x="899165" y="2469410"/>
                    </a:cubicBezTo>
                    <a:cubicBezTo>
                      <a:pt x="877152" y="2451630"/>
                      <a:pt x="817038" y="2488037"/>
                      <a:pt x="787405" y="2499890"/>
                    </a:cubicBezTo>
                    <a:cubicBezTo>
                      <a:pt x="757772" y="2511743"/>
                      <a:pt x="734912" y="2554077"/>
                      <a:pt x="721365" y="2540530"/>
                    </a:cubicBezTo>
                    <a:cubicBezTo>
                      <a:pt x="707818" y="2526983"/>
                      <a:pt x="734065" y="2444010"/>
                      <a:pt x="706125" y="2418610"/>
                    </a:cubicBezTo>
                    <a:cubicBezTo>
                      <a:pt x="678185" y="2393210"/>
                      <a:pt x="578278" y="2413530"/>
                      <a:pt x="553725" y="2388130"/>
                    </a:cubicBezTo>
                    <a:cubicBezTo>
                      <a:pt x="529172" y="2362730"/>
                      <a:pt x="579125" y="2284837"/>
                      <a:pt x="558805" y="2266210"/>
                    </a:cubicBezTo>
                    <a:cubicBezTo>
                      <a:pt x="538485" y="2247583"/>
                      <a:pt x="456358" y="2296690"/>
                      <a:pt x="431805" y="2276370"/>
                    </a:cubicBezTo>
                    <a:cubicBezTo>
                      <a:pt x="407252" y="2256050"/>
                      <a:pt x="444505" y="2164610"/>
                      <a:pt x="411485" y="2144290"/>
                    </a:cubicBezTo>
                    <a:cubicBezTo>
                      <a:pt x="378465" y="2123970"/>
                      <a:pt x="250618" y="2173923"/>
                      <a:pt x="233685" y="2154450"/>
                    </a:cubicBezTo>
                    <a:cubicBezTo>
                      <a:pt x="216752" y="2134977"/>
                      <a:pt x="327665" y="2058777"/>
                      <a:pt x="309885" y="2027450"/>
                    </a:cubicBezTo>
                    <a:cubicBezTo>
                      <a:pt x="292105" y="1996123"/>
                      <a:pt x="143092" y="1996970"/>
                      <a:pt x="127005" y="1966490"/>
                    </a:cubicBezTo>
                    <a:cubicBezTo>
                      <a:pt x="110918" y="1936010"/>
                      <a:pt x="227758" y="1879283"/>
                      <a:pt x="213365" y="1844570"/>
                    </a:cubicBezTo>
                    <a:cubicBezTo>
                      <a:pt x="198972" y="1809857"/>
                      <a:pt x="54192" y="1791230"/>
                      <a:pt x="40645" y="1758210"/>
                    </a:cubicBezTo>
                    <a:cubicBezTo>
                      <a:pt x="27098" y="1725190"/>
                      <a:pt x="135472" y="1687090"/>
                      <a:pt x="132085" y="1646450"/>
                    </a:cubicBezTo>
                    <a:cubicBezTo>
                      <a:pt x="128698" y="1605810"/>
                      <a:pt x="25405" y="1549083"/>
                      <a:pt x="20325" y="1514370"/>
                    </a:cubicBezTo>
                    <a:cubicBezTo>
                      <a:pt x="15245" y="1479657"/>
                      <a:pt x="104992" y="1472883"/>
                      <a:pt x="101605" y="1438170"/>
                    </a:cubicBezTo>
                    <a:cubicBezTo>
                      <a:pt x="98218" y="1403457"/>
                      <a:pt x="-842" y="1336570"/>
                      <a:pt x="5" y="1306090"/>
                    </a:cubicBezTo>
                    <a:cubicBezTo>
                      <a:pt x="852" y="1275610"/>
                      <a:pt x="104992" y="1298470"/>
                      <a:pt x="106685" y="1255290"/>
                    </a:cubicBezTo>
                    <a:cubicBezTo>
                      <a:pt x="108378" y="1212110"/>
                      <a:pt x="-842" y="1091883"/>
                      <a:pt x="10165" y="1047010"/>
                    </a:cubicBezTo>
                    <a:cubicBezTo>
                      <a:pt x="21172" y="1002137"/>
                      <a:pt x="157485" y="1023303"/>
                      <a:pt x="172725" y="986050"/>
                    </a:cubicBezTo>
                    <a:cubicBezTo>
                      <a:pt x="187965" y="948797"/>
                      <a:pt x="92292" y="852277"/>
                      <a:pt x="101605" y="823490"/>
                    </a:cubicBezTo>
                    <a:cubicBezTo>
                      <a:pt x="110918" y="794703"/>
                      <a:pt x="214212" y="833650"/>
                      <a:pt x="228605" y="813330"/>
                    </a:cubicBezTo>
                    <a:cubicBezTo>
                      <a:pt x="242998" y="793010"/>
                      <a:pt x="174418" y="718503"/>
                      <a:pt x="187965" y="701570"/>
                    </a:cubicBezTo>
                    <a:cubicBezTo>
                      <a:pt x="201512" y="684637"/>
                      <a:pt x="294645" y="738823"/>
                      <a:pt x="309885" y="711730"/>
                    </a:cubicBezTo>
                    <a:cubicBezTo>
                      <a:pt x="325125" y="684637"/>
                      <a:pt x="262472" y="566103"/>
                      <a:pt x="279405" y="539010"/>
                    </a:cubicBezTo>
                    <a:cubicBezTo>
                      <a:pt x="296338" y="511917"/>
                      <a:pt x="389472" y="568643"/>
                      <a:pt x="411485" y="549170"/>
                    </a:cubicBezTo>
                    <a:cubicBezTo>
                      <a:pt x="433498" y="529697"/>
                      <a:pt x="383545" y="443337"/>
                      <a:pt x="411485" y="422170"/>
                    </a:cubicBezTo>
                    <a:cubicBezTo>
                      <a:pt x="439425" y="401003"/>
                      <a:pt x="552878" y="450110"/>
                      <a:pt x="579125" y="422170"/>
                    </a:cubicBezTo>
                    <a:cubicBezTo>
                      <a:pt x="605372" y="394230"/>
                      <a:pt x="543565" y="274003"/>
                      <a:pt x="568965" y="254530"/>
                    </a:cubicBezTo>
                    <a:cubicBezTo>
                      <a:pt x="594365" y="235057"/>
                      <a:pt x="695118" y="325650"/>
                      <a:pt x="731525" y="305330"/>
                    </a:cubicBezTo>
                    <a:cubicBezTo>
                      <a:pt x="767932" y="285010"/>
                      <a:pt x="756078" y="146157"/>
                      <a:pt x="787405" y="132610"/>
                    </a:cubicBezTo>
                    <a:cubicBezTo>
                      <a:pt x="818732" y="119063"/>
                      <a:pt x="883078" y="240983"/>
                      <a:pt x="919485" y="224050"/>
                    </a:cubicBezTo>
                    <a:cubicBezTo>
                      <a:pt x="955892" y="207117"/>
                      <a:pt x="965205" y="42863"/>
                      <a:pt x="1005845" y="31010"/>
                    </a:cubicBezTo>
                    <a:cubicBezTo>
                      <a:pt x="1046485" y="19157"/>
                      <a:pt x="1124378" y="158010"/>
                      <a:pt x="1163325" y="152930"/>
                    </a:cubicBezTo>
                    <a:cubicBezTo>
                      <a:pt x="1202272" y="147850"/>
                      <a:pt x="1222592" y="7303"/>
                      <a:pt x="1239525" y="530"/>
                    </a:cubicBezTo>
                    <a:cubicBezTo>
                      <a:pt x="1256458" y="-6243"/>
                      <a:pt x="1260691" y="53023"/>
                      <a:pt x="1264925" y="11229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7" name="Freeform 506"/>
              <p:cNvSpPr/>
              <p:nvPr/>
            </p:nvSpPr>
            <p:spPr>
              <a:xfrm rot="19800000">
                <a:off x="4656739" y="4234024"/>
                <a:ext cx="556181" cy="560667"/>
              </a:xfrm>
              <a:custGeom>
                <a:avLst/>
                <a:gdLst>
                  <a:gd name="connsiteX0" fmla="*/ 1315725 w 2631516"/>
                  <a:gd name="connsiteY0" fmla="*/ 137690 h 2652744"/>
                  <a:gd name="connsiteX1" fmla="*/ 1397005 w 2631516"/>
                  <a:gd name="connsiteY1" fmla="*/ 51330 h 2652744"/>
                  <a:gd name="connsiteX2" fmla="*/ 1478285 w 2631516"/>
                  <a:gd name="connsiteY2" fmla="*/ 163090 h 2652744"/>
                  <a:gd name="connsiteX3" fmla="*/ 1569725 w 2631516"/>
                  <a:gd name="connsiteY3" fmla="*/ 107210 h 2652744"/>
                  <a:gd name="connsiteX4" fmla="*/ 1645925 w 2631516"/>
                  <a:gd name="connsiteY4" fmla="*/ 213890 h 2652744"/>
                  <a:gd name="connsiteX5" fmla="*/ 1798325 w 2631516"/>
                  <a:gd name="connsiteY5" fmla="*/ 158010 h 2652744"/>
                  <a:gd name="connsiteX6" fmla="*/ 1854205 w 2631516"/>
                  <a:gd name="connsiteY6" fmla="*/ 310410 h 2652744"/>
                  <a:gd name="connsiteX7" fmla="*/ 1991365 w 2631516"/>
                  <a:gd name="connsiteY7" fmla="*/ 279930 h 2652744"/>
                  <a:gd name="connsiteX8" fmla="*/ 2042165 w 2631516"/>
                  <a:gd name="connsiteY8" fmla="*/ 422170 h 2652744"/>
                  <a:gd name="connsiteX9" fmla="*/ 2199645 w 2631516"/>
                  <a:gd name="connsiteY9" fmla="*/ 396770 h 2652744"/>
                  <a:gd name="connsiteX10" fmla="*/ 2199645 w 2631516"/>
                  <a:gd name="connsiteY10" fmla="*/ 564410 h 2652744"/>
                  <a:gd name="connsiteX11" fmla="*/ 2402845 w 2631516"/>
                  <a:gd name="connsiteY11" fmla="*/ 569490 h 2652744"/>
                  <a:gd name="connsiteX12" fmla="*/ 2321565 w 2631516"/>
                  <a:gd name="connsiteY12" fmla="*/ 732050 h 2652744"/>
                  <a:gd name="connsiteX13" fmla="*/ 2529845 w 2631516"/>
                  <a:gd name="connsiteY13" fmla="*/ 808250 h 2652744"/>
                  <a:gd name="connsiteX14" fmla="*/ 2433325 w 2631516"/>
                  <a:gd name="connsiteY14" fmla="*/ 960650 h 2652744"/>
                  <a:gd name="connsiteX15" fmla="*/ 2621285 w 2631516"/>
                  <a:gd name="connsiteY15" fmla="*/ 1077490 h 2652744"/>
                  <a:gd name="connsiteX16" fmla="*/ 2489205 w 2631516"/>
                  <a:gd name="connsiteY16" fmla="*/ 1174010 h 2652744"/>
                  <a:gd name="connsiteX17" fmla="*/ 2631445 w 2631516"/>
                  <a:gd name="connsiteY17" fmla="*/ 1336570 h 2652744"/>
                  <a:gd name="connsiteX18" fmla="*/ 2509525 w 2631516"/>
                  <a:gd name="connsiteY18" fmla="*/ 1458490 h 2652744"/>
                  <a:gd name="connsiteX19" fmla="*/ 2585725 w 2631516"/>
                  <a:gd name="connsiteY19" fmla="*/ 1605810 h 2652744"/>
                  <a:gd name="connsiteX20" fmla="*/ 2468885 w 2631516"/>
                  <a:gd name="connsiteY20" fmla="*/ 1646450 h 2652744"/>
                  <a:gd name="connsiteX21" fmla="*/ 2519685 w 2631516"/>
                  <a:gd name="connsiteY21" fmla="*/ 1803930 h 2652744"/>
                  <a:gd name="connsiteX22" fmla="*/ 2392685 w 2631516"/>
                  <a:gd name="connsiteY22" fmla="*/ 1849650 h 2652744"/>
                  <a:gd name="connsiteX23" fmla="*/ 2402845 w 2631516"/>
                  <a:gd name="connsiteY23" fmla="*/ 2022370 h 2652744"/>
                  <a:gd name="connsiteX24" fmla="*/ 2270765 w 2631516"/>
                  <a:gd name="connsiteY24" fmla="*/ 2052850 h 2652744"/>
                  <a:gd name="connsiteX25" fmla="*/ 2270765 w 2631516"/>
                  <a:gd name="connsiteY25" fmla="*/ 2220490 h 2652744"/>
                  <a:gd name="connsiteX26" fmla="*/ 2123445 w 2631516"/>
                  <a:gd name="connsiteY26" fmla="*/ 2240810 h 2652744"/>
                  <a:gd name="connsiteX27" fmla="*/ 2077725 w 2631516"/>
                  <a:gd name="connsiteY27" fmla="*/ 2413530 h 2652744"/>
                  <a:gd name="connsiteX28" fmla="*/ 1986285 w 2631516"/>
                  <a:gd name="connsiteY28" fmla="*/ 2377970 h 2652744"/>
                  <a:gd name="connsiteX29" fmla="*/ 1899925 w 2631516"/>
                  <a:gd name="connsiteY29" fmla="*/ 2586250 h 2652744"/>
                  <a:gd name="connsiteX30" fmla="*/ 1772925 w 2631516"/>
                  <a:gd name="connsiteY30" fmla="*/ 2479570 h 2652744"/>
                  <a:gd name="connsiteX31" fmla="*/ 1630685 w 2631516"/>
                  <a:gd name="connsiteY31" fmla="*/ 2616730 h 2652744"/>
                  <a:gd name="connsiteX32" fmla="*/ 1539245 w 2631516"/>
                  <a:gd name="connsiteY32" fmla="*/ 2545610 h 2652744"/>
                  <a:gd name="connsiteX33" fmla="*/ 1300485 w 2631516"/>
                  <a:gd name="connsiteY33" fmla="*/ 2631970 h 2652744"/>
                  <a:gd name="connsiteX34" fmla="*/ 1254765 w 2631516"/>
                  <a:gd name="connsiteY34" fmla="*/ 2565930 h 2652744"/>
                  <a:gd name="connsiteX35" fmla="*/ 1158245 w 2631516"/>
                  <a:gd name="connsiteY35" fmla="*/ 2652290 h 2652744"/>
                  <a:gd name="connsiteX36" fmla="*/ 1041405 w 2631516"/>
                  <a:gd name="connsiteY36" fmla="*/ 2520210 h 2652744"/>
                  <a:gd name="connsiteX37" fmla="*/ 919485 w 2631516"/>
                  <a:gd name="connsiteY37" fmla="*/ 2606570 h 2652744"/>
                  <a:gd name="connsiteX38" fmla="*/ 899165 w 2631516"/>
                  <a:gd name="connsiteY38" fmla="*/ 2469410 h 2652744"/>
                  <a:gd name="connsiteX39" fmla="*/ 787405 w 2631516"/>
                  <a:gd name="connsiteY39" fmla="*/ 2499890 h 2652744"/>
                  <a:gd name="connsiteX40" fmla="*/ 721365 w 2631516"/>
                  <a:gd name="connsiteY40" fmla="*/ 2540530 h 2652744"/>
                  <a:gd name="connsiteX41" fmla="*/ 706125 w 2631516"/>
                  <a:gd name="connsiteY41" fmla="*/ 2418610 h 2652744"/>
                  <a:gd name="connsiteX42" fmla="*/ 553725 w 2631516"/>
                  <a:gd name="connsiteY42" fmla="*/ 2388130 h 2652744"/>
                  <a:gd name="connsiteX43" fmla="*/ 558805 w 2631516"/>
                  <a:gd name="connsiteY43" fmla="*/ 2266210 h 2652744"/>
                  <a:gd name="connsiteX44" fmla="*/ 431805 w 2631516"/>
                  <a:gd name="connsiteY44" fmla="*/ 2276370 h 2652744"/>
                  <a:gd name="connsiteX45" fmla="*/ 411485 w 2631516"/>
                  <a:gd name="connsiteY45" fmla="*/ 2144290 h 2652744"/>
                  <a:gd name="connsiteX46" fmla="*/ 233685 w 2631516"/>
                  <a:gd name="connsiteY46" fmla="*/ 2154450 h 2652744"/>
                  <a:gd name="connsiteX47" fmla="*/ 309885 w 2631516"/>
                  <a:gd name="connsiteY47" fmla="*/ 2027450 h 2652744"/>
                  <a:gd name="connsiteX48" fmla="*/ 127005 w 2631516"/>
                  <a:gd name="connsiteY48" fmla="*/ 1966490 h 2652744"/>
                  <a:gd name="connsiteX49" fmla="*/ 213365 w 2631516"/>
                  <a:gd name="connsiteY49" fmla="*/ 1844570 h 2652744"/>
                  <a:gd name="connsiteX50" fmla="*/ 40645 w 2631516"/>
                  <a:gd name="connsiteY50" fmla="*/ 1758210 h 2652744"/>
                  <a:gd name="connsiteX51" fmla="*/ 132085 w 2631516"/>
                  <a:gd name="connsiteY51" fmla="*/ 1646450 h 2652744"/>
                  <a:gd name="connsiteX52" fmla="*/ 20325 w 2631516"/>
                  <a:gd name="connsiteY52" fmla="*/ 1514370 h 2652744"/>
                  <a:gd name="connsiteX53" fmla="*/ 101605 w 2631516"/>
                  <a:gd name="connsiteY53" fmla="*/ 1438170 h 2652744"/>
                  <a:gd name="connsiteX54" fmla="*/ 5 w 2631516"/>
                  <a:gd name="connsiteY54" fmla="*/ 1306090 h 2652744"/>
                  <a:gd name="connsiteX55" fmla="*/ 106685 w 2631516"/>
                  <a:gd name="connsiteY55" fmla="*/ 1255290 h 2652744"/>
                  <a:gd name="connsiteX56" fmla="*/ 10165 w 2631516"/>
                  <a:gd name="connsiteY56" fmla="*/ 1047010 h 2652744"/>
                  <a:gd name="connsiteX57" fmla="*/ 172725 w 2631516"/>
                  <a:gd name="connsiteY57" fmla="*/ 986050 h 2652744"/>
                  <a:gd name="connsiteX58" fmla="*/ 101605 w 2631516"/>
                  <a:gd name="connsiteY58" fmla="*/ 823490 h 2652744"/>
                  <a:gd name="connsiteX59" fmla="*/ 228605 w 2631516"/>
                  <a:gd name="connsiteY59" fmla="*/ 813330 h 2652744"/>
                  <a:gd name="connsiteX60" fmla="*/ 187965 w 2631516"/>
                  <a:gd name="connsiteY60" fmla="*/ 701570 h 2652744"/>
                  <a:gd name="connsiteX61" fmla="*/ 309885 w 2631516"/>
                  <a:gd name="connsiteY61" fmla="*/ 711730 h 2652744"/>
                  <a:gd name="connsiteX62" fmla="*/ 279405 w 2631516"/>
                  <a:gd name="connsiteY62" fmla="*/ 539010 h 2652744"/>
                  <a:gd name="connsiteX63" fmla="*/ 411485 w 2631516"/>
                  <a:gd name="connsiteY63" fmla="*/ 549170 h 2652744"/>
                  <a:gd name="connsiteX64" fmla="*/ 411485 w 2631516"/>
                  <a:gd name="connsiteY64" fmla="*/ 422170 h 2652744"/>
                  <a:gd name="connsiteX65" fmla="*/ 579125 w 2631516"/>
                  <a:gd name="connsiteY65" fmla="*/ 422170 h 2652744"/>
                  <a:gd name="connsiteX66" fmla="*/ 568965 w 2631516"/>
                  <a:gd name="connsiteY66" fmla="*/ 254530 h 2652744"/>
                  <a:gd name="connsiteX67" fmla="*/ 731525 w 2631516"/>
                  <a:gd name="connsiteY67" fmla="*/ 305330 h 2652744"/>
                  <a:gd name="connsiteX68" fmla="*/ 787405 w 2631516"/>
                  <a:gd name="connsiteY68" fmla="*/ 132610 h 2652744"/>
                  <a:gd name="connsiteX69" fmla="*/ 919485 w 2631516"/>
                  <a:gd name="connsiteY69" fmla="*/ 224050 h 2652744"/>
                  <a:gd name="connsiteX70" fmla="*/ 1005845 w 2631516"/>
                  <a:gd name="connsiteY70" fmla="*/ 31010 h 2652744"/>
                  <a:gd name="connsiteX71" fmla="*/ 1163325 w 2631516"/>
                  <a:gd name="connsiteY71" fmla="*/ 152930 h 2652744"/>
                  <a:gd name="connsiteX72" fmla="*/ 1239525 w 2631516"/>
                  <a:gd name="connsiteY72" fmla="*/ 530 h 2652744"/>
                  <a:gd name="connsiteX73" fmla="*/ 1264925 w 2631516"/>
                  <a:gd name="connsiteY73" fmla="*/ 112290 h 265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2631516" h="2652744">
                    <a:moveTo>
                      <a:pt x="1315725" y="137690"/>
                    </a:moveTo>
                    <a:cubicBezTo>
                      <a:pt x="1342818" y="92393"/>
                      <a:pt x="1369912" y="47097"/>
                      <a:pt x="1397005" y="51330"/>
                    </a:cubicBezTo>
                    <a:cubicBezTo>
                      <a:pt x="1424098" y="55563"/>
                      <a:pt x="1449498" y="153777"/>
                      <a:pt x="1478285" y="163090"/>
                    </a:cubicBezTo>
                    <a:cubicBezTo>
                      <a:pt x="1507072" y="172403"/>
                      <a:pt x="1541785" y="98743"/>
                      <a:pt x="1569725" y="107210"/>
                    </a:cubicBezTo>
                    <a:cubicBezTo>
                      <a:pt x="1597665" y="115677"/>
                      <a:pt x="1607825" y="205423"/>
                      <a:pt x="1645925" y="213890"/>
                    </a:cubicBezTo>
                    <a:cubicBezTo>
                      <a:pt x="1684025" y="222357"/>
                      <a:pt x="1763612" y="141923"/>
                      <a:pt x="1798325" y="158010"/>
                    </a:cubicBezTo>
                    <a:cubicBezTo>
                      <a:pt x="1833038" y="174097"/>
                      <a:pt x="1822032" y="290090"/>
                      <a:pt x="1854205" y="310410"/>
                    </a:cubicBezTo>
                    <a:cubicBezTo>
                      <a:pt x="1886378" y="330730"/>
                      <a:pt x="1960038" y="261303"/>
                      <a:pt x="1991365" y="279930"/>
                    </a:cubicBezTo>
                    <a:cubicBezTo>
                      <a:pt x="2022692" y="298557"/>
                      <a:pt x="2007452" y="402697"/>
                      <a:pt x="2042165" y="422170"/>
                    </a:cubicBezTo>
                    <a:cubicBezTo>
                      <a:pt x="2076878" y="441643"/>
                      <a:pt x="2173398" y="373063"/>
                      <a:pt x="2199645" y="396770"/>
                    </a:cubicBezTo>
                    <a:cubicBezTo>
                      <a:pt x="2225892" y="420477"/>
                      <a:pt x="2165778" y="535623"/>
                      <a:pt x="2199645" y="564410"/>
                    </a:cubicBezTo>
                    <a:cubicBezTo>
                      <a:pt x="2233512" y="593197"/>
                      <a:pt x="2382525" y="541550"/>
                      <a:pt x="2402845" y="569490"/>
                    </a:cubicBezTo>
                    <a:cubicBezTo>
                      <a:pt x="2423165" y="597430"/>
                      <a:pt x="2300398" y="692257"/>
                      <a:pt x="2321565" y="732050"/>
                    </a:cubicBezTo>
                    <a:cubicBezTo>
                      <a:pt x="2342732" y="771843"/>
                      <a:pt x="2511218" y="770150"/>
                      <a:pt x="2529845" y="808250"/>
                    </a:cubicBezTo>
                    <a:cubicBezTo>
                      <a:pt x="2548472" y="846350"/>
                      <a:pt x="2418085" y="915777"/>
                      <a:pt x="2433325" y="960650"/>
                    </a:cubicBezTo>
                    <a:cubicBezTo>
                      <a:pt x="2448565" y="1005523"/>
                      <a:pt x="2611972" y="1041930"/>
                      <a:pt x="2621285" y="1077490"/>
                    </a:cubicBezTo>
                    <a:cubicBezTo>
                      <a:pt x="2630598" y="1113050"/>
                      <a:pt x="2487512" y="1130830"/>
                      <a:pt x="2489205" y="1174010"/>
                    </a:cubicBezTo>
                    <a:cubicBezTo>
                      <a:pt x="2490898" y="1217190"/>
                      <a:pt x="2628058" y="1289157"/>
                      <a:pt x="2631445" y="1336570"/>
                    </a:cubicBezTo>
                    <a:cubicBezTo>
                      <a:pt x="2634832" y="1383983"/>
                      <a:pt x="2517145" y="1413617"/>
                      <a:pt x="2509525" y="1458490"/>
                    </a:cubicBezTo>
                    <a:cubicBezTo>
                      <a:pt x="2501905" y="1503363"/>
                      <a:pt x="2592498" y="1574483"/>
                      <a:pt x="2585725" y="1605810"/>
                    </a:cubicBezTo>
                    <a:cubicBezTo>
                      <a:pt x="2578952" y="1637137"/>
                      <a:pt x="2479892" y="1613430"/>
                      <a:pt x="2468885" y="1646450"/>
                    </a:cubicBezTo>
                    <a:cubicBezTo>
                      <a:pt x="2457878" y="1679470"/>
                      <a:pt x="2532385" y="1770063"/>
                      <a:pt x="2519685" y="1803930"/>
                    </a:cubicBezTo>
                    <a:cubicBezTo>
                      <a:pt x="2506985" y="1837797"/>
                      <a:pt x="2412158" y="1813243"/>
                      <a:pt x="2392685" y="1849650"/>
                    </a:cubicBezTo>
                    <a:cubicBezTo>
                      <a:pt x="2373212" y="1886057"/>
                      <a:pt x="2423165" y="1988503"/>
                      <a:pt x="2402845" y="2022370"/>
                    </a:cubicBezTo>
                    <a:cubicBezTo>
                      <a:pt x="2382525" y="2056237"/>
                      <a:pt x="2292778" y="2019830"/>
                      <a:pt x="2270765" y="2052850"/>
                    </a:cubicBezTo>
                    <a:cubicBezTo>
                      <a:pt x="2248752" y="2085870"/>
                      <a:pt x="2295318" y="2189163"/>
                      <a:pt x="2270765" y="2220490"/>
                    </a:cubicBezTo>
                    <a:cubicBezTo>
                      <a:pt x="2246212" y="2251817"/>
                      <a:pt x="2155618" y="2208637"/>
                      <a:pt x="2123445" y="2240810"/>
                    </a:cubicBezTo>
                    <a:cubicBezTo>
                      <a:pt x="2091272" y="2272983"/>
                      <a:pt x="2100585" y="2390670"/>
                      <a:pt x="2077725" y="2413530"/>
                    </a:cubicBezTo>
                    <a:cubicBezTo>
                      <a:pt x="2054865" y="2436390"/>
                      <a:pt x="2015918" y="2349183"/>
                      <a:pt x="1986285" y="2377970"/>
                    </a:cubicBezTo>
                    <a:cubicBezTo>
                      <a:pt x="1956652" y="2406757"/>
                      <a:pt x="1935485" y="2569317"/>
                      <a:pt x="1899925" y="2586250"/>
                    </a:cubicBezTo>
                    <a:cubicBezTo>
                      <a:pt x="1864365" y="2603183"/>
                      <a:pt x="1817798" y="2474490"/>
                      <a:pt x="1772925" y="2479570"/>
                    </a:cubicBezTo>
                    <a:cubicBezTo>
                      <a:pt x="1728052" y="2484650"/>
                      <a:pt x="1669631" y="2605723"/>
                      <a:pt x="1630685" y="2616730"/>
                    </a:cubicBezTo>
                    <a:cubicBezTo>
                      <a:pt x="1591739" y="2627737"/>
                      <a:pt x="1594278" y="2543070"/>
                      <a:pt x="1539245" y="2545610"/>
                    </a:cubicBezTo>
                    <a:cubicBezTo>
                      <a:pt x="1484212" y="2548150"/>
                      <a:pt x="1347898" y="2628583"/>
                      <a:pt x="1300485" y="2631970"/>
                    </a:cubicBezTo>
                    <a:cubicBezTo>
                      <a:pt x="1253072" y="2635357"/>
                      <a:pt x="1278472" y="2562543"/>
                      <a:pt x="1254765" y="2565930"/>
                    </a:cubicBezTo>
                    <a:cubicBezTo>
                      <a:pt x="1231058" y="2569317"/>
                      <a:pt x="1193805" y="2659910"/>
                      <a:pt x="1158245" y="2652290"/>
                    </a:cubicBezTo>
                    <a:cubicBezTo>
                      <a:pt x="1122685" y="2644670"/>
                      <a:pt x="1081198" y="2527830"/>
                      <a:pt x="1041405" y="2520210"/>
                    </a:cubicBezTo>
                    <a:cubicBezTo>
                      <a:pt x="1001612" y="2512590"/>
                      <a:pt x="943192" y="2615037"/>
                      <a:pt x="919485" y="2606570"/>
                    </a:cubicBezTo>
                    <a:cubicBezTo>
                      <a:pt x="895778" y="2598103"/>
                      <a:pt x="921178" y="2487190"/>
                      <a:pt x="899165" y="2469410"/>
                    </a:cubicBezTo>
                    <a:cubicBezTo>
                      <a:pt x="877152" y="2451630"/>
                      <a:pt x="817038" y="2488037"/>
                      <a:pt x="787405" y="2499890"/>
                    </a:cubicBezTo>
                    <a:cubicBezTo>
                      <a:pt x="757772" y="2511743"/>
                      <a:pt x="734912" y="2554077"/>
                      <a:pt x="721365" y="2540530"/>
                    </a:cubicBezTo>
                    <a:cubicBezTo>
                      <a:pt x="707818" y="2526983"/>
                      <a:pt x="734065" y="2444010"/>
                      <a:pt x="706125" y="2418610"/>
                    </a:cubicBezTo>
                    <a:cubicBezTo>
                      <a:pt x="678185" y="2393210"/>
                      <a:pt x="578278" y="2413530"/>
                      <a:pt x="553725" y="2388130"/>
                    </a:cubicBezTo>
                    <a:cubicBezTo>
                      <a:pt x="529172" y="2362730"/>
                      <a:pt x="579125" y="2284837"/>
                      <a:pt x="558805" y="2266210"/>
                    </a:cubicBezTo>
                    <a:cubicBezTo>
                      <a:pt x="538485" y="2247583"/>
                      <a:pt x="456358" y="2296690"/>
                      <a:pt x="431805" y="2276370"/>
                    </a:cubicBezTo>
                    <a:cubicBezTo>
                      <a:pt x="407252" y="2256050"/>
                      <a:pt x="444505" y="2164610"/>
                      <a:pt x="411485" y="2144290"/>
                    </a:cubicBezTo>
                    <a:cubicBezTo>
                      <a:pt x="378465" y="2123970"/>
                      <a:pt x="250618" y="2173923"/>
                      <a:pt x="233685" y="2154450"/>
                    </a:cubicBezTo>
                    <a:cubicBezTo>
                      <a:pt x="216752" y="2134977"/>
                      <a:pt x="327665" y="2058777"/>
                      <a:pt x="309885" y="2027450"/>
                    </a:cubicBezTo>
                    <a:cubicBezTo>
                      <a:pt x="292105" y="1996123"/>
                      <a:pt x="143092" y="1996970"/>
                      <a:pt x="127005" y="1966490"/>
                    </a:cubicBezTo>
                    <a:cubicBezTo>
                      <a:pt x="110918" y="1936010"/>
                      <a:pt x="227758" y="1879283"/>
                      <a:pt x="213365" y="1844570"/>
                    </a:cubicBezTo>
                    <a:cubicBezTo>
                      <a:pt x="198972" y="1809857"/>
                      <a:pt x="54192" y="1791230"/>
                      <a:pt x="40645" y="1758210"/>
                    </a:cubicBezTo>
                    <a:cubicBezTo>
                      <a:pt x="27098" y="1725190"/>
                      <a:pt x="135472" y="1687090"/>
                      <a:pt x="132085" y="1646450"/>
                    </a:cubicBezTo>
                    <a:cubicBezTo>
                      <a:pt x="128698" y="1605810"/>
                      <a:pt x="25405" y="1549083"/>
                      <a:pt x="20325" y="1514370"/>
                    </a:cubicBezTo>
                    <a:cubicBezTo>
                      <a:pt x="15245" y="1479657"/>
                      <a:pt x="104992" y="1472883"/>
                      <a:pt x="101605" y="1438170"/>
                    </a:cubicBezTo>
                    <a:cubicBezTo>
                      <a:pt x="98218" y="1403457"/>
                      <a:pt x="-842" y="1336570"/>
                      <a:pt x="5" y="1306090"/>
                    </a:cubicBezTo>
                    <a:cubicBezTo>
                      <a:pt x="852" y="1275610"/>
                      <a:pt x="104992" y="1298470"/>
                      <a:pt x="106685" y="1255290"/>
                    </a:cubicBezTo>
                    <a:cubicBezTo>
                      <a:pt x="108378" y="1212110"/>
                      <a:pt x="-842" y="1091883"/>
                      <a:pt x="10165" y="1047010"/>
                    </a:cubicBezTo>
                    <a:cubicBezTo>
                      <a:pt x="21172" y="1002137"/>
                      <a:pt x="157485" y="1023303"/>
                      <a:pt x="172725" y="986050"/>
                    </a:cubicBezTo>
                    <a:cubicBezTo>
                      <a:pt x="187965" y="948797"/>
                      <a:pt x="92292" y="852277"/>
                      <a:pt x="101605" y="823490"/>
                    </a:cubicBezTo>
                    <a:cubicBezTo>
                      <a:pt x="110918" y="794703"/>
                      <a:pt x="214212" y="833650"/>
                      <a:pt x="228605" y="813330"/>
                    </a:cubicBezTo>
                    <a:cubicBezTo>
                      <a:pt x="242998" y="793010"/>
                      <a:pt x="174418" y="718503"/>
                      <a:pt x="187965" y="701570"/>
                    </a:cubicBezTo>
                    <a:cubicBezTo>
                      <a:pt x="201512" y="684637"/>
                      <a:pt x="294645" y="738823"/>
                      <a:pt x="309885" y="711730"/>
                    </a:cubicBezTo>
                    <a:cubicBezTo>
                      <a:pt x="325125" y="684637"/>
                      <a:pt x="262472" y="566103"/>
                      <a:pt x="279405" y="539010"/>
                    </a:cubicBezTo>
                    <a:cubicBezTo>
                      <a:pt x="296338" y="511917"/>
                      <a:pt x="389472" y="568643"/>
                      <a:pt x="411485" y="549170"/>
                    </a:cubicBezTo>
                    <a:cubicBezTo>
                      <a:pt x="433498" y="529697"/>
                      <a:pt x="383545" y="443337"/>
                      <a:pt x="411485" y="422170"/>
                    </a:cubicBezTo>
                    <a:cubicBezTo>
                      <a:pt x="439425" y="401003"/>
                      <a:pt x="552878" y="450110"/>
                      <a:pt x="579125" y="422170"/>
                    </a:cubicBezTo>
                    <a:cubicBezTo>
                      <a:pt x="605372" y="394230"/>
                      <a:pt x="543565" y="274003"/>
                      <a:pt x="568965" y="254530"/>
                    </a:cubicBezTo>
                    <a:cubicBezTo>
                      <a:pt x="594365" y="235057"/>
                      <a:pt x="695118" y="325650"/>
                      <a:pt x="731525" y="305330"/>
                    </a:cubicBezTo>
                    <a:cubicBezTo>
                      <a:pt x="767932" y="285010"/>
                      <a:pt x="756078" y="146157"/>
                      <a:pt x="787405" y="132610"/>
                    </a:cubicBezTo>
                    <a:cubicBezTo>
                      <a:pt x="818732" y="119063"/>
                      <a:pt x="883078" y="240983"/>
                      <a:pt x="919485" y="224050"/>
                    </a:cubicBezTo>
                    <a:cubicBezTo>
                      <a:pt x="955892" y="207117"/>
                      <a:pt x="965205" y="42863"/>
                      <a:pt x="1005845" y="31010"/>
                    </a:cubicBezTo>
                    <a:cubicBezTo>
                      <a:pt x="1046485" y="19157"/>
                      <a:pt x="1124378" y="158010"/>
                      <a:pt x="1163325" y="152930"/>
                    </a:cubicBezTo>
                    <a:cubicBezTo>
                      <a:pt x="1202272" y="147850"/>
                      <a:pt x="1222592" y="7303"/>
                      <a:pt x="1239525" y="530"/>
                    </a:cubicBezTo>
                    <a:cubicBezTo>
                      <a:pt x="1256458" y="-6243"/>
                      <a:pt x="1260691" y="53023"/>
                      <a:pt x="1264925" y="112290"/>
                    </a:cubicBezTo>
                  </a:path>
                </a:pathLst>
              </a:cu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7" name="Freeform 1026"/>
              <p:cNvSpPr/>
              <p:nvPr/>
            </p:nvSpPr>
            <p:spPr>
              <a:xfrm>
                <a:off x="4864100" y="3606264"/>
                <a:ext cx="88900" cy="61496"/>
              </a:xfrm>
              <a:custGeom>
                <a:avLst/>
                <a:gdLst>
                  <a:gd name="connsiteX0" fmla="*/ 0 w 88900"/>
                  <a:gd name="connsiteY0" fmla="*/ 61496 h 61496"/>
                  <a:gd name="connsiteX1" fmla="*/ 22860 w 88900"/>
                  <a:gd name="connsiteY1" fmla="*/ 3076 h 61496"/>
                  <a:gd name="connsiteX2" fmla="*/ 50800 w 88900"/>
                  <a:gd name="connsiteY2" fmla="*/ 53876 h 61496"/>
                  <a:gd name="connsiteX3" fmla="*/ 60960 w 88900"/>
                  <a:gd name="connsiteY3" fmla="*/ 536 h 61496"/>
                  <a:gd name="connsiteX4" fmla="*/ 88900 w 88900"/>
                  <a:gd name="connsiteY4" fmla="*/ 31016 h 6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900" h="61496">
                    <a:moveTo>
                      <a:pt x="0" y="61496"/>
                    </a:moveTo>
                    <a:cubicBezTo>
                      <a:pt x="7196" y="32921"/>
                      <a:pt x="14393" y="4346"/>
                      <a:pt x="22860" y="3076"/>
                    </a:cubicBezTo>
                    <a:cubicBezTo>
                      <a:pt x="31327" y="1806"/>
                      <a:pt x="44450" y="54299"/>
                      <a:pt x="50800" y="53876"/>
                    </a:cubicBezTo>
                    <a:cubicBezTo>
                      <a:pt x="57150" y="53453"/>
                      <a:pt x="54610" y="4346"/>
                      <a:pt x="60960" y="536"/>
                    </a:cubicBezTo>
                    <a:cubicBezTo>
                      <a:pt x="67310" y="-3274"/>
                      <a:pt x="78105" y="13871"/>
                      <a:pt x="88900" y="3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3" name="Freeform 512"/>
              <p:cNvSpPr/>
              <p:nvPr/>
            </p:nvSpPr>
            <p:spPr>
              <a:xfrm rot="6300000">
                <a:off x="4884936" y="3831496"/>
                <a:ext cx="88900" cy="61496"/>
              </a:xfrm>
              <a:custGeom>
                <a:avLst/>
                <a:gdLst>
                  <a:gd name="connsiteX0" fmla="*/ 0 w 88900"/>
                  <a:gd name="connsiteY0" fmla="*/ 61496 h 61496"/>
                  <a:gd name="connsiteX1" fmla="*/ 22860 w 88900"/>
                  <a:gd name="connsiteY1" fmla="*/ 3076 h 61496"/>
                  <a:gd name="connsiteX2" fmla="*/ 50800 w 88900"/>
                  <a:gd name="connsiteY2" fmla="*/ 53876 h 61496"/>
                  <a:gd name="connsiteX3" fmla="*/ 60960 w 88900"/>
                  <a:gd name="connsiteY3" fmla="*/ 536 h 61496"/>
                  <a:gd name="connsiteX4" fmla="*/ 88900 w 88900"/>
                  <a:gd name="connsiteY4" fmla="*/ 31016 h 6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900" h="61496">
                    <a:moveTo>
                      <a:pt x="0" y="61496"/>
                    </a:moveTo>
                    <a:cubicBezTo>
                      <a:pt x="7196" y="32921"/>
                      <a:pt x="14393" y="4346"/>
                      <a:pt x="22860" y="3076"/>
                    </a:cubicBezTo>
                    <a:cubicBezTo>
                      <a:pt x="31327" y="1806"/>
                      <a:pt x="44450" y="54299"/>
                      <a:pt x="50800" y="53876"/>
                    </a:cubicBezTo>
                    <a:cubicBezTo>
                      <a:pt x="57150" y="53453"/>
                      <a:pt x="54610" y="4346"/>
                      <a:pt x="60960" y="536"/>
                    </a:cubicBezTo>
                    <a:cubicBezTo>
                      <a:pt x="67310" y="-3274"/>
                      <a:pt x="78105" y="13871"/>
                      <a:pt x="88900" y="3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4" name="Freeform 513"/>
              <p:cNvSpPr/>
              <p:nvPr/>
            </p:nvSpPr>
            <p:spPr>
              <a:xfrm rot="2700000">
                <a:off x="4874402" y="3710141"/>
                <a:ext cx="88900" cy="61496"/>
              </a:xfrm>
              <a:custGeom>
                <a:avLst/>
                <a:gdLst>
                  <a:gd name="connsiteX0" fmla="*/ 0 w 88900"/>
                  <a:gd name="connsiteY0" fmla="*/ 61496 h 61496"/>
                  <a:gd name="connsiteX1" fmla="*/ 22860 w 88900"/>
                  <a:gd name="connsiteY1" fmla="*/ 3076 h 61496"/>
                  <a:gd name="connsiteX2" fmla="*/ 50800 w 88900"/>
                  <a:gd name="connsiteY2" fmla="*/ 53876 h 61496"/>
                  <a:gd name="connsiteX3" fmla="*/ 60960 w 88900"/>
                  <a:gd name="connsiteY3" fmla="*/ 536 h 61496"/>
                  <a:gd name="connsiteX4" fmla="*/ 88900 w 88900"/>
                  <a:gd name="connsiteY4" fmla="*/ 31016 h 6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900" h="61496">
                    <a:moveTo>
                      <a:pt x="0" y="61496"/>
                    </a:moveTo>
                    <a:cubicBezTo>
                      <a:pt x="7196" y="32921"/>
                      <a:pt x="14393" y="4346"/>
                      <a:pt x="22860" y="3076"/>
                    </a:cubicBezTo>
                    <a:cubicBezTo>
                      <a:pt x="31327" y="1806"/>
                      <a:pt x="44450" y="54299"/>
                      <a:pt x="50800" y="53876"/>
                    </a:cubicBezTo>
                    <a:cubicBezTo>
                      <a:pt x="57150" y="53453"/>
                      <a:pt x="54610" y="4346"/>
                      <a:pt x="60960" y="536"/>
                    </a:cubicBezTo>
                    <a:cubicBezTo>
                      <a:pt x="67310" y="-3274"/>
                      <a:pt x="78105" y="13871"/>
                      <a:pt x="88900" y="3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5" name="Freeform 514"/>
              <p:cNvSpPr/>
              <p:nvPr/>
            </p:nvSpPr>
            <p:spPr>
              <a:xfrm>
                <a:off x="5809184" y="4371431"/>
                <a:ext cx="88900" cy="61496"/>
              </a:xfrm>
              <a:custGeom>
                <a:avLst/>
                <a:gdLst>
                  <a:gd name="connsiteX0" fmla="*/ 0 w 88900"/>
                  <a:gd name="connsiteY0" fmla="*/ 61496 h 61496"/>
                  <a:gd name="connsiteX1" fmla="*/ 22860 w 88900"/>
                  <a:gd name="connsiteY1" fmla="*/ 3076 h 61496"/>
                  <a:gd name="connsiteX2" fmla="*/ 50800 w 88900"/>
                  <a:gd name="connsiteY2" fmla="*/ 53876 h 61496"/>
                  <a:gd name="connsiteX3" fmla="*/ 60960 w 88900"/>
                  <a:gd name="connsiteY3" fmla="*/ 536 h 61496"/>
                  <a:gd name="connsiteX4" fmla="*/ 88900 w 88900"/>
                  <a:gd name="connsiteY4" fmla="*/ 31016 h 6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900" h="61496">
                    <a:moveTo>
                      <a:pt x="0" y="61496"/>
                    </a:moveTo>
                    <a:cubicBezTo>
                      <a:pt x="7196" y="32921"/>
                      <a:pt x="14393" y="4346"/>
                      <a:pt x="22860" y="3076"/>
                    </a:cubicBezTo>
                    <a:cubicBezTo>
                      <a:pt x="31327" y="1806"/>
                      <a:pt x="44450" y="54299"/>
                      <a:pt x="50800" y="53876"/>
                    </a:cubicBezTo>
                    <a:cubicBezTo>
                      <a:pt x="57150" y="53453"/>
                      <a:pt x="54610" y="4346"/>
                      <a:pt x="60960" y="536"/>
                    </a:cubicBezTo>
                    <a:cubicBezTo>
                      <a:pt x="67310" y="-3274"/>
                      <a:pt x="78105" y="13871"/>
                      <a:pt x="88900" y="31016"/>
                    </a:cubicBezTo>
                  </a:path>
                </a:pathLst>
              </a:cu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6" name="Freeform 515"/>
              <p:cNvSpPr/>
              <p:nvPr/>
            </p:nvSpPr>
            <p:spPr>
              <a:xfrm rot="6300000">
                <a:off x="5830020" y="4596663"/>
                <a:ext cx="88900" cy="61496"/>
              </a:xfrm>
              <a:custGeom>
                <a:avLst/>
                <a:gdLst>
                  <a:gd name="connsiteX0" fmla="*/ 0 w 88900"/>
                  <a:gd name="connsiteY0" fmla="*/ 61496 h 61496"/>
                  <a:gd name="connsiteX1" fmla="*/ 22860 w 88900"/>
                  <a:gd name="connsiteY1" fmla="*/ 3076 h 61496"/>
                  <a:gd name="connsiteX2" fmla="*/ 50800 w 88900"/>
                  <a:gd name="connsiteY2" fmla="*/ 53876 h 61496"/>
                  <a:gd name="connsiteX3" fmla="*/ 60960 w 88900"/>
                  <a:gd name="connsiteY3" fmla="*/ 536 h 61496"/>
                  <a:gd name="connsiteX4" fmla="*/ 88900 w 88900"/>
                  <a:gd name="connsiteY4" fmla="*/ 31016 h 6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900" h="61496">
                    <a:moveTo>
                      <a:pt x="0" y="61496"/>
                    </a:moveTo>
                    <a:cubicBezTo>
                      <a:pt x="7196" y="32921"/>
                      <a:pt x="14393" y="4346"/>
                      <a:pt x="22860" y="3076"/>
                    </a:cubicBezTo>
                    <a:cubicBezTo>
                      <a:pt x="31327" y="1806"/>
                      <a:pt x="44450" y="54299"/>
                      <a:pt x="50800" y="53876"/>
                    </a:cubicBezTo>
                    <a:cubicBezTo>
                      <a:pt x="57150" y="53453"/>
                      <a:pt x="54610" y="4346"/>
                      <a:pt x="60960" y="536"/>
                    </a:cubicBezTo>
                    <a:cubicBezTo>
                      <a:pt x="67310" y="-3274"/>
                      <a:pt x="78105" y="13871"/>
                      <a:pt x="88900" y="31016"/>
                    </a:cubicBezTo>
                  </a:path>
                </a:pathLst>
              </a:cu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7" name="Freeform 516"/>
              <p:cNvSpPr/>
              <p:nvPr/>
            </p:nvSpPr>
            <p:spPr>
              <a:xfrm rot="2700000">
                <a:off x="5819486" y="4475308"/>
                <a:ext cx="88900" cy="61496"/>
              </a:xfrm>
              <a:custGeom>
                <a:avLst/>
                <a:gdLst>
                  <a:gd name="connsiteX0" fmla="*/ 0 w 88900"/>
                  <a:gd name="connsiteY0" fmla="*/ 61496 h 61496"/>
                  <a:gd name="connsiteX1" fmla="*/ 22860 w 88900"/>
                  <a:gd name="connsiteY1" fmla="*/ 3076 h 61496"/>
                  <a:gd name="connsiteX2" fmla="*/ 50800 w 88900"/>
                  <a:gd name="connsiteY2" fmla="*/ 53876 h 61496"/>
                  <a:gd name="connsiteX3" fmla="*/ 60960 w 88900"/>
                  <a:gd name="connsiteY3" fmla="*/ 536 h 61496"/>
                  <a:gd name="connsiteX4" fmla="*/ 88900 w 88900"/>
                  <a:gd name="connsiteY4" fmla="*/ 31016 h 6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900" h="61496">
                    <a:moveTo>
                      <a:pt x="0" y="61496"/>
                    </a:moveTo>
                    <a:cubicBezTo>
                      <a:pt x="7196" y="32921"/>
                      <a:pt x="14393" y="4346"/>
                      <a:pt x="22860" y="3076"/>
                    </a:cubicBezTo>
                    <a:cubicBezTo>
                      <a:pt x="31327" y="1806"/>
                      <a:pt x="44450" y="54299"/>
                      <a:pt x="50800" y="53876"/>
                    </a:cubicBezTo>
                    <a:cubicBezTo>
                      <a:pt x="57150" y="53453"/>
                      <a:pt x="54610" y="4346"/>
                      <a:pt x="60960" y="536"/>
                    </a:cubicBezTo>
                    <a:cubicBezTo>
                      <a:pt x="67310" y="-3274"/>
                      <a:pt x="78105" y="13871"/>
                      <a:pt x="88900" y="31016"/>
                    </a:cubicBezTo>
                  </a:path>
                </a:pathLst>
              </a:cu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9" name="TextBox 1028"/>
              <p:cNvSpPr txBox="1"/>
              <p:nvPr/>
            </p:nvSpPr>
            <p:spPr>
              <a:xfrm>
                <a:off x="4601972" y="1574619"/>
                <a:ext cx="2179814" cy="383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 smtClean="0">
                    <a:solidFill>
                      <a:srgbClr val="C00000"/>
                    </a:solidFill>
                  </a:rPr>
                  <a:t>3x Polyelectrolyte layer</a:t>
                </a:r>
                <a:endParaRPr lang="en-GB" sz="1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19" name="TextBox 518"/>
              <p:cNvSpPr txBox="1"/>
              <p:nvPr/>
            </p:nvSpPr>
            <p:spPr>
              <a:xfrm>
                <a:off x="5991274" y="2556077"/>
                <a:ext cx="848288" cy="861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 smtClean="0">
                    <a:solidFill>
                      <a:srgbClr val="C00000"/>
                    </a:solidFill>
                  </a:rPr>
                  <a:t>1 hour</a:t>
                </a:r>
              </a:p>
              <a:p>
                <a:r>
                  <a:rPr lang="en-GB" sz="1000" dirty="0" smtClean="0">
                    <a:solidFill>
                      <a:srgbClr val="C00000"/>
                    </a:solidFill>
                  </a:rPr>
                  <a:t>soak in</a:t>
                </a:r>
              </a:p>
              <a:p>
                <a:r>
                  <a:rPr lang="en-GB" sz="1000" dirty="0" smtClean="0">
                    <a:solidFill>
                      <a:srgbClr val="C00000"/>
                    </a:solidFill>
                  </a:rPr>
                  <a:t>AuNPs</a:t>
                </a:r>
                <a:endParaRPr lang="en-GB" sz="1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31" name="TextBox 1030"/>
              <p:cNvSpPr txBox="1"/>
              <p:nvPr/>
            </p:nvSpPr>
            <p:spPr>
              <a:xfrm>
                <a:off x="3873248" y="2208998"/>
                <a:ext cx="1034806" cy="622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 smtClean="0"/>
                  <a:t>Collect sensors</a:t>
                </a:r>
                <a:endParaRPr lang="en-GB" sz="1000" dirty="0"/>
              </a:p>
            </p:txBody>
          </p:sp>
          <p:sp>
            <p:nvSpPr>
              <p:cNvPr id="521" name="TextBox 520"/>
              <p:cNvSpPr txBox="1"/>
              <p:nvPr/>
            </p:nvSpPr>
            <p:spPr>
              <a:xfrm>
                <a:off x="3795455" y="3425574"/>
                <a:ext cx="1189411" cy="861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 smtClean="0">
                    <a:solidFill>
                      <a:srgbClr val="C00000"/>
                    </a:solidFill>
                  </a:rPr>
                  <a:t>10 minute</a:t>
                </a:r>
              </a:p>
              <a:p>
                <a:r>
                  <a:rPr lang="en-GB" sz="1000" dirty="0" smtClean="0">
                    <a:solidFill>
                      <a:srgbClr val="C00000"/>
                    </a:solidFill>
                  </a:rPr>
                  <a:t>soak in PEI</a:t>
                </a:r>
              </a:p>
              <a:p>
                <a:endParaRPr lang="en-GB" sz="1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22" name="TextBox 521"/>
              <p:cNvSpPr txBox="1"/>
              <p:nvPr/>
            </p:nvSpPr>
            <p:spPr>
              <a:xfrm>
                <a:off x="5890818" y="4200417"/>
                <a:ext cx="1179921" cy="861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 smtClean="0">
                    <a:solidFill>
                      <a:srgbClr val="C00000"/>
                    </a:solidFill>
                  </a:rPr>
                  <a:t>10 minute</a:t>
                </a:r>
              </a:p>
              <a:p>
                <a:r>
                  <a:rPr lang="en-GB" sz="1000" dirty="0" smtClean="0">
                    <a:solidFill>
                      <a:srgbClr val="C00000"/>
                    </a:solidFill>
                  </a:rPr>
                  <a:t>soak in PSS</a:t>
                </a:r>
              </a:p>
              <a:p>
                <a:endParaRPr lang="en-GB" sz="1000" dirty="0"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335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43680" y="1362536"/>
            <a:ext cx="1473200" cy="64008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4485640" y="1570816"/>
            <a:ext cx="589280" cy="2235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4005580" y="1324431"/>
            <a:ext cx="788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XYZ Stage</a:t>
            </a:r>
            <a:endParaRPr lang="en-GB" sz="1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759960" y="1682576"/>
            <a:ext cx="0" cy="85852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785360" y="1682576"/>
            <a:ext cx="0" cy="8585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nip Same Side Corner Rectangle 4"/>
          <p:cNvSpPr/>
          <p:nvPr/>
        </p:nvSpPr>
        <p:spPr>
          <a:xfrm>
            <a:off x="4588098" y="2207260"/>
            <a:ext cx="374204" cy="482600"/>
          </a:xfrm>
          <a:prstGeom prst="snip2SameRect">
            <a:avLst>
              <a:gd name="adj1" fmla="val 35491"/>
              <a:gd name="adj2" fmla="val 0"/>
            </a:avLst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4515066" y="2283524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Obj</a:t>
            </a:r>
            <a:endParaRPr lang="en-GB" dirty="0"/>
          </a:p>
        </p:txBody>
      </p:sp>
      <p:sp>
        <p:nvSpPr>
          <p:cNvPr id="61" name="Rectangle 60"/>
          <p:cNvSpPr/>
          <p:nvPr/>
        </p:nvSpPr>
        <p:spPr>
          <a:xfrm>
            <a:off x="4182653" y="2692478"/>
            <a:ext cx="1265264" cy="26059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3232596" y="-95410"/>
            <a:ext cx="46877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 smtClean="0"/>
              <a:t>Raman setup</a:t>
            </a:r>
            <a:endParaRPr lang="en-GB" sz="6600" dirty="0"/>
          </a:p>
        </p:txBody>
      </p:sp>
      <p:sp>
        <p:nvSpPr>
          <p:cNvPr id="6" name="Rectangle 5"/>
          <p:cNvSpPr/>
          <p:nvPr/>
        </p:nvSpPr>
        <p:spPr>
          <a:xfrm>
            <a:off x="4648200" y="4664711"/>
            <a:ext cx="132080" cy="3962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11172" y="2689860"/>
            <a:ext cx="0" cy="8585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73295" y="2689860"/>
            <a:ext cx="0" cy="2110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71707" y="4780916"/>
            <a:ext cx="179673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739515" y="3529330"/>
            <a:ext cx="107804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714240" y="3306510"/>
            <a:ext cx="132080" cy="3962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>
              <a:rot lat="0" lon="0" rev="81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773168" y="2783840"/>
            <a:ext cx="0" cy="1408176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526155" y="3529330"/>
            <a:ext cx="96012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649156" y="3374390"/>
            <a:ext cx="111760" cy="3098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3828037" y="3372550"/>
            <a:ext cx="111760" cy="3098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2974687" y="3372550"/>
            <a:ext cx="549721" cy="3098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Laser</a:t>
            </a:r>
            <a:endParaRPr lang="en-GB" sz="12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6539035" y="2541096"/>
            <a:ext cx="14165" cy="225950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550342" y="4664711"/>
            <a:ext cx="132080" cy="3962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0" lon="0" rev="81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oup 42"/>
          <p:cNvGrpSpPr/>
          <p:nvPr/>
        </p:nvGrpSpPr>
        <p:grpSpPr>
          <a:xfrm>
            <a:off x="6391781" y="4228817"/>
            <a:ext cx="290641" cy="311720"/>
            <a:chOff x="4201828" y="3462656"/>
            <a:chExt cx="290641" cy="311720"/>
          </a:xfrm>
          <a:scene3d>
            <a:camera prst="orthographicFront">
              <a:rot lat="0" lon="0" rev="5400000"/>
            </a:camera>
            <a:lightRig rig="threePt" dir="t"/>
          </a:scene3d>
        </p:grpSpPr>
        <p:sp>
          <p:nvSpPr>
            <p:cNvPr id="41" name="Oval 40"/>
            <p:cNvSpPr/>
            <p:nvPr/>
          </p:nvSpPr>
          <p:spPr>
            <a:xfrm>
              <a:off x="4201828" y="3464496"/>
              <a:ext cx="111760" cy="30988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/>
            <p:cNvSpPr/>
            <p:nvPr/>
          </p:nvSpPr>
          <p:spPr>
            <a:xfrm>
              <a:off x="4380709" y="3462656"/>
              <a:ext cx="111760" cy="30988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4" name="Oval 43"/>
          <p:cNvSpPr/>
          <p:nvPr/>
        </p:nvSpPr>
        <p:spPr>
          <a:xfrm>
            <a:off x="6494461" y="2720737"/>
            <a:ext cx="111760" cy="309880"/>
          </a:xfrm>
          <a:prstGeom prst="ellipse">
            <a:avLst/>
          </a:prstGeom>
          <a:solidFill>
            <a:schemeClr val="accent1">
              <a:alpha val="50000"/>
            </a:schemeClr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6472997" y="3314417"/>
            <a:ext cx="132080" cy="3962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Isosceles Triangle 47"/>
          <p:cNvSpPr/>
          <p:nvPr/>
        </p:nvSpPr>
        <p:spPr>
          <a:xfrm flipV="1">
            <a:off x="6485694" y="1987945"/>
            <a:ext cx="106680" cy="345157"/>
          </a:xfrm>
          <a:prstGeom prst="triangle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9AB36A"/>
              </a:gs>
              <a:gs pos="25000">
                <a:srgbClr val="FFFF00"/>
              </a:gs>
              <a:gs pos="75000">
                <a:schemeClr val="accent5"/>
              </a:gs>
              <a:gs pos="100000">
                <a:srgbClr val="7030A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Isosceles Triangle 45"/>
          <p:cNvSpPr/>
          <p:nvPr/>
        </p:nvSpPr>
        <p:spPr>
          <a:xfrm>
            <a:off x="6290464" y="2218626"/>
            <a:ext cx="497141" cy="42857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6264176" y="1350089"/>
            <a:ext cx="549721" cy="640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CCD</a:t>
            </a:r>
            <a:endParaRPr lang="en-GB" sz="1400" dirty="0"/>
          </a:p>
        </p:txBody>
      </p:sp>
      <p:sp>
        <p:nvSpPr>
          <p:cNvPr id="49" name="Oval 48"/>
          <p:cNvSpPr/>
          <p:nvPr/>
        </p:nvSpPr>
        <p:spPr>
          <a:xfrm>
            <a:off x="6480614" y="1981216"/>
            <a:ext cx="111760" cy="309880"/>
          </a:xfrm>
          <a:prstGeom prst="ellipse">
            <a:avLst/>
          </a:prstGeom>
          <a:solidFill>
            <a:schemeClr val="accent1">
              <a:alpha val="50000"/>
            </a:schemeClr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3736221" y="5387771"/>
            <a:ext cx="132080" cy="3962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5303753" y="5387771"/>
            <a:ext cx="132080" cy="3962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4392087" y="5396849"/>
            <a:ext cx="132080" cy="3962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 flipH="1">
            <a:off x="3116635" y="5387771"/>
            <a:ext cx="142906" cy="39624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Isosceles Triangle 53"/>
          <p:cNvSpPr/>
          <p:nvPr/>
        </p:nvSpPr>
        <p:spPr>
          <a:xfrm>
            <a:off x="6268964" y="5374706"/>
            <a:ext cx="459638" cy="39624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3415918" y="5784011"/>
            <a:ext cx="727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Mirror</a:t>
            </a:r>
            <a:endParaRPr lang="en-GB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2924654" y="5784011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Lens</a:t>
            </a:r>
            <a:endParaRPr lang="en-GB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4045600" y="5793089"/>
            <a:ext cx="862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Dichroic</a:t>
            </a:r>
            <a:endParaRPr lang="en-GB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4829421" y="5793089"/>
            <a:ext cx="1080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Filter</a:t>
            </a:r>
          </a:p>
          <a:p>
            <a:pPr algn="ctr"/>
            <a:r>
              <a:rPr lang="en-GB" sz="1600" dirty="0" smtClean="0"/>
              <a:t>(long pass)</a:t>
            </a:r>
            <a:endParaRPr lang="en-GB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5884160" y="5784011"/>
            <a:ext cx="1229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Diffraction </a:t>
            </a:r>
          </a:p>
          <a:p>
            <a:pPr algn="ctr"/>
            <a:r>
              <a:rPr lang="en-GB" dirty="0" smtClean="0"/>
              <a:t>grating</a:t>
            </a:r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4278535" y="5000187"/>
            <a:ext cx="1033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Microscope</a:t>
            </a:r>
            <a:endParaRPr lang="en-GB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8682182" y="1682576"/>
            <a:ext cx="2100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785 </a:t>
            </a:r>
            <a:r>
              <a:rPr lang="en-GB" dirty="0" err="1" smtClean="0"/>
              <a:t>RazorEdge</a:t>
            </a:r>
            <a:r>
              <a:rPr lang="en-GB" dirty="0" smtClean="0"/>
              <a:t> Filter</a:t>
            </a:r>
          </a:p>
          <a:p>
            <a:r>
              <a:rPr lang="en-GB" dirty="0" smtClean="0"/>
              <a:t># LPO2-785RU-25</a:t>
            </a:r>
            <a:endParaRPr lang="en-GB" dirty="0"/>
          </a:p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488218" y="2456873"/>
            <a:ext cx="3632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785 </a:t>
            </a:r>
            <a:r>
              <a:rPr lang="en-GB" dirty="0" err="1" smtClean="0"/>
              <a:t>RazorEdge</a:t>
            </a:r>
            <a:r>
              <a:rPr lang="en-GB" dirty="0" smtClean="0"/>
              <a:t> Dichroic </a:t>
            </a:r>
            <a:r>
              <a:rPr lang="en-GB" dirty="0" err="1" smtClean="0"/>
              <a:t>Beamsplitter</a:t>
            </a:r>
            <a:endParaRPr lang="en-GB" dirty="0" smtClean="0"/>
          </a:p>
          <a:p>
            <a:r>
              <a:rPr lang="en-GB" dirty="0" smtClean="0"/>
              <a:t># LPDO2-785RU-25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334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Straight Connector 177"/>
          <p:cNvCxnSpPr/>
          <p:nvPr/>
        </p:nvCxnSpPr>
        <p:spPr>
          <a:xfrm>
            <a:off x="7165500" y="3157575"/>
            <a:ext cx="558610" cy="17702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7188862" y="3069554"/>
            <a:ext cx="783836" cy="24840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7198185" y="3015238"/>
            <a:ext cx="509941" cy="16160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7214169" y="2967390"/>
            <a:ext cx="690004" cy="21866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7229317" y="2910290"/>
            <a:ext cx="638914" cy="20247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7248528" y="2834365"/>
            <a:ext cx="744248" cy="23585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7280114" y="2778202"/>
            <a:ext cx="688346" cy="21814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7292831" y="2718275"/>
            <a:ext cx="614340" cy="19469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7320419" y="2629306"/>
            <a:ext cx="781053" cy="24752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7380388" y="2427597"/>
            <a:ext cx="649848" cy="20594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6814376" y="4321122"/>
            <a:ext cx="509941" cy="16160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6886566" y="4090532"/>
            <a:ext cx="407552" cy="12915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6899420" y="4035367"/>
            <a:ext cx="552038" cy="17494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6911168" y="3993566"/>
            <a:ext cx="337360" cy="10691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6934092" y="3924696"/>
            <a:ext cx="445771" cy="14126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6948630" y="3856366"/>
            <a:ext cx="254971" cy="8080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6979797" y="3776819"/>
            <a:ext cx="425295" cy="13478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7004880" y="3695644"/>
            <a:ext cx="575855" cy="18249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7099918" y="3382011"/>
            <a:ext cx="509941" cy="16160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7027804" y="3603172"/>
            <a:ext cx="337624" cy="10699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985037" y="3647361"/>
            <a:ext cx="230375" cy="77897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081017" y="3699316"/>
            <a:ext cx="207995" cy="70330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215696" y="3731543"/>
            <a:ext cx="188833" cy="63850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308532" y="3916624"/>
            <a:ext cx="131998" cy="44632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250916" y="3612158"/>
            <a:ext cx="218147" cy="73763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270385" y="3461317"/>
            <a:ext cx="257126" cy="86943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410319" y="3680395"/>
            <a:ext cx="188833" cy="63850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434195" y="3546954"/>
            <a:ext cx="226946" cy="76738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573710" y="3742160"/>
            <a:ext cx="161328" cy="54550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43221" y="3620262"/>
            <a:ext cx="188833" cy="63850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326164" y="4202449"/>
            <a:ext cx="126275" cy="42697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369200" y="4085829"/>
            <a:ext cx="152520" cy="51572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490191" y="4211726"/>
            <a:ext cx="107637" cy="36395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461896" y="3902597"/>
            <a:ext cx="194502" cy="65767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479657" y="3768771"/>
            <a:ext cx="228412" cy="77233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605373" y="4041872"/>
            <a:ext cx="144136" cy="48737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23252" y="4188913"/>
            <a:ext cx="98425" cy="3328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709531" y="3860910"/>
            <a:ext cx="188833" cy="63850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807953" y="3950096"/>
            <a:ext cx="156517" cy="52923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905935" y="4074622"/>
            <a:ext cx="113093" cy="3824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640842" y="2235862"/>
            <a:ext cx="768519" cy="262021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701775" y="4118203"/>
            <a:ext cx="2804160" cy="73152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701775" y="1887482"/>
            <a:ext cx="0" cy="2983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252098" y="3436882"/>
            <a:ext cx="0" cy="2983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640843" y="1887481"/>
            <a:ext cx="0" cy="2983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8191166" y="3436881"/>
            <a:ext cx="0" cy="2983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577600" y="4575685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3503205" y="4602757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3943753" y="4473735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3637699" y="4561482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4002123" y="4453775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3874013" y="4492517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3803524" y="4519187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3436096" y="4629427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802325" y="4256029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3686385" y="4541713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4572439" y="4315336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4195167" y="4424408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4383388" y="4371578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4640385" y="4305642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4502424" y="4326471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4269150" y="4397807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4712470" y="4280560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6759511" y="4279860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6947984" y="3651764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6914011" y="3726550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6848526" y="3954364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6871942" y="3877627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6888928" y="3808757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7028681" y="3335086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6835905" y="3993868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6974863" y="3561048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7122798" y="3022129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7214556" y="2727732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7101684" y="3110394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7148514" y="2918524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7231542" y="2676716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7189063" y="2791291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7135656" y="2961846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7319490" y="2380863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7256372" y="2585199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7165500" y="2864552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4414339" y="4358645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3731770" y="4530450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4448611" y="4349308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/>
          <p:cNvSpPr/>
          <p:nvPr/>
        </p:nvSpPr>
        <p:spPr>
          <a:xfrm>
            <a:off x="3278753" y="4134504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/>
          <p:cNvSpPr/>
          <p:nvPr/>
        </p:nvSpPr>
        <p:spPr>
          <a:xfrm>
            <a:off x="3327656" y="4021825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/>
          <p:cNvSpPr/>
          <p:nvPr/>
        </p:nvSpPr>
        <p:spPr>
          <a:xfrm>
            <a:off x="3441973" y="4149877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3411752" y="3848679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/>
          <p:cNvSpPr/>
          <p:nvPr/>
        </p:nvSpPr>
        <p:spPr>
          <a:xfrm>
            <a:off x="3564533" y="3980620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/>
          <p:cNvSpPr/>
          <p:nvPr/>
        </p:nvSpPr>
        <p:spPr>
          <a:xfrm>
            <a:off x="3680798" y="4125796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/>
          <p:cNvSpPr/>
          <p:nvPr/>
        </p:nvSpPr>
        <p:spPr>
          <a:xfrm>
            <a:off x="3666459" y="3798930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/>
          <p:cNvSpPr/>
          <p:nvPr/>
        </p:nvSpPr>
        <p:spPr>
          <a:xfrm>
            <a:off x="3763348" y="3880903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/>
          <p:cNvSpPr/>
          <p:nvPr/>
        </p:nvSpPr>
        <p:spPr>
          <a:xfrm>
            <a:off x="3857837" y="4009660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/>
          <p:cNvSpPr/>
          <p:nvPr/>
        </p:nvSpPr>
        <p:spPr>
          <a:xfrm>
            <a:off x="3436096" y="3712789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/>
          <p:cNvSpPr/>
          <p:nvPr/>
        </p:nvSpPr>
        <p:spPr>
          <a:xfrm>
            <a:off x="4264863" y="3860891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Oval 120"/>
          <p:cNvSpPr/>
          <p:nvPr/>
        </p:nvSpPr>
        <p:spPr>
          <a:xfrm>
            <a:off x="3940051" y="3580236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/>
          <p:cNvSpPr/>
          <p:nvPr/>
        </p:nvSpPr>
        <p:spPr>
          <a:xfrm>
            <a:off x="4034973" y="3638619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 122"/>
          <p:cNvSpPr/>
          <p:nvPr/>
        </p:nvSpPr>
        <p:spPr>
          <a:xfrm>
            <a:off x="4167841" y="3673851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val 123"/>
          <p:cNvSpPr/>
          <p:nvPr/>
        </p:nvSpPr>
        <p:spPr>
          <a:xfrm>
            <a:off x="4204676" y="3546770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val 124"/>
          <p:cNvSpPr/>
          <p:nvPr/>
        </p:nvSpPr>
        <p:spPr>
          <a:xfrm>
            <a:off x="4229139" y="3390164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Oval 125"/>
          <p:cNvSpPr/>
          <p:nvPr/>
        </p:nvSpPr>
        <p:spPr>
          <a:xfrm>
            <a:off x="4362006" y="3617717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val 126"/>
          <p:cNvSpPr/>
          <p:nvPr/>
        </p:nvSpPr>
        <p:spPr>
          <a:xfrm>
            <a:off x="4384565" y="3489481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val 127"/>
          <p:cNvSpPr/>
          <p:nvPr/>
        </p:nvSpPr>
        <p:spPr>
          <a:xfrm>
            <a:off x="4528087" y="3679451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Oval 128"/>
          <p:cNvSpPr/>
          <p:nvPr/>
        </p:nvSpPr>
        <p:spPr>
          <a:xfrm>
            <a:off x="4599174" y="3555096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2" name="Straight Connector 131"/>
          <p:cNvCxnSpPr/>
          <p:nvPr/>
        </p:nvCxnSpPr>
        <p:spPr>
          <a:xfrm flipV="1">
            <a:off x="3723329" y="4465175"/>
            <a:ext cx="759448" cy="198116"/>
          </a:xfrm>
          <a:prstGeom prst="line">
            <a:avLst/>
          </a:prstGeom>
          <a:ln w="19050" cap="flat">
            <a:solidFill>
              <a:schemeClr val="bg2">
                <a:lumMod val="75000"/>
              </a:schemeClr>
            </a:solidFill>
            <a:prstDash val="solid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4429516" y="4453789"/>
            <a:ext cx="84579" cy="22064"/>
          </a:xfrm>
          <a:prstGeom prst="line">
            <a:avLst/>
          </a:prstGeom>
          <a:ln w="19050" cap="flat">
            <a:solidFill>
              <a:schemeClr val="bg2">
                <a:lumMod val="75000"/>
              </a:schemeClr>
            </a:solidFill>
            <a:prstDash val="solid"/>
            <a:headEnd type="none"/>
            <a:tailEnd type="none" w="sm" len="sm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3680962" y="4650110"/>
            <a:ext cx="84579" cy="22064"/>
          </a:xfrm>
          <a:prstGeom prst="line">
            <a:avLst/>
          </a:prstGeom>
          <a:ln w="19050" cap="flat">
            <a:solidFill>
              <a:schemeClr val="bg2">
                <a:lumMod val="75000"/>
              </a:schemeClr>
            </a:solidFill>
            <a:prstDash val="solid"/>
            <a:headEnd type="none"/>
            <a:tailEnd type="none" w="sm" len="sm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3751096" y="4472026"/>
            <a:ext cx="1157872" cy="302052"/>
          </a:xfrm>
          <a:prstGeom prst="line">
            <a:avLst/>
          </a:prstGeom>
          <a:ln w="19050" cap="flat">
            <a:solidFill>
              <a:schemeClr val="bg2">
                <a:lumMod val="75000"/>
              </a:schemeClr>
            </a:solidFill>
            <a:prstDash val="solid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4868549" y="4456988"/>
            <a:ext cx="84579" cy="22064"/>
          </a:xfrm>
          <a:prstGeom prst="line">
            <a:avLst/>
          </a:prstGeom>
          <a:ln w="19050" cap="flat">
            <a:solidFill>
              <a:schemeClr val="bg2">
                <a:lumMod val="75000"/>
              </a:schemeClr>
            </a:solidFill>
            <a:prstDash val="solid"/>
            <a:headEnd type="none"/>
            <a:tailEnd type="none" w="sm" len="sm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3708729" y="4760897"/>
            <a:ext cx="84579" cy="22064"/>
          </a:xfrm>
          <a:prstGeom prst="line">
            <a:avLst/>
          </a:prstGeom>
          <a:ln w="19050" cap="flat">
            <a:solidFill>
              <a:schemeClr val="bg2">
                <a:lumMod val="75000"/>
              </a:schemeClr>
            </a:solidFill>
            <a:prstDash val="solid"/>
            <a:headEnd type="none"/>
            <a:tailEnd type="none" w="sm" len="sm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 rot="20700000">
            <a:off x="3949083" y="4515330"/>
            <a:ext cx="1181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Within</a:t>
            </a:r>
            <a:endParaRPr lang="en-GB" sz="800" dirty="0"/>
          </a:p>
        </p:txBody>
      </p:sp>
      <p:sp>
        <p:nvSpPr>
          <p:cNvPr id="146" name="TextBox 145"/>
          <p:cNvSpPr txBox="1"/>
          <p:nvPr/>
        </p:nvSpPr>
        <p:spPr>
          <a:xfrm rot="20700000">
            <a:off x="3865568" y="4498042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Between</a:t>
            </a:r>
            <a:endParaRPr lang="en-GB" sz="800" dirty="0"/>
          </a:p>
        </p:txBody>
      </p:sp>
      <p:sp>
        <p:nvSpPr>
          <p:cNvPr id="44" name="Oval 43"/>
          <p:cNvSpPr/>
          <p:nvPr/>
        </p:nvSpPr>
        <p:spPr>
          <a:xfrm>
            <a:off x="6824157" y="4039886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Oval 167"/>
          <p:cNvSpPr/>
          <p:nvPr/>
        </p:nvSpPr>
        <p:spPr>
          <a:xfrm>
            <a:off x="7298893" y="4455123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Oval 168"/>
          <p:cNvSpPr/>
          <p:nvPr/>
        </p:nvSpPr>
        <p:spPr>
          <a:xfrm>
            <a:off x="7541914" y="3839692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val 169"/>
          <p:cNvSpPr/>
          <p:nvPr/>
        </p:nvSpPr>
        <p:spPr>
          <a:xfrm>
            <a:off x="7392100" y="3885967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Oval 170"/>
          <p:cNvSpPr/>
          <p:nvPr/>
        </p:nvSpPr>
        <p:spPr>
          <a:xfrm>
            <a:off x="7226173" y="4067979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Oval 171"/>
          <p:cNvSpPr/>
          <p:nvPr/>
        </p:nvSpPr>
        <p:spPr>
          <a:xfrm>
            <a:off x="7353208" y="4035918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Oval 172"/>
          <p:cNvSpPr/>
          <p:nvPr/>
        </p:nvSpPr>
        <p:spPr>
          <a:xfrm>
            <a:off x="7180994" y="3911626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val 173"/>
          <p:cNvSpPr/>
          <p:nvPr/>
        </p:nvSpPr>
        <p:spPr>
          <a:xfrm>
            <a:off x="7599971" y="3523015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val 174"/>
          <p:cNvSpPr/>
          <p:nvPr/>
        </p:nvSpPr>
        <p:spPr>
          <a:xfrm>
            <a:off x="7407195" y="4181797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Oval 175"/>
          <p:cNvSpPr/>
          <p:nvPr/>
        </p:nvSpPr>
        <p:spPr>
          <a:xfrm>
            <a:off x="7348059" y="3684947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Oval 176"/>
          <p:cNvSpPr/>
          <p:nvPr/>
        </p:nvSpPr>
        <p:spPr>
          <a:xfrm>
            <a:off x="7280114" y="4192829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Oval 194"/>
          <p:cNvSpPr/>
          <p:nvPr/>
        </p:nvSpPr>
        <p:spPr>
          <a:xfrm>
            <a:off x="7710945" y="3310839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Oval 195"/>
          <p:cNvSpPr/>
          <p:nvPr/>
        </p:nvSpPr>
        <p:spPr>
          <a:xfrm>
            <a:off x="7968460" y="3292337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Oval 196"/>
          <p:cNvSpPr/>
          <p:nvPr/>
        </p:nvSpPr>
        <p:spPr>
          <a:xfrm>
            <a:off x="7698346" y="3149328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Oval 197"/>
          <p:cNvSpPr/>
          <p:nvPr/>
        </p:nvSpPr>
        <p:spPr>
          <a:xfrm>
            <a:off x="7894148" y="3159783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Oval 198"/>
          <p:cNvSpPr/>
          <p:nvPr/>
        </p:nvSpPr>
        <p:spPr>
          <a:xfrm>
            <a:off x="7844298" y="3085080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Oval 199"/>
          <p:cNvSpPr/>
          <p:nvPr/>
        </p:nvSpPr>
        <p:spPr>
          <a:xfrm>
            <a:off x="7900764" y="2888483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Oval 200"/>
          <p:cNvSpPr/>
          <p:nvPr/>
        </p:nvSpPr>
        <p:spPr>
          <a:xfrm>
            <a:off x="7960198" y="2971185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Oval 201"/>
          <p:cNvSpPr/>
          <p:nvPr/>
        </p:nvSpPr>
        <p:spPr>
          <a:xfrm>
            <a:off x="8093496" y="2859236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Oval 202"/>
          <p:cNvSpPr/>
          <p:nvPr/>
        </p:nvSpPr>
        <p:spPr>
          <a:xfrm>
            <a:off x="7992340" y="3040967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Oval 205"/>
          <p:cNvSpPr/>
          <p:nvPr/>
        </p:nvSpPr>
        <p:spPr>
          <a:xfrm>
            <a:off x="8002432" y="2599844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6" name="Group 215"/>
          <p:cNvGrpSpPr/>
          <p:nvPr/>
        </p:nvGrpSpPr>
        <p:grpSpPr>
          <a:xfrm>
            <a:off x="6901622" y="2300587"/>
            <a:ext cx="270034" cy="856526"/>
            <a:chOff x="7227049" y="1923276"/>
            <a:chExt cx="270034" cy="856526"/>
          </a:xfrm>
        </p:grpSpPr>
        <p:cxnSp>
          <p:nvCxnSpPr>
            <p:cNvPr id="207" name="Straight Connector 206"/>
            <p:cNvCxnSpPr/>
            <p:nvPr/>
          </p:nvCxnSpPr>
          <p:spPr>
            <a:xfrm flipV="1">
              <a:off x="7254398" y="1965927"/>
              <a:ext cx="212225" cy="771573"/>
            </a:xfrm>
            <a:prstGeom prst="line">
              <a:avLst/>
            </a:prstGeom>
            <a:ln w="19050" cap="flat">
              <a:solidFill>
                <a:schemeClr val="bg2">
                  <a:lumMod val="75000"/>
                </a:schemeClr>
              </a:solidFill>
              <a:prstDash val="solid"/>
              <a:headEnd type="none"/>
              <a:tailEnd type="none" w="sm" len="sm"/>
            </a:ln>
            <a:scene3d>
              <a:camera prst="orthographicFront">
                <a:rot lat="0" lon="0" rev="1068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7468768" y="1923276"/>
              <a:ext cx="28315" cy="84279"/>
            </a:xfrm>
            <a:prstGeom prst="line">
              <a:avLst/>
            </a:prstGeom>
            <a:ln w="19050" cap="flat">
              <a:solidFill>
                <a:schemeClr val="bg2">
                  <a:lumMod val="75000"/>
                </a:schemeClr>
              </a:solidFill>
              <a:prstDash val="solid"/>
              <a:headEnd type="none"/>
              <a:tailEnd type="none" w="sm" len="sm"/>
            </a:ln>
            <a:scene3d>
              <a:camera prst="orthographicFront">
                <a:rot lat="0" lon="0" rev="1608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8000000" flipV="1">
              <a:off x="7195791" y="2726481"/>
              <a:ext cx="84579" cy="22064"/>
            </a:xfrm>
            <a:prstGeom prst="line">
              <a:avLst/>
            </a:prstGeom>
            <a:ln w="19050" cap="flat">
              <a:solidFill>
                <a:schemeClr val="bg2">
                  <a:lumMod val="75000"/>
                </a:schemeClr>
              </a:solidFill>
              <a:prstDash val="solid"/>
              <a:headEnd type="none"/>
              <a:tailEnd type="none" w="sm" len="sm"/>
            </a:ln>
            <a:scene3d>
              <a:camera prst="orthographicFront">
                <a:rot lat="0" lon="0" rev="1608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TextBox 209"/>
          <p:cNvSpPr txBox="1"/>
          <p:nvPr/>
        </p:nvSpPr>
        <p:spPr>
          <a:xfrm rot="17100000">
            <a:off x="6568955" y="3307616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Between</a:t>
            </a:r>
            <a:endParaRPr lang="en-GB" sz="800" dirty="0"/>
          </a:p>
        </p:txBody>
      </p:sp>
      <p:sp>
        <p:nvSpPr>
          <p:cNvPr id="215" name="TextBox 214"/>
          <p:cNvSpPr txBox="1"/>
          <p:nvPr/>
        </p:nvSpPr>
        <p:spPr>
          <a:xfrm rot="17100000">
            <a:off x="6708884" y="2562529"/>
            <a:ext cx="4999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Within</a:t>
            </a:r>
            <a:endParaRPr lang="en-GB" sz="800" dirty="0"/>
          </a:p>
        </p:txBody>
      </p:sp>
      <p:cxnSp>
        <p:nvCxnSpPr>
          <p:cNvPr id="218" name="Straight Connector 217"/>
          <p:cNvCxnSpPr/>
          <p:nvPr/>
        </p:nvCxnSpPr>
        <p:spPr>
          <a:xfrm flipV="1">
            <a:off x="6786337" y="2768192"/>
            <a:ext cx="324130" cy="1178421"/>
          </a:xfrm>
          <a:prstGeom prst="line">
            <a:avLst/>
          </a:prstGeom>
          <a:ln w="19050" cap="flat">
            <a:solidFill>
              <a:schemeClr val="bg2">
                <a:lumMod val="75000"/>
              </a:schemeClr>
            </a:solidFill>
            <a:prstDash val="solid"/>
            <a:headEnd type="none"/>
            <a:tailEnd type="none" w="sm" len="sm"/>
          </a:ln>
          <a:scene3d>
            <a:camera prst="orthographicFront">
              <a:rot lat="0" lon="0" rev="1068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V="1">
            <a:off x="7121118" y="2726053"/>
            <a:ext cx="28315" cy="84279"/>
          </a:xfrm>
          <a:prstGeom prst="line">
            <a:avLst/>
          </a:prstGeom>
          <a:ln w="19050" cap="flat">
            <a:solidFill>
              <a:schemeClr val="bg2">
                <a:lumMod val="75000"/>
              </a:schemeClr>
            </a:solidFill>
            <a:prstDash val="solid"/>
            <a:headEnd type="none"/>
            <a:tailEnd type="none" w="sm" len="sm"/>
          </a:ln>
          <a:scene3d>
            <a:camera prst="orthographicFront">
              <a:rot lat="0" lon="0" rev="1608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rot="18000000" flipV="1">
            <a:off x="6722650" y="3935593"/>
            <a:ext cx="84579" cy="22064"/>
          </a:xfrm>
          <a:prstGeom prst="line">
            <a:avLst/>
          </a:prstGeom>
          <a:ln w="19050" cap="flat">
            <a:solidFill>
              <a:schemeClr val="bg2">
                <a:lumMod val="75000"/>
              </a:schemeClr>
            </a:solidFill>
            <a:prstDash val="solid"/>
            <a:headEnd type="none"/>
            <a:tailEnd type="none" w="sm" len="sm"/>
          </a:ln>
          <a:scene3d>
            <a:camera prst="orthographicFront">
              <a:rot lat="0" lon="0" rev="1608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3105274" y="79771"/>
            <a:ext cx="63406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 smtClean="0"/>
              <a:t>HOW LDA WORKS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3575164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Box 221"/>
          <p:cNvSpPr txBox="1"/>
          <p:nvPr/>
        </p:nvSpPr>
        <p:spPr>
          <a:xfrm>
            <a:off x="2349237" y="79771"/>
            <a:ext cx="74935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 smtClean="0"/>
              <a:t>JABLONSKI DIAGRAM</a:t>
            </a:r>
            <a:endParaRPr lang="en-GB" sz="66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1126961" y="2456993"/>
            <a:ext cx="7742720" cy="3594290"/>
            <a:chOff x="1126960" y="1181476"/>
            <a:chExt cx="10490403" cy="4869807"/>
          </a:xfrm>
        </p:grpSpPr>
        <p:cxnSp>
          <p:nvCxnSpPr>
            <p:cNvPr id="190" name="Straight Arrow Connector 189"/>
            <p:cNvCxnSpPr/>
            <p:nvPr/>
          </p:nvCxnSpPr>
          <p:spPr>
            <a:xfrm flipV="1">
              <a:off x="2205736" y="5283201"/>
              <a:ext cx="0" cy="471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1976582" y="3703783"/>
              <a:ext cx="8857673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1976582" y="2322946"/>
              <a:ext cx="88576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1976582" y="5518729"/>
              <a:ext cx="88576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1976582" y="5283201"/>
              <a:ext cx="88576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2487168" y="5283201"/>
              <a:ext cx="0" cy="235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 flipV="1">
              <a:off x="3345688" y="2087420"/>
              <a:ext cx="0" cy="36503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/>
            <p:nvPr/>
          </p:nvCxnSpPr>
          <p:spPr>
            <a:xfrm flipV="1">
              <a:off x="1616365" y="1838037"/>
              <a:ext cx="0" cy="391621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 rot="16200000">
              <a:off x="899462" y="3505261"/>
              <a:ext cx="824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Energy</a:t>
              </a:r>
              <a:endParaRPr lang="en-GB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976582" y="5754255"/>
              <a:ext cx="88576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1976582" y="2087420"/>
              <a:ext cx="88576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1976582" y="1851892"/>
              <a:ext cx="88576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916218" y="1501140"/>
              <a:ext cx="0" cy="4253115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5971309" y="1501140"/>
              <a:ext cx="0" cy="4253115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2121408" y="5675007"/>
              <a:ext cx="158496" cy="158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Oval 166"/>
            <p:cNvSpPr/>
            <p:nvPr/>
          </p:nvSpPr>
          <p:spPr>
            <a:xfrm>
              <a:off x="2406167" y="5439479"/>
              <a:ext cx="158496" cy="158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Oval 186"/>
            <p:cNvSpPr/>
            <p:nvPr/>
          </p:nvSpPr>
          <p:spPr>
            <a:xfrm>
              <a:off x="3265424" y="5675007"/>
              <a:ext cx="158496" cy="158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4312920" y="2094123"/>
              <a:ext cx="0" cy="36436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5273040" y="2094123"/>
              <a:ext cx="0" cy="36436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4231363" y="2007062"/>
              <a:ext cx="158496" cy="158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Oval 188"/>
            <p:cNvSpPr/>
            <p:nvPr/>
          </p:nvSpPr>
          <p:spPr>
            <a:xfrm>
              <a:off x="5188526" y="2007062"/>
              <a:ext cx="158496" cy="158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3" name="Straight Arrow Connector 192"/>
            <p:cNvCxnSpPr/>
            <p:nvPr/>
          </p:nvCxnSpPr>
          <p:spPr>
            <a:xfrm flipV="1">
              <a:off x="6746471" y="3703783"/>
              <a:ext cx="0" cy="20504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Oval 193"/>
            <p:cNvSpPr/>
            <p:nvPr/>
          </p:nvSpPr>
          <p:spPr>
            <a:xfrm>
              <a:off x="6662143" y="5675007"/>
              <a:ext cx="158496" cy="158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7048225" y="3703783"/>
              <a:ext cx="0" cy="20504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Oval 204"/>
            <p:cNvSpPr/>
            <p:nvPr/>
          </p:nvSpPr>
          <p:spPr>
            <a:xfrm>
              <a:off x="6968977" y="3624535"/>
              <a:ext cx="158496" cy="158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V="1">
              <a:off x="8172886" y="3703783"/>
              <a:ext cx="0" cy="20504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/>
            <p:cNvSpPr/>
            <p:nvPr/>
          </p:nvSpPr>
          <p:spPr>
            <a:xfrm>
              <a:off x="8088558" y="5675007"/>
              <a:ext cx="158496" cy="158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7" name="Straight Arrow Connector 216"/>
            <p:cNvCxnSpPr/>
            <p:nvPr/>
          </p:nvCxnSpPr>
          <p:spPr>
            <a:xfrm>
              <a:off x="8474640" y="3703783"/>
              <a:ext cx="0" cy="18138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Oval 220"/>
            <p:cNvSpPr/>
            <p:nvPr/>
          </p:nvSpPr>
          <p:spPr>
            <a:xfrm>
              <a:off x="8395392" y="3624535"/>
              <a:ext cx="158496" cy="158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23" name="Straight Arrow Connector 222"/>
            <p:cNvCxnSpPr>
              <a:stCxn id="224" idx="4"/>
            </p:cNvCxnSpPr>
            <p:nvPr/>
          </p:nvCxnSpPr>
          <p:spPr>
            <a:xfrm flipV="1">
              <a:off x="9599301" y="3703783"/>
              <a:ext cx="0" cy="18930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9520053" y="5438371"/>
              <a:ext cx="158496" cy="158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25" name="Straight Arrow Connector 224"/>
            <p:cNvCxnSpPr/>
            <p:nvPr/>
          </p:nvCxnSpPr>
          <p:spPr>
            <a:xfrm>
              <a:off x="9901055" y="3703783"/>
              <a:ext cx="0" cy="20504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Oval 225"/>
            <p:cNvSpPr/>
            <p:nvPr/>
          </p:nvSpPr>
          <p:spPr>
            <a:xfrm>
              <a:off x="9821807" y="3624535"/>
              <a:ext cx="158496" cy="158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884632" y="1550558"/>
              <a:ext cx="680314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Infrared</a:t>
              </a:r>
              <a:endParaRPr lang="en-GB" sz="1200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2874509" y="1550049"/>
              <a:ext cx="832345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UV/Visible</a:t>
              </a:r>
              <a:endParaRPr lang="en-GB" sz="12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48667" y="1554749"/>
              <a:ext cx="1260117" cy="354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Spontaneous</a:t>
              </a:r>
              <a:endParaRPr lang="en-GB" sz="11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954665" y="1550049"/>
              <a:ext cx="1088539" cy="354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Stimulated</a:t>
              </a:r>
              <a:endParaRPr lang="en-GB" sz="1200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2154073" y="1212248"/>
              <a:ext cx="12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Absorption</a:t>
              </a:r>
              <a:endParaRPr lang="en-GB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4408518" y="1181476"/>
              <a:ext cx="1010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Emission</a:t>
              </a:r>
              <a:endParaRPr lang="en-GB" dirty="0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7784592" y="1284563"/>
              <a:ext cx="1122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Scattering</a:t>
              </a:r>
              <a:endParaRPr lang="en-GB" dirty="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6587711" y="3307357"/>
              <a:ext cx="70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Rayleigh</a:t>
              </a:r>
              <a:endParaRPr lang="en-GB" sz="1200" dirty="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7968523" y="3310224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Stokes</a:t>
              </a:r>
              <a:endParaRPr lang="en-GB" sz="1200" dirty="0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9307807" y="3318903"/>
              <a:ext cx="8917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Anti-Stokes</a:t>
              </a:r>
              <a:endParaRPr lang="en-GB" sz="1200" dirty="0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8598005" y="2770893"/>
              <a:ext cx="870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Inelastic</a:t>
              </a:r>
              <a:endParaRPr lang="en-GB" sz="1600" dirty="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6584743" y="2764840"/>
              <a:ext cx="7097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Elastic</a:t>
              </a:r>
              <a:endParaRPr lang="en-GB" sz="1600" dirty="0"/>
            </a:p>
          </p:txBody>
        </p:sp>
        <p:sp>
          <p:nvSpPr>
            <p:cNvPr id="244" name="Freeform 243"/>
            <p:cNvSpPr/>
            <p:nvPr/>
          </p:nvSpPr>
          <p:spPr>
            <a:xfrm rot="19800000">
              <a:off x="1763222" y="5847268"/>
              <a:ext cx="426720" cy="204014"/>
            </a:xfrm>
            <a:custGeom>
              <a:avLst/>
              <a:gdLst>
                <a:gd name="connsiteX0" fmla="*/ 0 w 426720"/>
                <a:gd name="connsiteY0" fmla="*/ 108655 h 204014"/>
                <a:gd name="connsiteX1" fmla="*/ 17145 w 426720"/>
                <a:gd name="connsiteY1" fmla="*/ 61030 h 204014"/>
                <a:gd name="connsiteX2" fmla="*/ 38100 w 426720"/>
                <a:gd name="connsiteY2" fmla="*/ 150565 h 204014"/>
                <a:gd name="connsiteX3" fmla="*/ 57150 w 426720"/>
                <a:gd name="connsiteY3" fmla="*/ 32455 h 204014"/>
                <a:gd name="connsiteX4" fmla="*/ 78105 w 426720"/>
                <a:gd name="connsiteY4" fmla="*/ 179140 h 204014"/>
                <a:gd name="connsiteX5" fmla="*/ 116205 w 426720"/>
                <a:gd name="connsiteY5" fmla="*/ 70 h 204014"/>
                <a:gd name="connsiteX6" fmla="*/ 146685 w 426720"/>
                <a:gd name="connsiteY6" fmla="*/ 203905 h 204014"/>
                <a:gd name="connsiteX7" fmla="*/ 188595 w 426720"/>
                <a:gd name="connsiteY7" fmla="*/ 30550 h 204014"/>
                <a:gd name="connsiteX8" fmla="*/ 213360 w 426720"/>
                <a:gd name="connsiteY8" fmla="*/ 177235 h 204014"/>
                <a:gd name="connsiteX9" fmla="*/ 245745 w 426720"/>
                <a:gd name="connsiteY9" fmla="*/ 59125 h 204014"/>
                <a:gd name="connsiteX10" fmla="*/ 266700 w 426720"/>
                <a:gd name="connsiteY10" fmla="*/ 158185 h 204014"/>
                <a:gd name="connsiteX11" fmla="*/ 289560 w 426720"/>
                <a:gd name="connsiteY11" fmla="*/ 108655 h 204014"/>
                <a:gd name="connsiteX12" fmla="*/ 426720 w 426720"/>
                <a:gd name="connsiteY12" fmla="*/ 102940 h 20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720" h="204014">
                  <a:moveTo>
                    <a:pt x="0" y="108655"/>
                  </a:moveTo>
                  <a:cubicBezTo>
                    <a:pt x="5397" y="81350"/>
                    <a:pt x="10795" y="54045"/>
                    <a:pt x="17145" y="61030"/>
                  </a:cubicBezTo>
                  <a:cubicBezTo>
                    <a:pt x="23495" y="68015"/>
                    <a:pt x="31433" y="155327"/>
                    <a:pt x="38100" y="150565"/>
                  </a:cubicBezTo>
                  <a:cubicBezTo>
                    <a:pt x="44767" y="145803"/>
                    <a:pt x="50483" y="27693"/>
                    <a:pt x="57150" y="32455"/>
                  </a:cubicBezTo>
                  <a:cubicBezTo>
                    <a:pt x="63817" y="37217"/>
                    <a:pt x="68263" y="184538"/>
                    <a:pt x="78105" y="179140"/>
                  </a:cubicBezTo>
                  <a:cubicBezTo>
                    <a:pt x="87948" y="173743"/>
                    <a:pt x="104775" y="-4058"/>
                    <a:pt x="116205" y="70"/>
                  </a:cubicBezTo>
                  <a:cubicBezTo>
                    <a:pt x="127635" y="4197"/>
                    <a:pt x="134620" y="198825"/>
                    <a:pt x="146685" y="203905"/>
                  </a:cubicBezTo>
                  <a:cubicBezTo>
                    <a:pt x="158750" y="208985"/>
                    <a:pt x="177483" y="34995"/>
                    <a:pt x="188595" y="30550"/>
                  </a:cubicBezTo>
                  <a:cubicBezTo>
                    <a:pt x="199707" y="26105"/>
                    <a:pt x="203835" y="172472"/>
                    <a:pt x="213360" y="177235"/>
                  </a:cubicBezTo>
                  <a:cubicBezTo>
                    <a:pt x="222885" y="181998"/>
                    <a:pt x="236855" y="62300"/>
                    <a:pt x="245745" y="59125"/>
                  </a:cubicBezTo>
                  <a:cubicBezTo>
                    <a:pt x="254635" y="55950"/>
                    <a:pt x="259398" y="149930"/>
                    <a:pt x="266700" y="158185"/>
                  </a:cubicBezTo>
                  <a:cubicBezTo>
                    <a:pt x="274002" y="166440"/>
                    <a:pt x="262890" y="117863"/>
                    <a:pt x="289560" y="108655"/>
                  </a:cubicBezTo>
                  <a:cubicBezTo>
                    <a:pt x="316230" y="99447"/>
                    <a:pt x="371475" y="101193"/>
                    <a:pt x="426720" y="10294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5" name="Freeform 244"/>
            <p:cNvSpPr/>
            <p:nvPr/>
          </p:nvSpPr>
          <p:spPr>
            <a:xfrm rot="19800000">
              <a:off x="2907063" y="5847269"/>
              <a:ext cx="426720" cy="204014"/>
            </a:xfrm>
            <a:custGeom>
              <a:avLst/>
              <a:gdLst>
                <a:gd name="connsiteX0" fmla="*/ 0 w 426720"/>
                <a:gd name="connsiteY0" fmla="*/ 108655 h 204014"/>
                <a:gd name="connsiteX1" fmla="*/ 17145 w 426720"/>
                <a:gd name="connsiteY1" fmla="*/ 61030 h 204014"/>
                <a:gd name="connsiteX2" fmla="*/ 38100 w 426720"/>
                <a:gd name="connsiteY2" fmla="*/ 150565 h 204014"/>
                <a:gd name="connsiteX3" fmla="*/ 57150 w 426720"/>
                <a:gd name="connsiteY3" fmla="*/ 32455 h 204014"/>
                <a:gd name="connsiteX4" fmla="*/ 78105 w 426720"/>
                <a:gd name="connsiteY4" fmla="*/ 179140 h 204014"/>
                <a:gd name="connsiteX5" fmla="*/ 116205 w 426720"/>
                <a:gd name="connsiteY5" fmla="*/ 70 h 204014"/>
                <a:gd name="connsiteX6" fmla="*/ 146685 w 426720"/>
                <a:gd name="connsiteY6" fmla="*/ 203905 h 204014"/>
                <a:gd name="connsiteX7" fmla="*/ 188595 w 426720"/>
                <a:gd name="connsiteY7" fmla="*/ 30550 h 204014"/>
                <a:gd name="connsiteX8" fmla="*/ 213360 w 426720"/>
                <a:gd name="connsiteY8" fmla="*/ 177235 h 204014"/>
                <a:gd name="connsiteX9" fmla="*/ 245745 w 426720"/>
                <a:gd name="connsiteY9" fmla="*/ 59125 h 204014"/>
                <a:gd name="connsiteX10" fmla="*/ 266700 w 426720"/>
                <a:gd name="connsiteY10" fmla="*/ 158185 h 204014"/>
                <a:gd name="connsiteX11" fmla="*/ 289560 w 426720"/>
                <a:gd name="connsiteY11" fmla="*/ 108655 h 204014"/>
                <a:gd name="connsiteX12" fmla="*/ 426720 w 426720"/>
                <a:gd name="connsiteY12" fmla="*/ 102940 h 20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720" h="204014">
                  <a:moveTo>
                    <a:pt x="0" y="108655"/>
                  </a:moveTo>
                  <a:cubicBezTo>
                    <a:pt x="5397" y="81350"/>
                    <a:pt x="10795" y="54045"/>
                    <a:pt x="17145" y="61030"/>
                  </a:cubicBezTo>
                  <a:cubicBezTo>
                    <a:pt x="23495" y="68015"/>
                    <a:pt x="31433" y="155327"/>
                    <a:pt x="38100" y="150565"/>
                  </a:cubicBezTo>
                  <a:cubicBezTo>
                    <a:pt x="44767" y="145803"/>
                    <a:pt x="50483" y="27693"/>
                    <a:pt x="57150" y="32455"/>
                  </a:cubicBezTo>
                  <a:cubicBezTo>
                    <a:pt x="63817" y="37217"/>
                    <a:pt x="68263" y="184538"/>
                    <a:pt x="78105" y="179140"/>
                  </a:cubicBezTo>
                  <a:cubicBezTo>
                    <a:pt x="87948" y="173743"/>
                    <a:pt x="104775" y="-4058"/>
                    <a:pt x="116205" y="70"/>
                  </a:cubicBezTo>
                  <a:cubicBezTo>
                    <a:pt x="127635" y="4197"/>
                    <a:pt x="134620" y="198825"/>
                    <a:pt x="146685" y="203905"/>
                  </a:cubicBezTo>
                  <a:cubicBezTo>
                    <a:pt x="158750" y="208985"/>
                    <a:pt x="177483" y="34995"/>
                    <a:pt x="188595" y="30550"/>
                  </a:cubicBezTo>
                  <a:cubicBezTo>
                    <a:pt x="199707" y="26105"/>
                    <a:pt x="203835" y="172472"/>
                    <a:pt x="213360" y="177235"/>
                  </a:cubicBezTo>
                  <a:cubicBezTo>
                    <a:pt x="222885" y="181998"/>
                    <a:pt x="236855" y="62300"/>
                    <a:pt x="245745" y="59125"/>
                  </a:cubicBezTo>
                  <a:cubicBezTo>
                    <a:pt x="254635" y="55950"/>
                    <a:pt x="259398" y="149930"/>
                    <a:pt x="266700" y="158185"/>
                  </a:cubicBezTo>
                  <a:cubicBezTo>
                    <a:pt x="274002" y="166440"/>
                    <a:pt x="262890" y="117863"/>
                    <a:pt x="289560" y="108655"/>
                  </a:cubicBezTo>
                  <a:cubicBezTo>
                    <a:pt x="316230" y="99447"/>
                    <a:pt x="371475" y="101193"/>
                    <a:pt x="426720" y="10294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6" name="Freeform 245"/>
            <p:cNvSpPr/>
            <p:nvPr/>
          </p:nvSpPr>
          <p:spPr>
            <a:xfrm rot="19800000">
              <a:off x="4829670" y="5847268"/>
              <a:ext cx="426720" cy="204014"/>
            </a:xfrm>
            <a:custGeom>
              <a:avLst/>
              <a:gdLst>
                <a:gd name="connsiteX0" fmla="*/ 0 w 426720"/>
                <a:gd name="connsiteY0" fmla="*/ 108655 h 204014"/>
                <a:gd name="connsiteX1" fmla="*/ 17145 w 426720"/>
                <a:gd name="connsiteY1" fmla="*/ 61030 h 204014"/>
                <a:gd name="connsiteX2" fmla="*/ 38100 w 426720"/>
                <a:gd name="connsiteY2" fmla="*/ 150565 h 204014"/>
                <a:gd name="connsiteX3" fmla="*/ 57150 w 426720"/>
                <a:gd name="connsiteY3" fmla="*/ 32455 h 204014"/>
                <a:gd name="connsiteX4" fmla="*/ 78105 w 426720"/>
                <a:gd name="connsiteY4" fmla="*/ 179140 h 204014"/>
                <a:gd name="connsiteX5" fmla="*/ 116205 w 426720"/>
                <a:gd name="connsiteY5" fmla="*/ 70 h 204014"/>
                <a:gd name="connsiteX6" fmla="*/ 146685 w 426720"/>
                <a:gd name="connsiteY6" fmla="*/ 203905 h 204014"/>
                <a:gd name="connsiteX7" fmla="*/ 188595 w 426720"/>
                <a:gd name="connsiteY7" fmla="*/ 30550 h 204014"/>
                <a:gd name="connsiteX8" fmla="*/ 213360 w 426720"/>
                <a:gd name="connsiteY8" fmla="*/ 177235 h 204014"/>
                <a:gd name="connsiteX9" fmla="*/ 245745 w 426720"/>
                <a:gd name="connsiteY9" fmla="*/ 59125 h 204014"/>
                <a:gd name="connsiteX10" fmla="*/ 266700 w 426720"/>
                <a:gd name="connsiteY10" fmla="*/ 158185 h 204014"/>
                <a:gd name="connsiteX11" fmla="*/ 289560 w 426720"/>
                <a:gd name="connsiteY11" fmla="*/ 108655 h 204014"/>
                <a:gd name="connsiteX12" fmla="*/ 426720 w 426720"/>
                <a:gd name="connsiteY12" fmla="*/ 102940 h 20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720" h="204014">
                  <a:moveTo>
                    <a:pt x="0" y="108655"/>
                  </a:moveTo>
                  <a:cubicBezTo>
                    <a:pt x="5397" y="81350"/>
                    <a:pt x="10795" y="54045"/>
                    <a:pt x="17145" y="61030"/>
                  </a:cubicBezTo>
                  <a:cubicBezTo>
                    <a:pt x="23495" y="68015"/>
                    <a:pt x="31433" y="155327"/>
                    <a:pt x="38100" y="150565"/>
                  </a:cubicBezTo>
                  <a:cubicBezTo>
                    <a:pt x="44767" y="145803"/>
                    <a:pt x="50483" y="27693"/>
                    <a:pt x="57150" y="32455"/>
                  </a:cubicBezTo>
                  <a:cubicBezTo>
                    <a:pt x="63817" y="37217"/>
                    <a:pt x="68263" y="184538"/>
                    <a:pt x="78105" y="179140"/>
                  </a:cubicBezTo>
                  <a:cubicBezTo>
                    <a:pt x="87948" y="173743"/>
                    <a:pt x="104775" y="-4058"/>
                    <a:pt x="116205" y="70"/>
                  </a:cubicBezTo>
                  <a:cubicBezTo>
                    <a:pt x="127635" y="4197"/>
                    <a:pt x="134620" y="198825"/>
                    <a:pt x="146685" y="203905"/>
                  </a:cubicBezTo>
                  <a:cubicBezTo>
                    <a:pt x="158750" y="208985"/>
                    <a:pt x="177483" y="34995"/>
                    <a:pt x="188595" y="30550"/>
                  </a:cubicBezTo>
                  <a:cubicBezTo>
                    <a:pt x="199707" y="26105"/>
                    <a:pt x="203835" y="172472"/>
                    <a:pt x="213360" y="177235"/>
                  </a:cubicBezTo>
                  <a:cubicBezTo>
                    <a:pt x="222885" y="181998"/>
                    <a:pt x="236855" y="62300"/>
                    <a:pt x="245745" y="59125"/>
                  </a:cubicBezTo>
                  <a:cubicBezTo>
                    <a:pt x="254635" y="55950"/>
                    <a:pt x="259398" y="149930"/>
                    <a:pt x="266700" y="158185"/>
                  </a:cubicBezTo>
                  <a:cubicBezTo>
                    <a:pt x="274002" y="166440"/>
                    <a:pt x="262890" y="117863"/>
                    <a:pt x="289560" y="108655"/>
                  </a:cubicBezTo>
                  <a:cubicBezTo>
                    <a:pt x="316230" y="99447"/>
                    <a:pt x="371475" y="101193"/>
                    <a:pt x="426720" y="10294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7" name="Freeform 246"/>
            <p:cNvSpPr/>
            <p:nvPr/>
          </p:nvSpPr>
          <p:spPr>
            <a:xfrm rot="19800000">
              <a:off x="6255168" y="5841913"/>
              <a:ext cx="426720" cy="204014"/>
            </a:xfrm>
            <a:custGeom>
              <a:avLst/>
              <a:gdLst>
                <a:gd name="connsiteX0" fmla="*/ 0 w 426720"/>
                <a:gd name="connsiteY0" fmla="*/ 108655 h 204014"/>
                <a:gd name="connsiteX1" fmla="*/ 17145 w 426720"/>
                <a:gd name="connsiteY1" fmla="*/ 61030 h 204014"/>
                <a:gd name="connsiteX2" fmla="*/ 38100 w 426720"/>
                <a:gd name="connsiteY2" fmla="*/ 150565 h 204014"/>
                <a:gd name="connsiteX3" fmla="*/ 57150 w 426720"/>
                <a:gd name="connsiteY3" fmla="*/ 32455 h 204014"/>
                <a:gd name="connsiteX4" fmla="*/ 78105 w 426720"/>
                <a:gd name="connsiteY4" fmla="*/ 179140 h 204014"/>
                <a:gd name="connsiteX5" fmla="*/ 116205 w 426720"/>
                <a:gd name="connsiteY5" fmla="*/ 70 h 204014"/>
                <a:gd name="connsiteX6" fmla="*/ 146685 w 426720"/>
                <a:gd name="connsiteY6" fmla="*/ 203905 h 204014"/>
                <a:gd name="connsiteX7" fmla="*/ 188595 w 426720"/>
                <a:gd name="connsiteY7" fmla="*/ 30550 h 204014"/>
                <a:gd name="connsiteX8" fmla="*/ 213360 w 426720"/>
                <a:gd name="connsiteY8" fmla="*/ 177235 h 204014"/>
                <a:gd name="connsiteX9" fmla="*/ 245745 w 426720"/>
                <a:gd name="connsiteY9" fmla="*/ 59125 h 204014"/>
                <a:gd name="connsiteX10" fmla="*/ 266700 w 426720"/>
                <a:gd name="connsiteY10" fmla="*/ 158185 h 204014"/>
                <a:gd name="connsiteX11" fmla="*/ 289560 w 426720"/>
                <a:gd name="connsiteY11" fmla="*/ 108655 h 204014"/>
                <a:gd name="connsiteX12" fmla="*/ 426720 w 426720"/>
                <a:gd name="connsiteY12" fmla="*/ 102940 h 20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720" h="204014">
                  <a:moveTo>
                    <a:pt x="0" y="108655"/>
                  </a:moveTo>
                  <a:cubicBezTo>
                    <a:pt x="5397" y="81350"/>
                    <a:pt x="10795" y="54045"/>
                    <a:pt x="17145" y="61030"/>
                  </a:cubicBezTo>
                  <a:cubicBezTo>
                    <a:pt x="23495" y="68015"/>
                    <a:pt x="31433" y="155327"/>
                    <a:pt x="38100" y="150565"/>
                  </a:cubicBezTo>
                  <a:cubicBezTo>
                    <a:pt x="44767" y="145803"/>
                    <a:pt x="50483" y="27693"/>
                    <a:pt x="57150" y="32455"/>
                  </a:cubicBezTo>
                  <a:cubicBezTo>
                    <a:pt x="63817" y="37217"/>
                    <a:pt x="68263" y="184538"/>
                    <a:pt x="78105" y="179140"/>
                  </a:cubicBezTo>
                  <a:cubicBezTo>
                    <a:pt x="87948" y="173743"/>
                    <a:pt x="104775" y="-4058"/>
                    <a:pt x="116205" y="70"/>
                  </a:cubicBezTo>
                  <a:cubicBezTo>
                    <a:pt x="127635" y="4197"/>
                    <a:pt x="134620" y="198825"/>
                    <a:pt x="146685" y="203905"/>
                  </a:cubicBezTo>
                  <a:cubicBezTo>
                    <a:pt x="158750" y="208985"/>
                    <a:pt x="177483" y="34995"/>
                    <a:pt x="188595" y="30550"/>
                  </a:cubicBezTo>
                  <a:cubicBezTo>
                    <a:pt x="199707" y="26105"/>
                    <a:pt x="203835" y="172472"/>
                    <a:pt x="213360" y="177235"/>
                  </a:cubicBezTo>
                  <a:cubicBezTo>
                    <a:pt x="222885" y="181998"/>
                    <a:pt x="236855" y="62300"/>
                    <a:pt x="245745" y="59125"/>
                  </a:cubicBezTo>
                  <a:cubicBezTo>
                    <a:pt x="254635" y="55950"/>
                    <a:pt x="259398" y="149930"/>
                    <a:pt x="266700" y="158185"/>
                  </a:cubicBezTo>
                  <a:cubicBezTo>
                    <a:pt x="274002" y="166440"/>
                    <a:pt x="262890" y="117863"/>
                    <a:pt x="289560" y="108655"/>
                  </a:cubicBezTo>
                  <a:cubicBezTo>
                    <a:pt x="316230" y="99447"/>
                    <a:pt x="371475" y="101193"/>
                    <a:pt x="426720" y="10294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8" name="Freeform 247"/>
            <p:cNvSpPr/>
            <p:nvPr/>
          </p:nvSpPr>
          <p:spPr>
            <a:xfrm rot="19800000">
              <a:off x="7681584" y="5841913"/>
              <a:ext cx="426720" cy="204014"/>
            </a:xfrm>
            <a:custGeom>
              <a:avLst/>
              <a:gdLst>
                <a:gd name="connsiteX0" fmla="*/ 0 w 426720"/>
                <a:gd name="connsiteY0" fmla="*/ 108655 h 204014"/>
                <a:gd name="connsiteX1" fmla="*/ 17145 w 426720"/>
                <a:gd name="connsiteY1" fmla="*/ 61030 h 204014"/>
                <a:gd name="connsiteX2" fmla="*/ 38100 w 426720"/>
                <a:gd name="connsiteY2" fmla="*/ 150565 h 204014"/>
                <a:gd name="connsiteX3" fmla="*/ 57150 w 426720"/>
                <a:gd name="connsiteY3" fmla="*/ 32455 h 204014"/>
                <a:gd name="connsiteX4" fmla="*/ 78105 w 426720"/>
                <a:gd name="connsiteY4" fmla="*/ 179140 h 204014"/>
                <a:gd name="connsiteX5" fmla="*/ 116205 w 426720"/>
                <a:gd name="connsiteY5" fmla="*/ 70 h 204014"/>
                <a:gd name="connsiteX6" fmla="*/ 146685 w 426720"/>
                <a:gd name="connsiteY6" fmla="*/ 203905 h 204014"/>
                <a:gd name="connsiteX7" fmla="*/ 188595 w 426720"/>
                <a:gd name="connsiteY7" fmla="*/ 30550 h 204014"/>
                <a:gd name="connsiteX8" fmla="*/ 213360 w 426720"/>
                <a:gd name="connsiteY8" fmla="*/ 177235 h 204014"/>
                <a:gd name="connsiteX9" fmla="*/ 245745 w 426720"/>
                <a:gd name="connsiteY9" fmla="*/ 59125 h 204014"/>
                <a:gd name="connsiteX10" fmla="*/ 266700 w 426720"/>
                <a:gd name="connsiteY10" fmla="*/ 158185 h 204014"/>
                <a:gd name="connsiteX11" fmla="*/ 289560 w 426720"/>
                <a:gd name="connsiteY11" fmla="*/ 108655 h 204014"/>
                <a:gd name="connsiteX12" fmla="*/ 426720 w 426720"/>
                <a:gd name="connsiteY12" fmla="*/ 102940 h 20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720" h="204014">
                  <a:moveTo>
                    <a:pt x="0" y="108655"/>
                  </a:moveTo>
                  <a:cubicBezTo>
                    <a:pt x="5397" y="81350"/>
                    <a:pt x="10795" y="54045"/>
                    <a:pt x="17145" y="61030"/>
                  </a:cubicBezTo>
                  <a:cubicBezTo>
                    <a:pt x="23495" y="68015"/>
                    <a:pt x="31433" y="155327"/>
                    <a:pt x="38100" y="150565"/>
                  </a:cubicBezTo>
                  <a:cubicBezTo>
                    <a:pt x="44767" y="145803"/>
                    <a:pt x="50483" y="27693"/>
                    <a:pt x="57150" y="32455"/>
                  </a:cubicBezTo>
                  <a:cubicBezTo>
                    <a:pt x="63817" y="37217"/>
                    <a:pt x="68263" y="184538"/>
                    <a:pt x="78105" y="179140"/>
                  </a:cubicBezTo>
                  <a:cubicBezTo>
                    <a:pt x="87948" y="173743"/>
                    <a:pt x="104775" y="-4058"/>
                    <a:pt x="116205" y="70"/>
                  </a:cubicBezTo>
                  <a:cubicBezTo>
                    <a:pt x="127635" y="4197"/>
                    <a:pt x="134620" y="198825"/>
                    <a:pt x="146685" y="203905"/>
                  </a:cubicBezTo>
                  <a:cubicBezTo>
                    <a:pt x="158750" y="208985"/>
                    <a:pt x="177483" y="34995"/>
                    <a:pt x="188595" y="30550"/>
                  </a:cubicBezTo>
                  <a:cubicBezTo>
                    <a:pt x="199707" y="26105"/>
                    <a:pt x="203835" y="172472"/>
                    <a:pt x="213360" y="177235"/>
                  </a:cubicBezTo>
                  <a:cubicBezTo>
                    <a:pt x="222885" y="181998"/>
                    <a:pt x="236855" y="62300"/>
                    <a:pt x="245745" y="59125"/>
                  </a:cubicBezTo>
                  <a:cubicBezTo>
                    <a:pt x="254635" y="55950"/>
                    <a:pt x="259398" y="149930"/>
                    <a:pt x="266700" y="158185"/>
                  </a:cubicBezTo>
                  <a:cubicBezTo>
                    <a:pt x="274002" y="166440"/>
                    <a:pt x="262890" y="117863"/>
                    <a:pt x="289560" y="108655"/>
                  </a:cubicBezTo>
                  <a:cubicBezTo>
                    <a:pt x="316230" y="99447"/>
                    <a:pt x="371475" y="101193"/>
                    <a:pt x="426720" y="10294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9" name="Freeform 248"/>
            <p:cNvSpPr/>
            <p:nvPr/>
          </p:nvSpPr>
          <p:spPr>
            <a:xfrm rot="19800000">
              <a:off x="9108000" y="5841914"/>
              <a:ext cx="426720" cy="204014"/>
            </a:xfrm>
            <a:custGeom>
              <a:avLst/>
              <a:gdLst>
                <a:gd name="connsiteX0" fmla="*/ 0 w 426720"/>
                <a:gd name="connsiteY0" fmla="*/ 108655 h 204014"/>
                <a:gd name="connsiteX1" fmla="*/ 17145 w 426720"/>
                <a:gd name="connsiteY1" fmla="*/ 61030 h 204014"/>
                <a:gd name="connsiteX2" fmla="*/ 38100 w 426720"/>
                <a:gd name="connsiteY2" fmla="*/ 150565 h 204014"/>
                <a:gd name="connsiteX3" fmla="*/ 57150 w 426720"/>
                <a:gd name="connsiteY3" fmla="*/ 32455 h 204014"/>
                <a:gd name="connsiteX4" fmla="*/ 78105 w 426720"/>
                <a:gd name="connsiteY4" fmla="*/ 179140 h 204014"/>
                <a:gd name="connsiteX5" fmla="*/ 116205 w 426720"/>
                <a:gd name="connsiteY5" fmla="*/ 70 h 204014"/>
                <a:gd name="connsiteX6" fmla="*/ 146685 w 426720"/>
                <a:gd name="connsiteY6" fmla="*/ 203905 h 204014"/>
                <a:gd name="connsiteX7" fmla="*/ 188595 w 426720"/>
                <a:gd name="connsiteY7" fmla="*/ 30550 h 204014"/>
                <a:gd name="connsiteX8" fmla="*/ 213360 w 426720"/>
                <a:gd name="connsiteY8" fmla="*/ 177235 h 204014"/>
                <a:gd name="connsiteX9" fmla="*/ 245745 w 426720"/>
                <a:gd name="connsiteY9" fmla="*/ 59125 h 204014"/>
                <a:gd name="connsiteX10" fmla="*/ 266700 w 426720"/>
                <a:gd name="connsiteY10" fmla="*/ 158185 h 204014"/>
                <a:gd name="connsiteX11" fmla="*/ 289560 w 426720"/>
                <a:gd name="connsiteY11" fmla="*/ 108655 h 204014"/>
                <a:gd name="connsiteX12" fmla="*/ 426720 w 426720"/>
                <a:gd name="connsiteY12" fmla="*/ 102940 h 20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720" h="204014">
                  <a:moveTo>
                    <a:pt x="0" y="108655"/>
                  </a:moveTo>
                  <a:cubicBezTo>
                    <a:pt x="5397" y="81350"/>
                    <a:pt x="10795" y="54045"/>
                    <a:pt x="17145" y="61030"/>
                  </a:cubicBezTo>
                  <a:cubicBezTo>
                    <a:pt x="23495" y="68015"/>
                    <a:pt x="31433" y="155327"/>
                    <a:pt x="38100" y="150565"/>
                  </a:cubicBezTo>
                  <a:cubicBezTo>
                    <a:pt x="44767" y="145803"/>
                    <a:pt x="50483" y="27693"/>
                    <a:pt x="57150" y="32455"/>
                  </a:cubicBezTo>
                  <a:cubicBezTo>
                    <a:pt x="63817" y="37217"/>
                    <a:pt x="68263" y="184538"/>
                    <a:pt x="78105" y="179140"/>
                  </a:cubicBezTo>
                  <a:cubicBezTo>
                    <a:pt x="87948" y="173743"/>
                    <a:pt x="104775" y="-4058"/>
                    <a:pt x="116205" y="70"/>
                  </a:cubicBezTo>
                  <a:cubicBezTo>
                    <a:pt x="127635" y="4197"/>
                    <a:pt x="134620" y="198825"/>
                    <a:pt x="146685" y="203905"/>
                  </a:cubicBezTo>
                  <a:cubicBezTo>
                    <a:pt x="158750" y="208985"/>
                    <a:pt x="177483" y="34995"/>
                    <a:pt x="188595" y="30550"/>
                  </a:cubicBezTo>
                  <a:cubicBezTo>
                    <a:pt x="199707" y="26105"/>
                    <a:pt x="203835" y="172472"/>
                    <a:pt x="213360" y="177235"/>
                  </a:cubicBezTo>
                  <a:cubicBezTo>
                    <a:pt x="222885" y="181998"/>
                    <a:pt x="236855" y="62300"/>
                    <a:pt x="245745" y="59125"/>
                  </a:cubicBezTo>
                  <a:cubicBezTo>
                    <a:pt x="254635" y="55950"/>
                    <a:pt x="259398" y="149930"/>
                    <a:pt x="266700" y="158185"/>
                  </a:cubicBezTo>
                  <a:cubicBezTo>
                    <a:pt x="274002" y="166440"/>
                    <a:pt x="262890" y="117863"/>
                    <a:pt x="289560" y="108655"/>
                  </a:cubicBezTo>
                  <a:cubicBezTo>
                    <a:pt x="316230" y="99447"/>
                    <a:pt x="371475" y="101193"/>
                    <a:pt x="426720" y="10294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0" name="Freeform 249"/>
            <p:cNvSpPr/>
            <p:nvPr/>
          </p:nvSpPr>
          <p:spPr>
            <a:xfrm rot="900000">
              <a:off x="10001052" y="3805036"/>
              <a:ext cx="426720" cy="204014"/>
            </a:xfrm>
            <a:custGeom>
              <a:avLst/>
              <a:gdLst>
                <a:gd name="connsiteX0" fmla="*/ 0 w 426720"/>
                <a:gd name="connsiteY0" fmla="*/ 108655 h 204014"/>
                <a:gd name="connsiteX1" fmla="*/ 17145 w 426720"/>
                <a:gd name="connsiteY1" fmla="*/ 61030 h 204014"/>
                <a:gd name="connsiteX2" fmla="*/ 38100 w 426720"/>
                <a:gd name="connsiteY2" fmla="*/ 150565 h 204014"/>
                <a:gd name="connsiteX3" fmla="*/ 57150 w 426720"/>
                <a:gd name="connsiteY3" fmla="*/ 32455 h 204014"/>
                <a:gd name="connsiteX4" fmla="*/ 78105 w 426720"/>
                <a:gd name="connsiteY4" fmla="*/ 179140 h 204014"/>
                <a:gd name="connsiteX5" fmla="*/ 116205 w 426720"/>
                <a:gd name="connsiteY5" fmla="*/ 70 h 204014"/>
                <a:gd name="connsiteX6" fmla="*/ 146685 w 426720"/>
                <a:gd name="connsiteY6" fmla="*/ 203905 h 204014"/>
                <a:gd name="connsiteX7" fmla="*/ 188595 w 426720"/>
                <a:gd name="connsiteY7" fmla="*/ 30550 h 204014"/>
                <a:gd name="connsiteX8" fmla="*/ 213360 w 426720"/>
                <a:gd name="connsiteY8" fmla="*/ 177235 h 204014"/>
                <a:gd name="connsiteX9" fmla="*/ 245745 w 426720"/>
                <a:gd name="connsiteY9" fmla="*/ 59125 h 204014"/>
                <a:gd name="connsiteX10" fmla="*/ 266700 w 426720"/>
                <a:gd name="connsiteY10" fmla="*/ 158185 h 204014"/>
                <a:gd name="connsiteX11" fmla="*/ 289560 w 426720"/>
                <a:gd name="connsiteY11" fmla="*/ 108655 h 204014"/>
                <a:gd name="connsiteX12" fmla="*/ 426720 w 426720"/>
                <a:gd name="connsiteY12" fmla="*/ 102940 h 20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720" h="204014">
                  <a:moveTo>
                    <a:pt x="0" y="108655"/>
                  </a:moveTo>
                  <a:cubicBezTo>
                    <a:pt x="5397" y="81350"/>
                    <a:pt x="10795" y="54045"/>
                    <a:pt x="17145" y="61030"/>
                  </a:cubicBezTo>
                  <a:cubicBezTo>
                    <a:pt x="23495" y="68015"/>
                    <a:pt x="31433" y="155327"/>
                    <a:pt x="38100" y="150565"/>
                  </a:cubicBezTo>
                  <a:cubicBezTo>
                    <a:pt x="44767" y="145803"/>
                    <a:pt x="50483" y="27693"/>
                    <a:pt x="57150" y="32455"/>
                  </a:cubicBezTo>
                  <a:cubicBezTo>
                    <a:pt x="63817" y="37217"/>
                    <a:pt x="68263" y="184538"/>
                    <a:pt x="78105" y="179140"/>
                  </a:cubicBezTo>
                  <a:cubicBezTo>
                    <a:pt x="87948" y="173743"/>
                    <a:pt x="104775" y="-4058"/>
                    <a:pt x="116205" y="70"/>
                  </a:cubicBezTo>
                  <a:cubicBezTo>
                    <a:pt x="127635" y="4197"/>
                    <a:pt x="134620" y="198825"/>
                    <a:pt x="146685" y="203905"/>
                  </a:cubicBezTo>
                  <a:cubicBezTo>
                    <a:pt x="158750" y="208985"/>
                    <a:pt x="177483" y="34995"/>
                    <a:pt x="188595" y="30550"/>
                  </a:cubicBezTo>
                  <a:cubicBezTo>
                    <a:pt x="199707" y="26105"/>
                    <a:pt x="203835" y="172472"/>
                    <a:pt x="213360" y="177235"/>
                  </a:cubicBezTo>
                  <a:cubicBezTo>
                    <a:pt x="222885" y="181998"/>
                    <a:pt x="236855" y="62300"/>
                    <a:pt x="245745" y="59125"/>
                  </a:cubicBezTo>
                  <a:cubicBezTo>
                    <a:pt x="254635" y="55950"/>
                    <a:pt x="259398" y="149930"/>
                    <a:pt x="266700" y="158185"/>
                  </a:cubicBezTo>
                  <a:cubicBezTo>
                    <a:pt x="274002" y="166440"/>
                    <a:pt x="262890" y="117863"/>
                    <a:pt x="289560" y="108655"/>
                  </a:cubicBezTo>
                  <a:cubicBezTo>
                    <a:pt x="316230" y="99447"/>
                    <a:pt x="371475" y="101193"/>
                    <a:pt x="426720" y="102940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1" name="Freeform 250"/>
            <p:cNvSpPr/>
            <p:nvPr/>
          </p:nvSpPr>
          <p:spPr>
            <a:xfrm rot="900000">
              <a:off x="8573020" y="3796973"/>
              <a:ext cx="426720" cy="204014"/>
            </a:xfrm>
            <a:custGeom>
              <a:avLst/>
              <a:gdLst>
                <a:gd name="connsiteX0" fmla="*/ 0 w 426720"/>
                <a:gd name="connsiteY0" fmla="*/ 108655 h 204014"/>
                <a:gd name="connsiteX1" fmla="*/ 17145 w 426720"/>
                <a:gd name="connsiteY1" fmla="*/ 61030 h 204014"/>
                <a:gd name="connsiteX2" fmla="*/ 38100 w 426720"/>
                <a:gd name="connsiteY2" fmla="*/ 150565 h 204014"/>
                <a:gd name="connsiteX3" fmla="*/ 57150 w 426720"/>
                <a:gd name="connsiteY3" fmla="*/ 32455 h 204014"/>
                <a:gd name="connsiteX4" fmla="*/ 78105 w 426720"/>
                <a:gd name="connsiteY4" fmla="*/ 179140 h 204014"/>
                <a:gd name="connsiteX5" fmla="*/ 116205 w 426720"/>
                <a:gd name="connsiteY5" fmla="*/ 70 h 204014"/>
                <a:gd name="connsiteX6" fmla="*/ 146685 w 426720"/>
                <a:gd name="connsiteY6" fmla="*/ 203905 h 204014"/>
                <a:gd name="connsiteX7" fmla="*/ 188595 w 426720"/>
                <a:gd name="connsiteY7" fmla="*/ 30550 h 204014"/>
                <a:gd name="connsiteX8" fmla="*/ 213360 w 426720"/>
                <a:gd name="connsiteY8" fmla="*/ 177235 h 204014"/>
                <a:gd name="connsiteX9" fmla="*/ 245745 w 426720"/>
                <a:gd name="connsiteY9" fmla="*/ 59125 h 204014"/>
                <a:gd name="connsiteX10" fmla="*/ 266700 w 426720"/>
                <a:gd name="connsiteY10" fmla="*/ 158185 h 204014"/>
                <a:gd name="connsiteX11" fmla="*/ 289560 w 426720"/>
                <a:gd name="connsiteY11" fmla="*/ 108655 h 204014"/>
                <a:gd name="connsiteX12" fmla="*/ 426720 w 426720"/>
                <a:gd name="connsiteY12" fmla="*/ 102940 h 20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720" h="204014">
                  <a:moveTo>
                    <a:pt x="0" y="108655"/>
                  </a:moveTo>
                  <a:cubicBezTo>
                    <a:pt x="5397" y="81350"/>
                    <a:pt x="10795" y="54045"/>
                    <a:pt x="17145" y="61030"/>
                  </a:cubicBezTo>
                  <a:cubicBezTo>
                    <a:pt x="23495" y="68015"/>
                    <a:pt x="31433" y="155327"/>
                    <a:pt x="38100" y="150565"/>
                  </a:cubicBezTo>
                  <a:cubicBezTo>
                    <a:pt x="44767" y="145803"/>
                    <a:pt x="50483" y="27693"/>
                    <a:pt x="57150" y="32455"/>
                  </a:cubicBezTo>
                  <a:cubicBezTo>
                    <a:pt x="63817" y="37217"/>
                    <a:pt x="68263" y="184538"/>
                    <a:pt x="78105" y="179140"/>
                  </a:cubicBezTo>
                  <a:cubicBezTo>
                    <a:pt x="87948" y="173743"/>
                    <a:pt x="104775" y="-4058"/>
                    <a:pt x="116205" y="70"/>
                  </a:cubicBezTo>
                  <a:cubicBezTo>
                    <a:pt x="127635" y="4197"/>
                    <a:pt x="134620" y="198825"/>
                    <a:pt x="146685" y="203905"/>
                  </a:cubicBezTo>
                  <a:cubicBezTo>
                    <a:pt x="158750" y="208985"/>
                    <a:pt x="177483" y="34995"/>
                    <a:pt x="188595" y="30550"/>
                  </a:cubicBezTo>
                  <a:cubicBezTo>
                    <a:pt x="199707" y="26105"/>
                    <a:pt x="203835" y="172472"/>
                    <a:pt x="213360" y="177235"/>
                  </a:cubicBezTo>
                  <a:cubicBezTo>
                    <a:pt x="222885" y="181998"/>
                    <a:pt x="236855" y="62300"/>
                    <a:pt x="245745" y="59125"/>
                  </a:cubicBezTo>
                  <a:cubicBezTo>
                    <a:pt x="254635" y="55950"/>
                    <a:pt x="259398" y="149930"/>
                    <a:pt x="266700" y="158185"/>
                  </a:cubicBezTo>
                  <a:cubicBezTo>
                    <a:pt x="274002" y="166440"/>
                    <a:pt x="262890" y="117863"/>
                    <a:pt x="289560" y="108655"/>
                  </a:cubicBezTo>
                  <a:cubicBezTo>
                    <a:pt x="316230" y="99447"/>
                    <a:pt x="371475" y="101193"/>
                    <a:pt x="426720" y="102940"/>
                  </a:cubicBezTo>
                </a:path>
              </a:pathLst>
            </a:custGeom>
            <a:noFill/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2" name="Freeform 251"/>
            <p:cNvSpPr/>
            <p:nvPr/>
          </p:nvSpPr>
          <p:spPr>
            <a:xfrm rot="900000">
              <a:off x="7154720" y="3796973"/>
              <a:ext cx="426720" cy="204014"/>
            </a:xfrm>
            <a:custGeom>
              <a:avLst/>
              <a:gdLst>
                <a:gd name="connsiteX0" fmla="*/ 0 w 426720"/>
                <a:gd name="connsiteY0" fmla="*/ 108655 h 204014"/>
                <a:gd name="connsiteX1" fmla="*/ 17145 w 426720"/>
                <a:gd name="connsiteY1" fmla="*/ 61030 h 204014"/>
                <a:gd name="connsiteX2" fmla="*/ 38100 w 426720"/>
                <a:gd name="connsiteY2" fmla="*/ 150565 h 204014"/>
                <a:gd name="connsiteX3" fmla="*/ 57150 w 426720"/>
                <a:gd name="connsiteY3" fmla="*/ 32455 h 204014"/>
                <a:gd name="connsiteX4" fmla="*/ 78105 w 426720"/>
                <a:gd name="connsiteY4" fmla="*/ 179140 h 204014"/>
                <a:gd name="connsiteX5" fmla="*/ 116205 w 426720"/>
                <a:gd name="connsiteY5" fmla="*/ 70 h 204014"/>
                <a:gd name="connsiteX6" fmla="*/ 146685 w 426720"/>
                <a:gd name="connsiteY6" fmla="*/ 203905 h 204014"/>
                <a:gd name="connsiteX7" fmla="*/ 188595 w 426720"/>
                <a:gd name="connsiteY7" fmla="*/ 30550 h 204014"/>
                <a:gd name="connsiteX8" fmla="*/ 213360 w 426720"/>
                <a:gd name="connsiteY8" fmla="*/ 177235 h 204014"/>
                <a:gd name="connsiteX9" fmla="*/ 245745 w 426720"/>
                <a:gd name="connsiteY9" fmla="*/ 59125 h 204014"/>
                <a:gd name="connsiteX10" fmla="*/ 266700 w 426720"/>
                <a:gd name="connsiteY10" fmla="*/ 158185 h 204014"/>
                <a:gd name="connsiteX11" fmla="*/ 289560 w 426720"/>
                <a:gd name="connsiteY11" fmla="*/ 108655 h 204014"/>
                <a:gd name="connsiteX12" fmla="*/ 426720 w 426720"/>
                <a:gd name="connsiteY12" fmla="*/ 102940 h 20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720" h="204014">
                  <a:moveTo>
                    <a:pt x="0" y="108655"/>
                  </a:moveTo>
                  <a:cubicBezTo>
                    <a:pt x="5397" y="81350"/>
                    <a:pt x="10795" y="54045"/>
                    <a:pt x="17145" y="61030"/>
                  </a:cubicBezTo>
                  <a:cubicBezTo>
                    <a:pt x="23495" y="68015"/>
                    <a:pt x="31433" y="155327"/>
                    <a:pt x="38100" y="150565"/>
                  </a:cubicBezTo>
                  <a:cubicBezTo>
                    <a:pt x="44767" y="145803"/>
                    <a:pt x="50483" y="27693"/>
                    <a:pt x="57150" y="32455"/>
                  </a:cubicBezTo>
                  <a:cubicBezTo>
                    <a:pt x="63817" y="37217"/>
                    <a:pt x="68263" y="184538"/>
                    <a:pt x="78105" y="179140"/>
                  </a:cubicBezTo>
                  <a:cubicBezTo>
                    <a:pt x="87948" y="173743"/>
                    <a:pt x="104775" y="-4058"/>
                    <a:pt x="116205" y="70"/>
                  </a:cubicBezTo>
                  <a:cubicBezTo>
                    <a:pt x="127635" y="4197"/>
                    <a:pt x="134620" y="198825"/>
                    <a:pt x="146685" y="203905"/>
                  </a:cubicBezTo>
                  <a:cubicBezTo>
                    <a:pt x="158750" y="208985"/>
                    <a:pt x="177483" y="34995"/>
                    <a:pt x="188595" y="30550"/>
                  </a:cubicBezTo>
                  <a:cubicBezTo>
                    <a:pt x="199707" y="26105"/>
                    <a:pt x="203835" y="172472"/>
                    <a:pt x="213360" y="177235"/>
                  </a:cubicBezTo>
                  <a:cubicBezTo>
                    <a:pt x="222885" y="181998"/>
                    <a:pt x="236855" y="62300"/>
                    <a:pt x="245745" y="59125"/>
                  </a:cubicBezTo>
                  <a:cubicBezTo>
                    <a:pt x="254635" y="55950"/>
                    <a:pt x="259398" y="149930"/>
                    <a:pt x="266700" y="158185"/>
                  </a:cubicBezTo>
                  <a:cubicBezTo>
                    <a:pt x="274002" y="166440"/>
                    <a:pt x="262890" y="117863"/>
                    <a:pt x="289560" y="108655"/>
                  </a:cubicBezTo>
                  <a:cubicBezTo>
                    <a:pt x="316230" y="99447"/>
                    <a:pt x="371475" y="101193"/>
                    <a:pt x="426720" y="10294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3" name="Freeform 252"/>
            <p:cNvSpPr/>
            <p:nvPr/>
          </p:nvSpPr>
          <p:spPr>
            <a:xfrm rot="900000">
              <a:off x="5335673" y="2409315"/>
              <a:ext cx="426720" cy="204014"/>
            </a:xfrm>
            <a:custGeom>
              <a:avLst/>
              <a:gdLst>
                <a:gd name="connsiteX0" fmla="*/ 0 w 426720"/>
                <a:gd name="connsiteY0" fmla="*/ 108655 h 204014"/>
                <a:gd name="connsiteX1" fmla="*/ 17145 w 426720"/>
                <a:gd name="connsiteY1" fmla="*/ 61030 h 204014"/>
                <a:gd name="connsiteX2" fmla="*/ 38100 w 426720"/>
                <a:gd name="connsiteY2" fmla="*/ 150565 h 204014"/>
                <a:gd name="connsiteX3" fmla="*/ 57150 w 426720"/>
                <a:gd name="connsiteY3" fmla="*/ 32455 h 204014"/>
                <a:gd name="connsiteX4" fmla="*/ 78105 w 426720"/>
                <a:gd name="connsiteY4" fmla="*/ 179140 h 204014"/>
                <a:gd name="connsiteX5" fmla="*/ 116205 w 426720"/>
                <a:gd name="connsiteY5" fmla="*/ 70 h 204014"/>
                <a:gd name="connsiteX6" fmla="*/ 146685 w 426720"/>
                <a:gd name="connsiteY6" fmla="*/ 203905 h 204014"/>
                <a:gd name="connsiteX7" fmla="*/ 188595 w 426720"/>
                <a:gd name="connsiteY7" fmla="*/ 30550 h 204014"/>
                <a:gd name="connsiteX8" fmla="*/ 213360 w 426720"/>
                <a:gd name="connsiteY8" fmla="*/ 177235 h 204014"/>
                <a:gd name="connsiteX9" fmla="*/ 245745 w 426720"/>
                <a:gd name="connsiteY9" fmla="*/ 59125 h 204014"/>
                <a:gd name="connsiteX10" fmla="*/ 266700 w 426720"/>
                <a:gd name="connsiteY10" fmla="*/ 158185 h 204014"/>
                <a:gd name="connsiteX11" fmla="*/ 289560 w 426720"/>
                <a:gd name="connsiteY11" fmla="*/ 108655 h 204014"/>
                <a:gd name="connsiteX12" fmla="*/ 426720 w 426720"/>
                <a:gd name="connsiteY12" fmla="*/ 102940 h 20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720" h="204014">
                  <a:moveTo>
                    <a:pt x="0" y="108655"/>
                  </a:moveTo>
                  <a:cubicBezTo>
                    <a:pt x="5397" y="81350"/>
                    <a:pt x="10795" y="54045"/>
                    <a:pt x="17145" y="61030"/>
                  </a:cubicBezTo>
                  <a:cubicBezTo>
                    <a:pt x="23495" y="68015"/>
                    <a:pt x="31433" y="155327"/>
                    <a:pt x="38100" y="150565"/>
                  </a:cubicBezTo>
                  <a:cubicBezTo>
                    <a:pt x="44767" y="145803"/>
                    <a:pt x="50483" y="27693"/>
                    <a:pt x="57150" y="32455"/>
                  </a:cubicBezTo>
                  <a:cubicBezTo>
                    <a:pt x="63817" y="37217"/>
                    <a:pt x="68263" y="184538"/>
                    <a:pt x="78105" y="179140"/>
                  </a:cubicBezTo>
                  <a:cubicBezTo>
                    <a:pt x="87948" y="173743"/>
                    <a:pt x="104775" y="-4058"/>
                    <a:pt x="116205" y="70"/>
                  </a:cubicBezTo>
                  <a:cubicBezTo>
                    <a:pt x="127635" y="4197"/>
                    <a:pt x="134620" y="198825"/>
                    <a:pt x="146685" y="203905"/>
                  </a:cubicBezTo>
                  <a:cubicBezTo>
                    <a:pt x="158750" y="208985"/>
                    <a:pt x="177483" y="34995"/>
                    <a:pt x="188595" y="30550"/>
                  </a:cubicBezTo>
                  <a:cubicBezTo>
                    <a:pt x="199707" y="26105"/>
                    <a:pt x="203835" y="172472"/>
                    <a:pt x="213360" y="177235"/>
                  </a:cubicBezTo>
                  <a:cubicBezTo>
                    <a:pt x="222885" y="181998"/>
                    <a:pt x="236855" y="62300"/>
                    <a:pt x="245745" y="59125"/>
                  </a:cubicBezTo>
                  <a:cubicBezTo>
                    <a:pt x="254635" y="55950"/>
                    <a:pt x="259398" y="149930"/>
                    <a:pt x="266700" y="158185"/>
                  </a:cubicBezTo>
                  <a:cubicBezTo>
                    <a:pt x="274002" y="166440"/>
                    <a:pt x="262890" y="117863"/>
                    <a:pt x="289560" y="108655"/>
                  </a:cubicBezTo>
                  <a:cubicBezTo>
                    <a:pt x="316230" y="99447"/>
                    <a:pt x="371475" y="101193"/>
                    <a:pt x="426720" y="10294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4" name="Freeform 253"/>
            <p:cNvSpPr/>
            <p:nvPr/>
          </p:nvSpPr>
          <p:spPr>
            <a:xfrm rot="900000">
              <a:off x="5335674" y="2680276"/>
              <a:ext cx="426720" cy="204014"/>
            </a:xfrm>
            <a:custGeom>
              <a:avLst/>
              <a:gdLst>
                <a:gd name="connsiteX0" fmla="*/ 0 w 426720"/>
                <a:gd name="connsiteY0" fmla="*/ 108655 h 204014"/>
                <a:gd name="connsiteX1" fmla="*/ 17145 w 426720"/>
                <a:gd name="connsiteY1" fmla="*/ 61030 h 204014"/>
                <a:gd name="connsiteX2" fmla="*/ 38100 w 426720"/>
                <a:gd name="connsiteY2" fmla="*/ 150565 h 204014"/>
                <a:gd name="connsiteX3" fmla="*/ 57150 w 426720"/>
                <a:gd name="connsiteY3" fmla="*/ 32455 h 204014"/>
                <a:gd name="connsiteX4" fmla="*/ 78105 w 426720"/>
                <a:gd name="connsiteY4" fmla="*/ 179140 h 204014"/>
                <a:gd name="connsiteX5" fmla="*/ 116205 w 426720"/>
                <a:gd name="connsiteY5" fmla="*/ 70 h 204014"/>
                <a:gd name="connsiteX6" fmla="*/ 146685 w 426720"/>
                <a:gd name="connsiteY6" fmla="*/ 203905 h 204014"/>
                <a:gd name="connsiteX7" fmla="*/ 188595 w 426720"/>
                <a:gd name="connsiteY7" fmla="*/ 30550 h 204014"/>
                <a:gd name="connsiteX8" fmla="*/ 213360 w 426720"/>
                <a:gd name="connsiteY8" fmla="*/ 177235 h 204014"/>
                <a:gd name="connsiteX9" fmla="*/ 245745 w 426720"/>
                <a:gd name="connsiteY9" fmla="*/ 59125 h 204014"/>
                <a:gd name="connsiteX10" fmla="*/ 266700 w 426720"/>
                <a:gd name="connsiteY10" fmla="*/ 158185 h 204014"/>
                <a:gd name="connsiteX11" fmla="*/ 289560 w 426720"/>
                <a:gd name="connsiteY11" fmla="*/ 108655 h 204014"/>
                <a:gd name="connsiteX12" fmla="*/ 426720 w 426720"/>
                <a:gd name="connsiteY12" fmla="*/ 102940 h 20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720" h="204014">
                  <a:moveTo>
                    <a:pt x="0" y="108655"/>
                  </a:moveTo>
                  <a:cubicBezTo>
                    <a:pt x="5397" y="81350"/>
                    <a:pt x="10795" y="54045"/>
                    <a:pt x="17145" y="61030"/>
                  </a:cubicBezTo>
                  <a:cubicBezTo>
                    <a:pt x="23495" y="68015"/>
                    <a:pt x="31433" y="155327"/>
                    <a:pt x="38100" y="150565"/>
                  </a:cubicBezTo>
                  <a:cubicBezTo>
                    <a:pt x="44767" y="145803"/>
                    <a:pt x="50483" y="27693"/>
                    <a:pt x="57150" y="32455"/>
                  </a:cubicBezTo>
                  <a:cubicBezTo>
                    <a:pt x="63817" y="37217"/>
                    <a:pt x="68263" y="184538"/>
                    <a:pt x="78105" y="179140"/>
                  </a:cubicBezTo>
                  <a:cubicBezTo>
                    <a:pt x="87948" y="173743"/>
                    <a:pt x="104775" y="-4058"/>
                    <a:pt x="116205" y="70"/>
                  </a:cubicBezTo>
                  <a:cubicBezTo>
                    <a:pt x="127635" y="4197"/>
                    <a:pt x="134620" y="198825"/>
                    <a:pt x="146685" y="203905"/>
                  </a:cubicBezTo>
                  <a:cubicBezTo>
                    <a:pt x="158750" y="208985"/>
                    <a:pt x="177483" y="34995"/>
                    <a:pt x="188595" y="30550"/>
                  </a:cubicBezTo>
                  <a:cubicBezTo>
                    <a:pt x="199707" y="26105"/>
                    <a:pt x="203835" y="172472"/>
                    <a:pt x="213360" y="177235"/>
                  </a:cubicBezTo>
                  <a:cubicBezTo>
                    <a:pt x="222885" y="181998"/>
                    <a:pt x="236855" y="62300"/>
                    <a:pt x="245745" y="59125"/>
                  </a:cubicBezTo>
                  <a:cubicBezTo>
                    <a:pt x="254635" y="55950"/>
                    <a:pt x="259398" y="149930"/>
                    <a:pt x="266700" y="158185"/>
                  </a:cubicBezTo>
                  <a:cubicBezTo>
                    <a:pt x="274002" y="166440"/>
                    <a:pt x="262890" y="117863"/>
                    <a:pt x="289560" y="108655"/>
                  </a:cubicBezTo>
                  <a:cubicBezTo>
                    <a:pt x="316230" y="99447"/>
                    <a:pt x="371475" y="101193"/>
                    <a:pt x="426720" y="10294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5" name="Freeform 254"/>
            <p:cNvSpPr/>
            <p:nvPr/>
          </p:nvSpPr>
          <p:spPr>
            <a:xfrm rot="900000">
              <a:off x="4397168" y="2413976"/>
              <a:ext cx="426720" cy="204014"/>
            </a:xfrm>
            <a:custGeom>
              <a:avLst/>
              <a:gdLst>
                <a:gd name="connsiteX0" fmla="*/ 0 w 426720"/>
                <a:gd name="connsiteY0" fmla="*/ 108655 h 204014"/>
                <a:gd name="connsiteX1" fmla="*/ 17145 w 426720"/>
                <a:gd name="connsiteY1" fmla="*/ 61030 h 204014"/>
                <a:gd name="connsiteX2" fmla="*/ 38100 w 426720"/>
                <a:gd name="connsiteY2" fmla="*/ 150565 h 204014"/>
                <a:gd name="connsiteX3" fmla="*/ 57150 w 426720"/>
                <a:gd name="connsiteY3" fmla="*/ 32455 h 204014"/>
                <a:gd name="connsiteX4" fmla="*/ 78105 w 426720"/>
                <a:gd name="connsiteY4" fmla="*/ 179140 h 204014"/>
                <a:gd name="connsiteX5" fmla="*/ 116205 w 426720"/>
                <a:gd name="connsiteY5" fmla="*/ 70 h 204014"/>
                <a:gd name="connsiteX6" fmla="*/ 146685 w 426720"/>
                <a:gd name="connsiteY6" fmla="*/ 203905 h 204014"/>
                <a:gd name="connsiteX7" fmla="*/ 188595 w 426720"/>
                <a:gd name="connsiteY7" fmla="*/ 30550 h 204014"/>
                <a:gd name="connsiteX8" fmla="*/ 213360 w 426720"/>
                <a:gd name="connsiteY8" fmla="*/ 177235 h 204014"/>
                <a:gd name="connsiteX9" fmla="*/ 245745 w 426720"/>
                <a:gd name="connsiteY9" fmla="*/ 59125 h 204014"/>
                <a:gd name="connsiteX10" fmla="*/ 266700 w 426720"/>
                <a:gd name="connsiteY10" fmla="*/ 158185 h 204014"/>
                <a:gd name="connsiteX11" fmla="*/ 289560 w 426720"/>
                <a:gd name="connsiteY11" fmla="*/ 108655 h 204014"/>
                <a:gd name="connsiteX12" fmla="*/ 426720 w 426720"/>
                <a:gd name="connsiteY12" fmla="*/ 102940 h 20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720" h="204014">
                  <a:moveTo>
                    <a:pt x="0" y="108655"/>
                  </a:moveTo>
                  <a:cubicBezTo>
                    <a:pt x="5397" y="81350"/>
                    <a:pt x="10795" y="54045"/>
                    <a:pt x="17145" y="61030"/>
                  </a:cubicBezTo>
                  <a:cubicBezTo>
                    <a:pt x="23495" y="68015"/>
                    <a:pt x="31433" y="155327"/>
                    <a:pt x="38100" y="150565"/>
                  </a:cubicBezTo>
                  <a:cubicBezTo>
                    <a:pt x="44767" y="145803"/>
                    <a:pt x="50483" y="27693"/>
                    <a:pt x="57150" y="32455"/>
                  </a:cubicBezTo>
                  <a:cubicBezTo>
                    <a:pt x="63817" y="37217"/>
                    <a:pt x="68263" y="184538"/>
                    <a:pt x="78105" y="179140"/>
                  </a:cubicBezTo>
                  <a:cubicBezTo>
                    <a:pt x="87948" y="173743"/>
                    <a:pt x="104775" y="-4058"/>
                    <a:pt x="116205" y="70"/>
                  </a:cubicBezTo>
                  <a:cubicBezTo>
                    <a:pt x="127635" y="4197"/>
                    <a:pt x="134620" y="198825"/>
                    <a:pt x="146685" y="203905"/>
                  </a:cubicBezTo>
                  <a:cubicBezTo>
                    <a:pt x="158750" y="208985"/>
                    <a:pt x="177483" y="34995"/>
                    <a:pt x="188595" y="30550"/>
                  </a:cubicBezTo>
                  <a:cubicBezTo>
                    <a:pt x="199707" y="26105"/>
                    <a:pt x="203835" y="172472"/>
                    <a:pt x="213360" y="177235"/>
                  </a:cubicBezTo>
                  <a:cubicBezTo>
                    <a:pt x="222885" y="181998"/>
                    <a:pt x="236855" y="62300"/>
                    <a:pt x="245745" y="59125"/>
                  </a:cubicBezTo>
                  <a:cubicBezTo>
                    <a:pt x="254635" y="55950"/>
                    <a:pt x="259398" y="149930"/>
                    <a:pt x="266700" y="158185"/>
                  </a:cubicBezTo>
                  <a:cubicBezTo>
                    <a:pt x="274002" y="166440"/>
                    <a:pt x="262890" y="117863"/>
                    <a:pt x="289560" y="108655"/>
                  </a:cubicBezTo>
                  <a:cubicBezTo>
                    <a:pt x="316230" y="99447"/>
                    <a:pt x="371475" y="101193"/>
                    <a:pt x="426720" y="10294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1089530" y="530567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</a:t>
              </a:r>
              <a:r>
                <a:rPr lang="en-GB" baseline="-25000" dirty="0" smtClean="0"/>
                <a:t>0</a:t>
              </a:r>
              <a:endParaRPr lang="en-GB" baseline="-25000" dirty="0"/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11095265" y="1854554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</a:t>
              </a:r>
              <a:r>
                <a:rPr lang="en-GB" baseline="-25000" dirty="0" smtClean="0"/>
                <a:t>1</a:t>
              </a:r>
              <a:endParaRPr lang="en-GB" baseline="-25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942178" y="3445969"/>
              <a:ext cx="6751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Virtual</a:t>
              </a:r>
            </a:p>
            <a:p>
              <a:pPr algn="ctr"/>
              <a:r>
                <a:rPr lang="en-GB" sz="1400" dirty="0" smtClean="0"/>
                <a:t>State</a:t>
              </a:r>
              <a:endParaRPr lang="en-GB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0828962" y="5583929"/>
              <a:ext cx="325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 smtClean="0"/>
                <a:t>ν</a:t>
              </a:r>
              <a:r>
                <a:rPr lang="en-GB" sz="1400" baseline="-25000" dirty="0" smtClean="0"/>
                <a:t>0</a:t>
              </a:r>
              <a:endParaRPr lang="en-GB" baseline="-25000" dirty="0"/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10838420" y="5362450"/>
              <a:ext cx="325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 smtClean="0"/>
                <a:t>ν</a:t>
              </a:r>
              <a:r>
                <a:rPr lang="en-GB" sz="1400" baseline="-25000" dirty="0" smtClean="0"/>
                <a:t>1</a:t>
              </a:r>
              <a:endParaRPr lang="en-GB" baseline="-25000" dirty="0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10828962" y="5103591"/>
              <a:ext cx="325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 smtClean="0"/>
                <a:t>ν</a:t>
              </a:r>
              <a:r>
                <a:rPr lang="en-GB" sz="1400" baseline="-25000" dirty="0" smtClean="0"/>
                <a:t>2</a:t>
              </a:r>
              <a:endParaRPr lang="en-GB" baseline="-25000" dirty="0"/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10821369" y="2142698"/>
              <a:ext cx="325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 smtClean="0"/>
                <a:t>ν</a:t>
              </a:r>
              <a:r>
                <a:rPr lang="en-GB" sz="1400" baseline="-25000" dirty="0" smtClean="0"/>
                <a:t>0</a:t>
              </a:r>
              <a:endParaRPr lang="en-GB" baseline="-25000" dirty="0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10830827" y="1921219"/>
              <a:ext cx="325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 smtClean="0"/>
                <a:t>ν</a:t>
              </a:r>
              <a:r>
                <a:rPr lang="en-GB" sz="1400" baseline="-25000" dirty="0" smtClean="0"/>
                <a:t>1</a:t>
              </a:r>
              <a:endParaRPr lang="en-GB" baseline="-25000" dirty="0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10821369" y="1662360"/>
              <a:ext cx="325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 smtClean="0"/>
                <a:t>ν</a:t>
              </a:r>
              <a:r>
                <a:rPr lang="en-GB" sz="1400" baseline="-25000" dirty="0" smtClean="0"/>
                <a:t>2</a:t>
              </a:r>
              <a:endParaRPr lang="en-GB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118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5" name="Straight Arrow Connector 254"/>
          <p:cNvCxnSpPr/>
          <p:nvPr/>
        </p:nvCxnSpPr>
        <p:spPr>
          <a:xfrm flipV="1">
            <a:off x="10386654" y="2212136"/>
            <a:ext cx="378247" cy="39118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 flipH="1" flipV="1">
            <a:off x="11729538" y="2510163"/>
            <a:ext cx="1" cy="823215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 flipH="1" flipV="1">
            <a:off x="9104230" y="2503838"/>
            <a:ext cx="1" cy="823215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4" name="Group 223"/>
          <p:cNvGrpSpPr/>
          <p:nvPr/>
        </p:nvGrpSpPr>
        <p:grpSpPr>
          <a:xfrm>
            <a:off x="4914674" y="2898714"/>
            <a:ext cx="2566416" cy="249936"/>
            <a:chOff x="669641" y="3224784"/>
            <a:chExt cx="2566416" cy="249936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669641" y="3474720"/>
              <a:ext cx="256641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669641" y="3224784"/>
              <a:ext cx="256641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750279" y="2907445"/>
            <a:ext cx="2566416" cy="249936"/>
            <a:chOff x="669641" y="3224784"/>
            <a:chExt cx="2566416" cy="249936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669641" y="3474720"/>
              <a:ext cx="256641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669641" y="3224784"/>
              <a:ext cx="256641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1" name="Oval 210"/>
          <p:cNvSpPr/>
          <p:nvPr/>
        </p:nvSpPr>
        <p:spPr>
          <a:xfrm>
            <a:off x="7090090" y="2646122"/>
            <a:ext cx="782001" cy="782001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368300" h="368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Oval 211"/>
          <p:cNvSpPr/>
          <p:nvPr/>
        </p:nvSpPr>
        <p:spPr>
          <a:xfrm>
            <a:off x="4468810" y="2632682"/>
            <a:ext cx="782001" cy="782001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368300" h="368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Oval 212"/>
          <p:cNvSpPr/>
          <p:nvPr/>
        </p:nvSpPr>
        <p:spPr>
          <a:xfrm>
            <a:off x="5581170" y="2737773"/>
            <a:ext cx="589280" cy="58928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279400" h="279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Oval 193"/>
          <p:cNvSpPr/>
          <p:nvPr/>
        </p:nvSpPr>
        <p:spPr>
          <a:xfrm>
            <a:off x="2863530" y="2646122"/>
            <a:ext cx="782001" cy="782001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368300" h="368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TextBox 221"/>
          <p:cNvSpPr txBox="1"/>
          <p:nvPr/>
        </p:nvSpPr>
        <p:spPr>
          <a:xfrm>
            <a:off x="1486437" y="79771"/>
            <a:ext cx="92191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 smtClean="0"/>
              <a:t>CO2 VIBRATIONAL MODES</a:t>
            </a:r>
            <a:endParaRPr lang="en-GB" sz="6600" dirty="0"/>
          </a:p>
        </p:txBody>
      </p:sp>
      <p:sp>
        <p:nvSpPr>
          <p:cNvPr id="166" name="Oval 165"/>
          <p:cNvSpPr/>
          <p:nvPr/>
        </p:nvSpPr>
        <p:spPr>
          <a:xfrm>
            <a:off x="242250" y="2632682"/>
            <a:ext cx="782001" cy="782001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368300" h="368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4072313" y="2092930"/>
            <a:ext cx="0" cy="2793106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8288713" y="2092930"/>
            <a:ext cx="0" cy="2793106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Oval 204"/>
          <p:cNvSpPr/>
          <p:nvPr/>
        </p:nvSpPr>
        <p:spPr>
          <a:xfrm>
            <a:off x="1643754" y="2737773"/>
            <a:ext cx="589280" cy="58928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279400" h="279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6" name="Group 235"/>
          <p:cNvGrpSpPr/>
          <p:nvPr/>
        </p:nvGrpSpPr>
        <p:grpSpPr>
          <a:xfrm rot="19800000">
            <a:off x="9028128" y="2834477"/>
            <a:ext cx="1528983" cy="249936"/>
            <a:chOff x="669641" y="3224784"/>
            <a:chExt cx="2566416" cy="249936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669641" y="3474720"/>
              <a:ext cx="256641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669641" y="3224784"/>
              <a:ext cx="256641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38"/>
          <p:cNvGrpSpPr/>
          <p:nvPr/>
        </p:nvGrpSpPr>
        <p:grpSpPr>
          <a:xfrm rot="1800000">
            <a:off x="10236911" y="2812683"/>
            <a:ext cx="1528983" cy="249936"/>
            <a:chOff x="669641" y="3224784"/>
            <a:chExt cx="2566416" cy="249936"/>
          </a:xfrm>
        </p:grpSpPr>
        <p:cxnSp>
          <p:nvCxnSpPr>
            <p:cNvPr id="240" name="Straight Connector 239"/>
            <p:cNvCxnSpPr/>
            <p:nvPr/>
          </p:nvCxnSpPr>
          <p:spPr>
            <a:xfrm>
              <a:off x="669641" y="3474720"/>
              <a:ext cx="256641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669641" y="3224784"/>
              <a:ext cx="256641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1" name="Oval 220"/>
          <p:cNvSpPr/>
          <p:nvPr/>
        </p:nvSpPr>
        <p:spPr>
          <a:xfrm>
            <a:off x="10096874" y="2296829"/>
            <a:ext cx="589280" cy="58928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279400" h="279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Oval 213"/>
          <p:cNvSpPr/>
          <p:nvPr/>
        </p:nvSpPr>
        <p:spPr>
          <a:xfrm>
            <a:off x="11316651" y="2936234"/>
            <a:ext cx="782001" cy="782001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368300" h="368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Oval 216"/>
          <p:cNvSpPr/>
          <p:nvPr/>
        </p:nvSpPr>
        <p:spPr>
          <a:xfrm>
            <a:off x="8695370" y="2936234"/>
            <a:ext cx="782001" cy="782001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368300" h="368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266571" y="2447180"/>
            <a:ext cx="1096961" cy="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>
            <a:off x="2548570" y="2447180"/>
            <a:ext cx="1096961" cy="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6775130" y="2428808"/>
            <a:ext cx="1096961" cy="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4484209" y="2423373"/>
            <a:ext cx="375601" cy="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H="1">
            <a:off x="5250811" y="2415990"/>
            <a:ext cx="375602" cy="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>
            <a:off x="10390437" y="2591469"/>
            <a:ext cx="11380" cy="823214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8695370" y="3332794"/>
            <a:ext cx="372696" cy="385441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/>
          <p:nvPr/>
        </p:nvCxnSpPr>
        <p:spPr>
          <a:xfrm flipH="1">
            <a:off x="11334955" y="3307562"/>
            <a:ext cx="372696" cy="385441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1516866" y="3525514"/>
                <a:ext cx="768159" cy="567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𝛿𝜇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866" y="3525514"/>
                <a:ext cx="768159" cy="5677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/>
              <p:cNvSpPr txBox="1"/>
              <p:nvPr/>
            </p:nvSpPr>
            <p:spPr>
              <a:xfrm>
                <a:off x="1513950" y="4177538"/>
                <a:ext cx="768159" cy="567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𝛿𝛼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6" name="TextBox 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950" y="4177538"/>
                <a:ext cx="768159" cy="5677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/>
              <p:cNvSpPr txBox="1"/>
              <p:nvPr/>
            </p:nvSpPr>
            <p:spPr>
              <a:xfrm>
                <a:off x="5712394" y="3525884"/>
                <a:ext cx="768159" cy="567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𝛿𝜇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7" name="TextBox 2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394" y="3525884"/>
                <a:ext cx="768159" cy="5677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Box 257"/>
              <p:cNvSpPr txBox="1"/>
              <p:nvPr/>
            </p:nvSpPr>
            <p:spPr>
              <a:xfrm>
                <a:off x="5709478" y="4177908"/>
                <a:ext cx="768159" cy="567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𝛿𝛼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8" name="TextBox 2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478" y="4177908"/>
                <a:ext cx="768159" cy="5677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/>
              <p:cNvSpPr txBox="1"/>
              <p:nvPr/>
            </p:nvSpPr>
            <p:spPr>
              <a:xfrm>
                <a:off x="9928793" y="3530366"/>
                <a:ext cx="768159" cy="567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𝛿𝜇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9" name="TextBox 2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793" y="3530366"/>
                <a:ext cx="768159" cy="5677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/>
              <p:cNvSpPr txBox="1"/>
              <p:nvPr/>
            </p:nvSpPr>
            <p:spPr>
              <a:xfrm>
                <a:off x="9925877" y="4182390"/>
                <a:ext cx="768159" cy="567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𝛿𝛼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0" name="TextBox 2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877" y="4182390"/>
                <a:ext cx="768159" cy="5677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36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Box 221"/>
          <p:cNvSpPr txBox="1"/>
          <p:nvPr/>
        </p:nvSpPr>
        <p:spPr>
          <a:xfrm>
            <a:off x="56334" y="-79142"/>
            <a:ext cx="120793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 smtClean="0"/>
              <a:t>Oscillating displacement of plasma</a:t>
            </a:r>
            <a:endParaRPr lang="en-GB" sz="6600" dirty="0"/>
          </a:p>
        </p:txBody>
      </p:sp>
      <p:grpSp>
        <p:nvGrpSpPr>
          <p:cNvPr id="273" name="Group 272"/>
          <p:cNvGrpSpPr/>
          <p:nvPr/>
        </p:nvGrpSpPr>
        <p:grpSpPr>
          <a:xfrm>
            <a:off x="679654" y="1920240"/>
            <a:ext cx="10597276" cy="3568470"/>
            <a:chOff x="679654" y="1920240"/>
            <a:chExt cx="10597276" cy="3568470"/>
          </a:xfrm>
        </p:grpSpPr>
        <p:cxnSp>
          <p:nvCxnSpPr>
            <p:cNvPr id="264" name="Straight Arrow Connector 263"/>
            <p:cNvCxnSpPr/>
            <p:nvPr/>
          </p:nvCxnSpPr>
          <p:spPr>
            <a:xfrm flipV="1">
              <a:off x="2299525" y="2097024"/>
              <a:ext cx="0" cy="8194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V="1">
              <a:off x="3063541" y="2145792"/>
              <a:ext cx="0" cy="7768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 flipV="1">
              <a:off x="2524443" y="1993627"/>
              <a:ext cx="0" cy="7768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flipV="1">
              <a:off x="2833092" y="1993627"/>
              <a:ext cx="0" cy="7768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rot="10800000" flipV="1">
              <a:off x="6240910" y="4512807"/>
              <a:ext cx="0" cy="7393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rot="10800000" flipV="1">
              <a:off x="5470798" y="4543286"/>
              <a:ext cx="0" cy="7008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5144654" y="2796263"/>
              <a:ext cx="1422400" cy="14224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 w="698500" h="698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/>
            <p:cNvSpPr/>
            <p:nvPr/>
          </p:nvSpPr>
          <p:spPr>
            <a:xfrm>
              <a:off x="1978891" y="3213886"/>
              <a:ext cx="1422400" cy="14224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 w="698500" h="698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/>
            <p:cNvSpPr/>
            <p:nvPr/>
          </p:nvSpPr>
          <p:spPr>
            <a:xfrm>
              <a:off x="8310417" y="3223030"/>
              <a:ext cx="1422400" cy="14224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 w="698500" h="698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" name="Straight Arrow Connector 2"/>
            <p:cNvCxnSpPr/>
            <p:nvPr/>
          </p:nvCxnSpPr>
          <p:spPr>
            <a:xfrm flipV="1">
              <a:off x="1108363" y="1923473"/>
              <a:ext cx="0" cy="356523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108363" y="3706091"/>
              <a:ext cx="10168567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1978891" y="2777975"/>
              <a:ext cx="1422400" cy="142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 w="698500" h="698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/>
            <p:cNvSpPr/>
            <p:nvPr/>
          </p:nvSpPr>
          <p:spPr>
            <a:xfrm>
              <a:off x="8310417" y="2796263"/>
              <a:ext cx="1422400" cy="142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 w="698500" h="698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/>
            <p:cNvSpPr/>
            <p:nvPr/>
          </p:nvSpPr>
          <p:spPr>
            <a:xfrm>
              <a:off x="5144654" y="3238270"/>
              <a:ext cx="1422400" cy="142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 w="698500" h="698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585951" y="3211854"/>
              <a:ext cx="208280" cy="676656"/>
              <a:chOff x="4170911" y="1923473"/>
              <a:chExt cx="208280" cy="676656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4275051" y="1923473"/>
                <a:ext cx="0" cy="6766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170911" y="2052320"/>
                <a:ext cx="2082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>
              <a:off x="8917477" y="3211854"/>
              <a:ext cx="208280" cy="676656"/>
              <a:chOff x="4170911" y="1923473"/>
              <a:chExt cx="208280" cy="676656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4275051" y="1923473"/>
                <a:ext cx="0" cy="6766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4170911" y="2052320"/>
                <a:ext cx="2082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5751714" y="3486495"/>
              <a:ext cx="208280" cy="676656"/>
              <a:chOff x="4170911" y="1923473"/>
              <a:chExt cx="208280" cy="676656"/>
            </a:xfrm>
            <a:scene3d>
              <a:camera prst="orthographicFront">
                <a:rot lat="0" lon="0" rev="10800000"/>
              </a:camera>
              <a:lightRig rig="threePt" dir="t"/>
            </a:scene3d>
          </p:grpSpPr>
          <p:cxnSp>
            <p:nvCxnSpPr>
              <p:cNvPr id="73" name="Straight Arrow Connector 72"/>
              <p:cNvCxnSpPr/>
              <p:nvPr/>
            </p:nvCxnSpPr>
            <p:spPr>
              <a:xfrm>
                <a:off x="4275051" y="1923473"/>
                <a:ext cx="0" cy="6766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4170911" y="2052320"/>
                <a:ext cx="2082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2151888" y="4074947"/>
              <a:ext cx="1039669" cy="637750"/>
              <a:chOff x="2151888" y="4074947"/>
              <a:chExt cx="1039669" cy="63775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2151888" y="4074947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smtClean="0"/>
                  <a:t>-</a:t>
                </a:r>
                <a:endParaRPr lang="en-GB" sz="2800" b="1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394817" y="4189477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smtClean="0"/>
                  <a:t>-</a:t>
                </a:r>
                <a:endParaRPr lang="en-GB" sz="2800" b="1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646594" y="4189477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smtClean="0"/>
                  <a:t>-</a:t>
                </a:r>
                <a:endParaRPr lang="en-GB" sz="2800" b="1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896283" y="4074947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smtClean="0"/>
                  <a:t>-</a:t>
                </a:r>
                <a:endParaRPr lang="en-GB" sz="2800" b="1" dirty="0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8517466" y="4084091"/>
              <a:ext cx="1008301" cy="637750"/>
              <a:chOff x="2151888" y="4084091"/>
              <a:chExt cx="1008301" cy="637750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2151888" y="4084091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smtClean="0"/>
                  <a:t>-</a:t>
                </a:r>
                <a:endParaRPr lang="en-GB" sz="2800" b="1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394817" y="4198621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smtClean="0"/>
                  <a:t>-</a:t>
                </a:r>
                <a:endParaRPr lang="en-GB" sz="2800" b="1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646594" y="4198621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smtClean="0"/>
                  <a:t>-</a:t>
                </a:r>
                <a:endParaRPr lang="en-GB" sz="2800" b="1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864915" y="4084091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smtClean="0"/>
                  <a:t>-</a:t>
                </a:r>
                <a:endParaRPr lang="en-GB" sz="2800" b="1" dirty="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 rot="10800000">
              <a:off x="5351703" y="2709808"/>
              <a:ext cx="1008301" cy="637750"/>
              <a:chOff x="2151888" y="4087139"/>
              <a:chExt cx="1008301" cy="637750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2151888" y="4087139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smtClean="0"/>
                  <a:t>-</a:t>
                </a:r>
                <a:endParaRPr lang="en-GB" sz="2800" b="1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394817" y="4201669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smtClean="0"/>
                  <a:t>-</a:t>
                </a:r>
                <a:endParaRPr lang="en-GB" sz="2800" b="1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646594" y="4201669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smtClean="0"/>
                  <a:t>-</a:t>
                </a:r>
                <a:endParaRPr lang="en-GB" sz="2800" b="1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864915" y="4087139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smtClean="0"/>
                  <a:t>-</a:t>
                </a:r>
                <a:endParaRPr lang="en-GB" sz="2800" b="1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2151888" y="28616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+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389341" y="273385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+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83051" y="273385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+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921172" y="286764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+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8485342" y="2752141"/>
              <a:ext cx="1069366" cy="503120"/>
              <a:chOff x="2304288" y="2904541"/>
              <a:chExt cx="1069366" cy="503120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2304288" y="3032321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+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2541741" y="2904541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+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2835451" y="2904541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+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073572" y="3038329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+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 rot="10800000">
              <a:off x="5330615" y="4198401"/>
              <a:ext cx="1069366" cy="503120"/>
              <a:chOff x="2304288" y="2892349"/>
              <a:chExt cx="1069366" cy="503120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2304288" y="3020129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+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2541741" y="2892349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+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2835451" y="2892349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+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073572" y="3026137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+</a:t>
                </a:r>
              </a:p>
            </p:txBody>
          </p:sp>
        </p:grpSp>
        <p:sp>
          <p:nvSpPr>
            <p:cNvPr id="262" name="Freeform 261"/>
            <p:cNvSpPr/>
            <p:nvPr/>
          </p:nvSpPr>
          <p:spPr>
            <a:xfrm>
              <a:off x="1112520" y="1920240"/>
              <a:ext cx="9486900" cy="3566160"/>
            </a:xfrm>
            <a:custGeom>
              <a:avLst/>
              <a:gdLst>
                <a:gd name="connsiteX0" fmla="*/ 0 w 9486900"/>
                <a:gd name="connsiteY0" fmla="*/ 1783080 h 3566160"/>
                <a:gd name="connsiteX1" fmla="*/ 1584960 w 9486900"/>
                <a:gd name="connsiteY1" fmla="*/ 0 h 3566160"/>
                <a:gd name="connsiteX2" fmla="*/ 3162300 w 9486900"/>
                <a:gd name="connsiteY2" fmla="*/ 1775460 h 3566160"/>
                <a:gd name="connsiteX3" fmla="*/ 4732020 w 9486900"/>
                <a:gd name="connsiteY3" fmla="*/ 3566160 h 3566160"/>
                <a:gd name="connsiteX4" fmla="*/ 6324600 w 9486900"/>
                <a:gd name="connsiteY4" fmla="*/ 1775460 h 3566160"/>
                <a:gd name="connsiteX5" fmla="*/ 7901940 w 9486900"/>
                <a:gd name="connsiteY5" fmla="*/ 7620 h 3566160"/>
                <a:gd name="connsiteX6" fmla="*/ 9486900 w 9486900"/>
                <a:gd name="connsiteY6" fmla="*/ 1775460 h 356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86900" h="3566160">
                  <a:moveTo>
                    <a:pt x="0" y="1783080"/>
                  </a:moveTo>
                  <a:cubicBezTo>
                    <a:pt x="528955" y="892175"/>
                    <a:pt x="1057910" y="1270"/>
                    <a:pt x="1584960" y="0"/>
                  </a:cubicBezTo>
                  <a:cubicBezTo>
                    <a:pt x="2112010" y="-1270"/>
                    <a:pt x="3162300" y="1775460"/>
                    <a:pt x="3162300" y="1775460"/>
                  </a:cubicBezTo>
                  <a:cubicBezTo>
                    <a:pt x="3686810" y="2369820"/>
                    <a:pt x="4204970" y="3566160"/>
                    <a:pt x="4732020" y="3566160"/>
                  </a:cubicBezTo>
                  <a:cubicBezTo>
                    <a:pt x="5259070" y="3566160"/>
                    <a:pt x="6324600" y="1775460"/>
                    <a:pt x="6324600" y="1775460"/>
                  </a:cubicBezTo>
                  <a:cubicBezTo>
                    <a:pt x="6852920" y="1182370"/>
                    <a:pt x="7374890" y="7620"/>
                    <a:pt x="7901940" y="7620"/>
                  </a:cubicBezTo>
                  <a:cubicBezTo>
                    <a:pt x="8428990" y="7620"/>
                    <a:pt x="9232900" y="1497330"/>
                    <a:pt x="9486900" y="1775460"/>
                  </a:cubicBezTo>
                </a:path>
              </a:pathLst>
            </a:cu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7" name="Group 266"/>
            <p:cNvGrpSpPr/>
            <p:nvPr/>
          </p:nvGrpSpPr>
          <p:grpSpPr>
            <a:xfrm>
              <a:off x="8635383" y="1994246"/>
              <a:ext cx="771290" cy="904795"/>
              <a:chOff x="2450747" y="2121431"/>
              <a:chExt cx="771290" cy="904795"/>
            </a:xfrm>
          </p:grpSpPr>
          <p:cxnSp>
            <p:nvCxnSpPr>
              <p:cNvPr id="146" name="Straight Arrow Connector 145"/>
              <p:cNvCxnSpPr>
                <a:stCxn id="94" idx="0"/>
              </p:cNvCxnSpPr>
              <p:nvPr/>
            </p:nvCxnSpPr>
            <p:spPr>
              <a:xfrm flipV="1">
                <a:off x="2450747" y="2261617"/>
                <a:ext cx="1178" cy="7454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/>
              <p:nvPr/>
            </p:nvCxnSpPr>
            <p:spPr>
              <a:xfrm flipV="1">
                <a:off x="3222037" y="2279073"/>
                <a:ext cx="0" cy="7471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/>
              <p:nvPr/>
            </p:nvCxnSpPr>
            <p:spPr>
              <a:xfrm flipV="1">
                <a:off x="2684019" y="2121431"/>
                <a:ext cx="0" cy="7992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 flipV="1">
                <a:off x="2985492" y="2121431"/>
                <a:ext cx="0" cy="8020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8" name="Group 267"/>
            <p:cNvGrpSpPr/>
            <p:nvPr/>
          </p:nvGrpSpPr>
          <p:grpSpPr>
            <a:xfrm>
              <a:off x="5707343" y="4652473"/>
              <a:ext cx="308649" cy="775969"/>
              <a:chOff x="5707343" y="4650286"/>
              <a:chExt cx="308649" cy="706380"/>
            </a:xfrm>
          </p:grpSpPr>
          <p:cxnSp>
            <p:nvCxnSpPr>
              <p:cNvPr id="154" name="Straight Arrow Connector 153"/>
              <p:cNvCxnSpPr/>
              <p:nvPr/>
            </p:nvCxnSpPr>
            <p:spPr>
              <a:xfrm rot="10800000" flipV="1">
                <a:off x="6015992" y="4650286"/>
                <a:ext cx="0" cy="7008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 rot="10800000" flipV="1">
                <a:off x="5707343" y="4655837"/>
                <a:ext cx="0" cy="7008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9" name="TextBox 268"/>
            <p:cNvSpPr txBox="1"/>
            <p:nvPr/>
          </p:nvSpPr>
          <p:spPr>
            <a:xfrm rot="16200000">
              <a:off x="195707" y="3504132"/>
              <a:ext cx="133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Electric field</a:t>
              </a:r>
              <a:endParaRPr lang="en-GB" dirty="0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10552083" y="3340701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Time</a:t>
              </a:r>
              <a:endParaRPr lang="en-GB" dirty="0"/>
            </a:p>
          </p:txBody>
        </p:sp>
      </p:grpSp>
      <p:sp>
        <p:nvSpPr>
          <p:cNvPr id="162" name="Oval 161"/>
          <p:cNvSpPr/>
          <p:nvPr/>
        </p:nvSpPr>
        <p:spPr>
          <a:xfrm>
            <a:off x="1978891" y="2998833"/>
            <a:ext cx="1422400" cy="142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harsh" dir="t"/>
          </a:scene3d>
          <a:sp3d prstMaterial="metal">
            <a:bevelT w="698500" h="698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Oval 162"/>
          <p:cNvSpPr/>
          <p:nvPr/>
        </p:nvSpPr>
        <p:spPr>
          <a:xfrm>
            <a:off x="5144653" y="2998833"/>
            <a:ext cx="1422400" cy="142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harsh" dir="t"/>
          </a:scene3d>
          <a:sp3d prstMaterial="metal">
            <a:bevelT w="698500" h="698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Oval 163"/>
          <p:cNvSpPr/>
          <p:nvPr/>
        </p:nvSpPr>
        <p:spPr>
          <a:xfrm>
            <a:off x="8310417" y="2994977"/>
            <a:ext cx="1422400" cy="142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harsh" dir="t"/>
          </a:scene3d>
          <a:sp3d prstMaterial="metal">
            <a:bevelT w="698500" h="698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0" name="TextBox 279"/>
          <p:cNvSpPr txBox="1"/>
          <p:nvPr/>
        </p:nvSpPr>
        <p:spPr>
          <a:xfrm>
            <a:off x="5515195" y="349036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AuNP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6152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Oval 259"/>
          <p:cNvSpPr/>
          <p:nvPr/>
        </p:nvSpPr>
        <p:spPr>
          <a:xfrm>
            <a:off x="6189317" y="4273296"/>
            <a:ext cx="676656" cy="1688592"/>
          </a:xfrm>
          <a:prstGeom prst="ellipse">
            <a:avLst/>
          </a:prstGeom>
          <a:ln>
            <a:noFill/>
          </a:ln>
          <a:effectLst>
            <a:glow rad="533400">
              <a:srgbClr val="00B01D">
                <a:alpha val="69804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Oval 258"/>
          <p:cNvSpPr/>
          <p:nvPr/>
        </p:nvSpPr>
        <p:spPr>
          <a:xfrm>
            <a:off x="6163056" y="4062412"/>
            <a:ext cx="1249680" cy="2097024"/>
          </a:xfrm>
          <a:prstGeom prst="ellipse">
            <a:avLst/>
          </a:prstGeom>
          <a:gradFill flip="none" rotWithShape="1">
            <a:gsLst>
              <a:gs pos="100000">
                <a:srgbClr val="00B050">
                  <a:alpha val="56000"/>
                  <a:lumMod val="90000"/>
                  <a:lumOff val="10000"/>
                </a:srgbClr>
              </a:gs>
              <a:gs pos="83000">
                <a:srgbClr val="00B050"/>
              </a:gs>
              <a:gs pos="70000">
                <a:srgbClr val="FFFF00"/>
              </a:gs>
              <a:gs pos="56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8" name="Straight Connector 257"/>
          <p:cNvCxnSpPr/>
          <p:nvPr/>
        </p:nvCxnSpPr>
        <p:spPr>
          <a:xfrm>
            <a:off x="7335190" y="5110924"/>
            <a:ext cx="716214" cy="0"/>
          </a:xfrm>
          <a:prstGeom prst="line">
            <a:avLst/>
          </a:prstGeom>
          <a:ln>
            <a:solidFill>
              <a:srgbClr val="0099FF"/>
            </a:solidFill>
          </a:ln>
          <a:effectLst>
            <a:glow rad="1016000">
              <a:schemeClr val="accent5">
                <a:satMod val="175000"/>
                <a:alpha val="72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160762" y="4682934"/>
            <a:ext cx="1460440" cy="855980"/>
            <a:chOff x="2158321" y="4360307"/>
            <a:chExt cx="1460440" cy="855980"/>
          </a:xfrm>
          <a:gradFill flip="none" rotWithShape="1">
            <a:gsLst>
              <a:gs pos="0">
                <a:srgbClr val="FF0000"/>
              </a:gs>
              <a:gs pos="22000">
                <a:srgbClr val="FFC000"/>
              </a:gs>
              <a:gs pos="33000">
                <a:srgbClr val="00B050"/>
              </a:gs>
              <a:gs pos="35000">
                <a:srgbClr val="0CA16A"/>
              </a:gs>
              <a:gs pos="41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glow rad="279400">
              <a:schemeClr val="accent1">
                <a:lumMod val="75000"/>
                <a:alpha val="95000"/>
              </a:schemeClr>
            </a:glow>
          </a:effectLst>
        </p:grpSpPr>
        <p:sp>
          <p:nvSpPr>
            <p:cNvPr id="118" name="Oval 117"/>
            <p:cNvSpPr/>
            <p:nvPr/>
          </p:nvSpPr>
          <p:spPr>
            <a:xfrm>
              <a:off x="2753178" y="4360307"/>
              <a:ext cx="865583" cy="8559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Oval 118"/>
            <p:cNvSpPr/>
            <p:nvPr/>
          </p:nvSpPr>
          <p:spPr>
            <a:xfrm>
              <a:off x="2158321" y="4360307"/>
              <a:ext cx="865583" cy="8559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56" name="Straight Connector 255"/>
          <p:cNvCxnSpPr/>
          <p:nvPr/>
        </p:nvCxnSpPr>
        <p:spPr>
          <a:xfrm>
            <a:off x="2509982" y="5110924"/>
            <a:ext cx="762000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190500">
              <a:srgbClr val="FF0000">
                <a:alpha val="98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065879" y="4441073"/>
            <a:ext cx="1538910" cy="1339703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27000">
                <a:srgbClr val="0070C0"/>
              </a:gs>
              <a:gs pos="61000">
                <a:schemeClr val="accent1">
                  <a:lumMod val="75000"/>
                </a:schemeClr>
              </a:gs>
              <a:gs pos="2000">
                <a:srgbClr val="0070C0"/>
              </a:gs>
              <a:gs pos="71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266700">
              <a:schemeClr val="accent1">
                <a:satMod val="175000"/>
                <a:alpha val="2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TextBox 221"/>
          <p:cNvSpPr txBox="1"/>
          <p:nvPr/>
        </p:nvSpPr>
        <p:spPr>
          <a:xfrm>
            <a:off x="689328" y="0"/>
            <a:ext cx="108133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 smtClean="0"/>
              <a:t>Parallel vs perpendicular dimer</a:t>
            </a:r>
            <a:endParaRPr lang="en-GB" sz="66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293685" y="2138615"/>
            <a:ext cx="3194594" cy="1646892"/>
            <a:chOff x="1293685" y="2138615"/>
            <a:chExt cx="3194594" cy="1646892"/>
          </a:xfrm>
        </p:grpSpPr>
        <p:grpSp>
          <p:nvGrpSpPr>
            <p:cNvPr id="6" name="Group 5"/>
            <p:cNvGrpSpPr/>
            <p:nvPr/>
          </p:nvGrpSpPr>
          <p:grpSpPr>
            <a:xfrm>
              <a:off x="1293685" y="2363107"/>
              <a:ext cx="3194594" cy="1422400"/>
              <a:chOff x="2074685" y="2363107"/>
              <a:chExt cx="3194594" cy="14224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2074685" y="2363107"/>
                <a:ext cx="1422400" cy="14224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harsh" dir="t"/>
              </a:scene3d>
              <a:sp3d prstMaterial="metal">
                <a:bevelT w="698500" h="698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846879" y="2363107"/>
                <a:ext cx="1422400" cy="14224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harsh" dir="t"/>
              </a:scene3d>
              <a:sp3d prstMaterial="metal">
                <a:bevelT w="698500" h="698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4" name="Straight Arrow Connector 3"/>
            <p:cNvCxnSpPr/>
            <p:nvPr/>
          </p:nvCxnSpPr>
          <p:spPr>
            <a:xfrm>
              <a:off x="2532875" y="2138615"/>
              <a:ext cx="7162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96000" y="2318721"/>
            <a:ext cx="3194594" cy="1466786"/>
            <a:chOff x="4498703" y="2318721"/>
            <a:chExt cx="3194594" cy="1466786"/>
          </a:xfrm>
        </p:grpSpPr>
        <p:grpSp>
          <p:nvGrpSpPr>
            <p:cNvPr id="8" name="Group 7"/>
            <p:cNvGrpSpPr/>
            <p:nvPr/>
          </p:nvGrpSpPr>
          <p:grpSpPr>
            <a:xfrm>
              <a:off x="4498703" y="2363107"/>
              <a:ext cx="3194594" cy="1422400"/>
              <a:chOff x="7182262" y="2363107"/>
              <a:chExt cx="3194594" cy="14224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7182262" y="2363107"/>
                <a:ext cx="1422400" cy="14224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harsh" dir="t"/>
              </a:scene3d>
              <a:sp3d prstMaterial="metal">
                <a:bevelT w="698500" h="698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8954456" y="2363107"/>
                <a:ext cx="1422400" cy="14224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harsh" dir="t"/>
              </a:scene3d>
              <a:sp3d prstMaterial="metal">
                <a:bevelT w="698500" h="698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98" name="Straight Arrow Connector 97"/>
            <p:cNvCxnSpPr/>
            <p:nvPr/>
          </p:nvCxnSpPr>
          <p:spPr>
            <a:xfrm>
              <a:off x="5737893" y="2318721"/>
              <a:ext cx="7162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2769003" y="179738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E</a:t>
            </a:r>
            <a:endParaRPr lang="en-GB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7335190" y="179738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E</a:t>
            </a:r>
            <a:endParaRPr lang="en-GB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30812" y="3074307"/>
            <a:ext cx="74814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3403006" y="3074307"/>
            <a:ext cx="74814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6372497" y="2977325"/>
            <a:ext cx="748145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8167188" y="2977325"/>
            <a:ext cx="748145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3065879" y="4399725"/>
            <a:ext cx="1422400" cy="142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harsh" dir="t"/>
          </a:scene3d>
          <a:sp3d prstMaterial="metal">
            <a:bevelT w="698500" h="698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/>
          <p:cNvSpPr/>
          <p:nvPr/>
        </p:nvSpPr>
        <p:spPr>
          <a:xfrm>
            <a:off x="6096000" y="4399725"/>
            <a:ext cx="1422400" cy="142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harsh" dir="t"/>
          </a:scene3d>
          <a:sp3d prstMaterial="metal">
            <a:bevelT w="698500" h="698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oup 24"/>
          <p:cNvGrpSpPr/>
          <p:nvPr/>
        </p:nvGrpSpPr>
        <p:grpSpPr>
          <a:xfrm rot="10800000">
            <a:off x="1177175" y="4399725"/>
            <a:ext cx="1538910" cy="1422400"/>
            <a:chOff x="1023719" y="4232041"/>
            <a:chExt cx="1538910" cy="1422400"/>
          </a:xfrm>
          <a:effectLst>
            <a:glow rad="266700">
              <a:schemeClr val="accent1">
                <a:satMod val="175000"/>
                <a:alpha val="29000"/>
              </a:schemeClr>
            </a:glow>
          </a:effectLst>
        </p:grpSpPr>
        <p:sp>
          <p:nvSpPr>
            <p:cNvPr id="116" name="Oval 115"/>
            <p:cNvSpPr/>
            <p:nvPr/>
          </p:nvSpPr>
          <p:spPr>
            <a:xfrm>
              <a:off x="1023719" y="4273389"/>
              <a:ext cx="1538910" cy="1339703"/>
            </a:xfrm>
            <a:prstGeom prst="ellipse">
              <a:avLst/>
            </a:prstGeom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27000">
                  <a:srgbClr val="0070C0"/>
                </a:gs>
                <a:gs pos="61000">
                  <a:schemeClr val="accent1">
                    <a:lumMod val="75000"/>
                  </a:schemeClr>
                </a:gs>
                <a:gs pos="2000">
                  <a:srgbClr val="0070C0"/>
                </a:gs>
                <a:gs pos="71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Oval 116"/>
            <p:cNvSpPr/>
            <p:nvPr/>
          </p:nvSpPr>
          <p:spPr>
            <a:xfrm>
              <a:off x="1023719" y="4232041"/>
              <a:ext cx="1422400" cy="142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orthographicFront"/>
              <a:lightRig rig="harsh" dir="t"/>
            </a:scene3d>
            <a:sp3d prstMaterial="metal">
              <a:bevelT w="698500" h="698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1" name="Group 260"/>
          <p:cNvGrpSpPr/>
          <p:nvPr/>
        </p:nvGrpSpPr>
        <p:grpSpPr>
          <a:xfrm rot="10800000">
            <a:off x="7868194" y="4062412"/>
            <a:ext cx="1422400" cy="2097024"/>
            <a:chOff x="6248400" y="4214812"/>
            <a:chExt cx="1422400" cy="2097024"/>
          </a:xfrm>
        </p:grpSpPr>
        <p:sp>
          <p:nvSpPr>
            <p:cNvPr id="120" name="Oval 119"/>
            <p:cNvSpPr/>
            <p:nvPr/>
          </p:nvSpPr>
          <p:spPr>
            <a:xfrm>
              <a:off x="6341717" y="4425696"/>
              <a:ext cx="676656" cy="1688592"/>
            </a:xfrm>
            <a:prstGeom prst="ellipse">
              <a:avLst/>
            </a:prstGeom>
            <a:ln>
              <a:noFill/>
            </a:ln>
            <a:effectLst>
              <a:glow rad="533400">
                <a:srgbClr val="00B01D">
                  <a:alpha val="69804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Oval 120"/>
            <p:cNvSpPr/>
            <p:nvPr/>
          </p:nvSpPr>
          <p:spPr>
            <a:xfrm>
              <a:off x="6315456" y="4214812"/>
              <a:ext cx="1249680" cy="2097024"/>
            </a:xfrm>
            <a:prstGeom prst="ellipse">
              <a:avLst/>
            </a:prstGeom>
            <a:gradFill flip="none" rotWithShape="1">
              <a:gsLst>
                <a:gs pos="100000">
                  <a:srgbClr val="00B050">
                    <a:alpha val="56000"/>
                    <a:lumMod val="90000"/>
                    <a:lumOff val="10000"/>
                  </a:srgbClr>
                </a:gs>
                <a:gs pos="83000">
                  <a:srgbClr val="00B050"/>
                </a:gs>
                <a:gs pos="70000">
                  <a:srgbClr val="FFFF00"/>
                </a:gs>
                <a:gs pos="56000">
                  <a:srgbClr val="FF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Oval 121"/>
            <p:cNvSpPr/>
            <p:nvPr/>
          </p:nvSpPr>
          <p:spPr>
            <a:xfrm>
              <a:off x="6248400" y="4552125"/>
              <a:ext cx="1422400" cy="142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orthographicFront"/>
              <a:lightRig rig="harsh" dir="t"/>
            </a:scene3d>
            <a:sp3d prstMaterial="metal">
              <a:bevelT w="698500" h="698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49000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Box 221"/>
          <p:cNvSpPr txBox="1"/>
          <p:nvPr/>
        </p:nvSpPr>
        <p:spPr>
          <a:xfrm>
            <a:off x="3126982" y="-79142"/>
            <a:ext cx="59380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 smtClean="0"/>
              <a:t>NP Hybridisation</a:t>
            </a:r>
            <a:endParaRPr lang="en-GB" sz="6600" dirty="0"/>
          </a:p>
        </p:txBody>
      </p:sp>
      <p:sp>
        <p:nvSpPr>
          <p:cNvPr id="162" name="Oval 161"/>
          <p:cNvSpPr/>
          <p:nvPr/>
        </p:nvSpPr>
        <p:spPr>
          <a:xfrm rot="9900000">
            <a:off x="3510301" y="1971889"/>
            <a:ext cx="1422400" cy="142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harsh" dir="t"/>
          </a:scene3d>
          <a:sp3d prstMaterial="metal">
            <a:bevelT w="698500" h="698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/>
          <p:cNvSpPr/>
          <p:nvPr/>
        </p:nvSpPr>
        <p:spPr>
          <a:xfrm rot="9900000">
            <a:off x="6750462" y="1964269"/>
            <a:ext cx="1422400" cy="142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harsh" dir="t"/>
          </a:scene3d>
          <a:sp3d prstMaterial="metal">
            <a:bevelT w="698500" h="698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221501" y="2683089"/>
            <a:ext cx="3240162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4480050" y="2018030"/>
            <a:ext cx="2888030" cy="65744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4221501" y="2018030"/>
            <a:ext cx="258549" cy="6726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 rot="900000">
            <a:off x="4081664" y="2469625"/>
            <a:ext cx="358140" cy="35814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/>
          <p:cNvSpPr/>
          <p:nvPr/>
        </p:nvSpPr>
        <p:spPr>
          <a:xfrm rot="14400000">
            <a:off x="6661338" y="2515344"/>
            <a:ext cx="200660" cy="20066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6474808" y="2615674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/>
              <a:t>Θ</a:t>
            </a:r>
            <a:r>
              <a:rPr lang="en-GB" sz="1400" baseline="-25000" dirty="0" smtClean="0"/>
              <a:t>i</a:t>
            </a:r>
            <a:endParaRPr lang="en-GB" sz="1400" baseline="-25000" dirty="0"/>
          </a:p>
        </p:txBody>
      </p:sp>
      <p:sp>
        <p:nvSpPr>
          <p:cNvPr id="98" name="TextBox 97"/>
          <p:cNvSpPr txBox="1"/>
          <p:nvPr/>
        </p:nvSpPr>
        <p:spPr>
          <a:xfrm>
            <a:off x="4367933" y="2377369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/>
              <a:t>θ</a:t>
            </a:r>
            <a:r>
              <a:rPr lang="en-GB" sz="1400" baseline="-25000" dirty="0" smtClean="0"/>
              <a:t>j</a:t>
            </a:r>
            <a:endParaRPr lang="en-GB" sz="1400" baseline="-250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3833264" y="3573272"/>
            <a:ext cx="64678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833264" y="3725672"/>
            <a:ext cx="64678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7138270" y="5133340"/>
            <a:ext cx="64678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5443624" y="4934712"/>
            <a:ext cx="747165" cy="0"/>
          </a:xfrm>
          <a:prstGeom prst="line">
            <a:avLst/>
          </a:prstGeom>
          <a:ln w="317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443624" y="5569712"/>
            <a:ext cx="747165" cy="0"/>
          </a:xfrm>
          <a:prstGeom prst="line">
            <a:avLst/>
          </a:prstGeom>
          <a:ln w="317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3833264" y="4152392"/>
            <a:ext cx="64678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5443624" y="3913632"/>
            <a:ext cx="74716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480050" y="3913632"/>
            <a:ext cx="963574" cy="2387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5443624" y="4404393"/>
            <a:ext cx="714667" cy="0"/>
          </a:xfrm>
          <a:prstGeom prst="line">
            <a:avLst/>
          </a:prstGeom>
          <a:ln w="31750">
            <a:solidFill>
              <a:schemeClr val="tx1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6158291" y="4165633"/>
            <a:ext cx="963574" cy="2387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4480050" y="4149678"/>
            <a:ext cx="979979" cy="25471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6190789" y="3916861"/>
            <a:ext cx="953079" cy="24772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4477890" y="4934712"/>
            <a:ext cx="965734" cy="186436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6174540" y="4934712"/>
            <a:ext cx="963730" cy="198628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6174384" y="5132815"/>
            <a:ext cx="980135" cy="436897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4477890" y="5121148"/>
            <a:ext cx="965734" cy="44856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>
            <a:off x="5469950" y="4602495"/>
            <a:ext cx="306475" cy="306475"/>
            <a:chOff x="5489804" y="3894559"/>
            <a:chExt cx="306475" cy="306475"/>
          </a:xfrm>
        </p:grpSpPr>
        <p:sp>
          <p:nvSpPr>
            <p:cNvPr id="281" name="Oval 280"/>
            <p:cNvSpPr/>
            <p:nvPr/>
          </p:nvSpPr>
          <p:spPr>
            <a:xfrm>
              <a:off x="5489804" y="3894559"/>
              <a:ext cx="306475" cy="30647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83" name="Straight Arrow Connector 282"/>
            <p:cNvCxnSpPr/>
            <p:nvPr/>
          </p:nvCxnSpPr>
          <p:spPr>
            <a:xfrm>
              <a:off x="5506210" y="4051809"/>
              <a:ext cx="2844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>
              <a:off x="5572760" y="4006989"/>
              <a:ext cx="0" cy="896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 rot="10800000">
            <a:off x="5867909" y="4602494"/>
            <a:ext cx="306475" cy="306475"/>
            <a:chOff x="5489804" y="3894559"/>
            <a:chExt cx="306475" cy="306475"/>
          </a:xfrm>
        </p:grpSpPr>
        <p:sp>
          <p:nvSpPr>
            <p:cNvPr id="158" name="Oval 157"/>
            <p:cNvSpPr/>
            <p:nvPr/>
          </p:nvSpPr>
          <p:spPr>
            <a:xfrm>
              <a:off x="5489804" y="3894559"/>
              <a:ext cx="306475" cy="30647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9" name="Straight Arrow Connector 158"/>
            <p:cNvCxnSpPr/>
            <p:nvPr/>
          </p:nvCxnSpPr>
          <p:spPr>
            <a:xfrm>
              <a:off x="5506210" y="4051809"/>
              <a:ext cx="2844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5572760" y="4006989"/>
              <a:ext cx="0" cy="896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5477466" y="5237493"/>
            <a:ext cx="306475" cy="306475"/>
            <a:chOff x="5489804" y="3894559"/>
            <a:chExt cx="306475" cy="306475"/>
          </a:xfrm>
        </p:grpSpPr>
        <p:sp>
          <p:nvSpPr>
            <p:cNvPr id="165" name="Oval 164"/>
            <p:cNvSpPr/>
            <p:nvPr/>
          </p:nvSpPr>
          <p:spPr>
            <a:xfrm>
              <a:off x="5489804" y="3894559"/>
              <a:ext cx="306475" cy="30647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6" name="Straight Arrow Connector 165"/>
            <p:cNvCxnSpPr/>
            <p:nvPr/>
          </p:nvCxnSpPr>
          <p:spPr>
            <a:xfrm>
              <a:off x="5506210" y="4051809"/>
              <a:ext cx="2844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5572760" y="4006989"/>
              <a:ext cx="0" cy="896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5875425" y="5237492"/>
            <a:ext cx="306475" cy="306475"/>
            <a:chOff x="5489804" y="3894559"/>
            <a:chExt cx="306475" cy="306475"/>
          </a:xfrm>
        </p:grpSpPr>
        <p:sp>
          <p:nvSpPr>
            <p:cNvPr id="169" name="Oval 168"/>
            <p:cNvSpPr/>
            <p:nvPr/>
          </p:nvSpPr>
          <p:spPr>
            <a:xfrm>
              <a:off x="5489804" y="3894559"/>
              <a:ext cx="306475" cy="30647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0" name="Straight Arrow Connector 169"/>
            <p:cNvCxnSpPr/>
            <p:nvPr/>
          </p:nvCxnSpPr>
          <p:spPr>
            <a:xfrm>
              <a:off x="5506210" y="4051809"/>
              <a:ext cx="2844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572760" y="4006989"/>
              <a:ext cx="0" cy="896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066329" y="4491333"/>
            <a:ext cx="24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*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3912840" y="3886833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 = 2</a:t>
            </a:r>
            <a:endParaRPr lang="en-GB" sz="1400" dirty="0"/>
          </a:p>
        </p:txBody>
      </p:sp>
      <p:sp>
        <p:nvSpPr>
          <p:cNvPr id="173" name="TextBox 172"/>
          <p:cNvSpPr txBox="1"/>
          <p:nvPr/>
        </p:nvSpPr>
        <p:spPr>
          <a:xfrm>
            <a:off x="7225970" y="4874041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 = 1</a:t>
            </a:r>
            <a:endParaRPr lang="en-GB" sz="1400" dirty="0"/>
          </a:p>
        </p:txBody>
      </p:sp>
      <p:sp>
        <p:nvSpPr>
          <p:cNvPr id="174" name="TextBox 173"/>
          <p:cNvSpPr txBox="1"/>
          <p:nvPr/>
        </p:nvSpPr>
        <p:spPr>
          <a:xfrm>
            <a:off x="3911760" y="4860665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 = 1</a:t>
            </a:r>
            <a:endParaRPr lang="en-GB" sz="1400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477890" y="3585464"/>
            <a:ext cx="2660380" cy="153568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477890" y="3737864"/>
            <a:ext cx="2660380" cy="138328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470845" y="4162045"/>
            <a:ext cx="2678663" cy="9707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833264" y="5121148"/>
            <a:ext cx="64678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7138270" y="3585464"/>
            <a:ext cx="64678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7138270" y="3737864"/>
            <a:ext cx="64678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7138270" y="4164584"/>
            <a:ext cx="64678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121865" y="4165633"/>
            <a:ext cx="646786" cy="0"/>
          </a:xfrm>
          <a:prstGeom prst="line">
            <a:avLst/>
          </a:prstGeom>
          <a:ln w="31750">
            <a:solidFill>
              <a:schemeClr val="tx1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7223465" y="3913632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 = 2</a:t>
            </a:r>
            <a:endParaRPr lang="en-GB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535088" y="26965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d</a:t>
            </a:r>
            <a:endParaRPr lang="en-GB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560422" y="190645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x</a:t>
            </a:r>
            <a:r>
              <a:rPr lang="en-GB" b="1" baseline="-25000" dirty="0" smtClean="0"/>
              <a:t>i</a:t>
            </a:r>
            <a:endParaRPr lang="en-GB" b="1" baseline="-250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836502" y="4948067"/>
            <a:ext cx="0" cy="2203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5836502" y="5584952"/>
            <a:ext cx="0" cy="2203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421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Box 221"/>
          <p:cNvSpPr txBox="1"/>
          <p:nvPr/>
        </p:nvSpPr>
        <p:spPr>
          <a:xfrm>
            <a:off x="1397470" y="-79142"/>
            <a:ext cx="93970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 smtClean="0"/>
              <a:t>Energy transfer in EM SERS</a:t>
            </a:r>
            <a:endParaRPr lang="en-GB" sz="6600" dirty="0"/>
          </a:p>
        </p:txBody>
      </p:sp>
      <p:sp>
        <p:nvSpPr>
          <p:cNvPr id="13" name="TextBox 12"/>
          <p:cNvSpPr txBox="1"/>
          <p:nvPr/>
        </p:nvSpPr>
        <p:spPr>
          <a:xfrm>
            <a:off x="2768920" y="3190050"/>
            <a:ext cx="345894" cy="430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E</a:t>
            </a:r>
            <a:endParaRPr lang="en-GB" b="1" dirty="0"/>
          </a:p>
        </p:txBody>
      </p:sp>
      <p:sp>
        <p:nvSpPr>
          <p:cNvPr id="117" name="Oval 116"/>
          <p:cNvSpPr/>
          <p:nvPr/>
        </p:nvSpPr>
        <p:spPr>
          <a:xfrm rot="10800000">
            <a:off x="3194612" y="2204030"/>
            <a:ext cx="2402353" cy="240235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harsh" dir="t"/>
          </a:scene3d>
          <a:sp3d prstMaterial="metal">
            <a:bevelT w="1193800" h="1193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114814" y="1925714"/>
            <a:ext cx="2500710" cy="160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/>
          <p:cNvSpPr/>
          <p:nvPr/>
        </p:nvSpPr>
        <p:spPr>
          <a:xfrm rot="10800000">
            <a:off x="3194611" y="2205094"/>
            <a:ext cx="2402353" cy="2402353"/>
          </a:xfrm>
          <a:prstGeom prst="ellipse">
            <a:avLst/>
          </a:prstGeom>
          <a:solidFill>
            <a:schemeClr val="accent4">
              <a:lumMod val="75000"/>
              <a:alpha val="34000"/>
            </a:schemeClr>
          </a:solidFill>
          <a:ln>
            <a:noFill/>
          </a:ln>
          <a:scene3d>
            <a:camera prst="orthographicFront"/>
            <a:lightRig rig="harsh" dir="t"/>
          </a:scene3d>
          <a:sp3d prstMaterial="metal">
            <a:bevelT w="1193800" h="1193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7" name="Group 256"/>
          <p:cNvGrpSpPr/>
          <p:nvPr/>
        </p:nvGrpSpPr>
        <p:grpSpPr>
          <a:xfrm>
            <a:off x="3176051" y="2041538"/>
            <a:ext cx="6247030" cy="2895826"/>
            <a:chOff x="1951192" y="2163574"/>
            <a:chExt cx="5361739" cy="2485447"/>
          </a:xfrm>
        </p:grpSpPr>
        <p:sp>
          <p:nvSpPr>
            <p:cNvPr id="31" name="Rectangle 30"/>
            <p:cNvSpPr/>
            <p:nvPr/>
          </p:nvSpPr>
          <p:spPr>
            <a:xfrm>
              <a:off x="5130552" y="2744004"/>
              <a:ext cx="1351020" cy="13510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 flipV="1">
              <a:off x="5804927" y="2488693"/>
              <a:ext cx="0" cy="201497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4506468" y="2488693"/>
              <a:ext cx="0" cy="103095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5012436" y="3433402"/>
              <a:ext cx="0" cy="103095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87391" y="4464355"/>
              <a:ext cx="1216129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265443" y="4464355"/>
              <a:ext cx="1216129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1951192" y="2481073"/>
              <a:ext cx="0" cy="19832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951192" y="3433402"/>
              <a:ext cx="3175544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2026136" y="2989208"/>
              <a:ext cx="338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E</a:t>
              </a:r>
              <a:r>
                <a:rPr lang="en-GB" b="1" baseline="-25000" dirty="0" smtClean="0"/>
                <a:t>f</a:t>
              </a:r>
              <a:endParaRPr lang="en-GB" b="1" baseline="-25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4376928" y="3311482"/>
              <a:ext cx="243840" cy="24384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/>
            <p:cNvSpPr/>
            <p:nvPr/>
          </p:nvSpPr>
          <p:spPr>
            <a:xfrm>
              <a:off x="4882896" y="4342435"/>
              <a:ext cx="243840" cy="24384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4087391" y="2481073"/>
              <a:ext cx="1216129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265443" y="2481073"/>
              <a:ext cx="1216129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87391" y="2322577"/>
              <a:ext cx="1216129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5265443" y="2322577"/>
              <a:ext cx="1216129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087391" y="2163574"/>
              <a:ext cx="1216129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5265443" y="2163574"/>
              <a:ext cx="1216129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479303" y="4279689"/>
              <a:ext cx="833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HOMO</a:t>
              </a:r>
              <a:endParaRPr lang="en-GB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479303" y="2285495"/>
              <a:ext cx="833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LUMO</a:t>
              </a:r>
              <a:endParaRPr lang="en-GB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5683007" y="4342435"/>
              <a:ext cx="243840" cy="24384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6414672" y="3234848"/>
              <a:ext cx="898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Analyte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51593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16634</TotalTime>
  <Words>231</Words>
  <Application>Microsoft Office PowerPoint</Application>
  <PresentationFormat>Widescreen</PresentationFormat>
  <Paragraphs>164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Lister A.P.</dc:creator>
  <cp:lastModifiedBy>Lister A.P.</cp:lastModifiedBy>
  <cp:revision>57</cp:revision>
  <dcterms:created xsi:type="dcterms:W3CDTF">2018-04-27T16:17:00Z</dcterms:created>
  <dcterms:modified xsi:type="dcterms:W3CDTF">2018-05-22T11:18:44Z</dcterms:modified>
</cp:coreProperties>
</file>