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332" autoAdjust="0"/>
  </p:normalViewPr>
  <p:slideViewPr>
    <p:cSldViewPr snapToGrid="0" showGuides="1">
      <p:cViewPr>
        <p:scale>
          <a:sx n="100" d="100"/>
          <a:sy n="100" d="100"/>
        </p:scale>
        <p:origin x="-34" y="-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148B-F47F-458D-AD6E-D10B702E967E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8281A-2008-45C0-888A-629589C6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1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8281A-2008-45C0-888A-629589C6CE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0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8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5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DA32-28DD-447A-B6AF-64F315477357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15306"/>
              </p:ext>
            </p:extLst>
          </p:nvPr>
        </p:nvGraphicFramePr>
        <p:xfrm>
          <a:off x="291869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i.j</a:t>
                      </a:r>
                      <a:endParaRPr lang="en-GB" sz="1200" b="1" dirty="0" smtClean="0"/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j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00265"/>
              </p:ext>
            </p:extLst>
          </p:nvPr>
        </p:nvGraphicFramePr>
        <p:xfrm>
          <a:off x="6401724" y="90808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i.k</a:t>
                      </a:r>
                      <a:r>
                        <a:rPr lang="en-GB" sz="1200" b="1" dirty="0" smtClean="0"/>
                        <a:t> (</a:t>
                      </a:r>
                      <a:r>
                        <a:rPr lang="en-GB" sz="1200" b="1" dirty="0" err="1" smtClean="0"/>
                        <a:t>k≤j</a:t>
                      </a:r>
                      <a:r>
                        <a:rPr lang="en-GB" sz="1200" b="1" dirty="0" smtClean="0"/>
                        <a:t>)</a:t>
                      </a:r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k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872343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0800000">
            <a:off x="9836331" y="31854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036424" y="500120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6200000">
            <a:off x="7750631" y="5001200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64080" y="4570247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64080" y="5883225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4079" y="5881263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872343" y="5002784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430700" y="5727881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18225" y="5442023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479228" y="547961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455817" y="538563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537838" y="529858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820096" y="517674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554412" y="540443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575675" y="533659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670648" y="525370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167121" y="445100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8000" y="580408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20096" y="642444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32840" y="5665581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23284" y="489498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56905" y="4516150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56905" y="5829128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56904" y="5827166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65168" y="4948687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123525" y="5673784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11050" y="538792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172053" y="542551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148642" y="533153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230663" y="524448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512921" y="512264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247237" y="535033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268500" y="528249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363473" y="519960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5859946" y="439690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20825" y="574998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512921" y="637034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925665" y="5611484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316109" y="484088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178749" y="4988819"/>
            <a:ext cx="432102" cy="43210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93706" y="5415261"/>
            <a:ext cx="443626" cy="38881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77622" y="5405680"/>
            <a:ext cx="484799" cy="6887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34828" y="481088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3184" y="558989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99644" y="530585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600617" y="4462213"/>
            <a:ext cx="0" cy="131166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600617" y="5775191"/>
            <a:ext cx="143256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600616" y="5773229"/>
            <a:ext cx="716281" cy="70648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9308880" y="4894750"/>
            <a:ext cx="291736" cy="87847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867237" y="5619847"/>
            <a:ext cx="727679" cy="1524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94916" y="434487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256633" y="63164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47030" y="558285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…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987037" y="481018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k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61496" y="568647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9503420" y="5278485"/>
            <a:ext cx="202655" cy="555854"/>
            <a:chOff x="9442460" y="4933045"/>
            <a:chExt cx="202655" cy="555854"/>
          </a:xfrm>
        </p:grpSpPr>
        <p:sp>
          <p:nvSpPr>
            <p:cNvPr id="101" name="Oval 100"/>
            <p:cNvSpPr/>
            <p:nvPr/>
          </p:nvSpPr>
          <p:spPr>
            <a:xfrm rot="18000000">
              <a:off x="9506874" y="541371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 rot="18000000">
              <a:off x="9569931" y="5379681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 rot="18000000">
              <a:off x="9476836" y="535296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 rot="18000000">
              <a:off x="9442460" y="5238408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 rot="18000000">
              <a:off x="9478072" y="4933045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 rot="18000000">
              <a:off x="9542412" y="5276977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 rot="18000000">
              <a:off x="9494296" y="5224646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 rot="18000000">
              <a:off x="9469994" y="5100949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232596" y="-95410"/>
            <a:ext cx="6365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HOW PCA WORKS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3708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3680" y="1362536"/>
            <a:ext cx="1473200" cy="6400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4485640" y="1570816"/>
            <a:ext cx="589280" cy="2235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005580" y="1324431"/>
            <a:ext cx="78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XYZ Stage</a:t>
            </a:r>
            <a:endParaRPr lang="en-GB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59960" y="1682576"/>
            <a:ext cx="0" cy="8585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5360" y="1682576"/>
            <a:ext cx="0" cy="8585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/>
          <p:cNvSpPr/>
          <p:nvPr/>
        </p:nvSpPr>
        <p:spPr>
          <a:xfrm>
            <a:off x="4588098" y="2207260"/>
            <a:ext cx="374204" cy="482600"/>
          </a:xfrm>
          <a:prstGeom prst="snip2SameRect">
            <a:avLst>
              <a:gd name="adj1" fmla="val 35491"/>
              <a:gd name="adj2" fmla="val 0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515066" y="228352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4182653" y="2692478"/>
            <a:ext cx="1265264" cy="2605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232596" y="-95410"/>
            <a:ext cx="4687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Raman setup</a:t>
            </a:r>
            <a:endParaRPr lang="en-GB" sz="6600" dirty="0"/>
          </a:p>
        </p:txBody>
      </p:sp>
      <p:sp>
        <p:nvSpPr>
          <p:cNvPr id="6" name="Rectangle 5"/>
          <p:cNvSpPr/>
          <p:nvPr/>
        </p:nvSpPr>
        <p:spPr>
          <a:xfrm>
            <a:off x="4648200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1172" y="2689860"/>
            <a:ext cx="0" cy="8585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73295" y="2689860"/>
            <a:ext cx="0" cy="2110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71707" y="4780916"/>
            <a:ext cx="17967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9515" y="3529330"/>
            <a:ext cx="10780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14240" y="3306510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73168" y="2783840"/>
            <a:ext cx="0" cy="1408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26155" y="3529330"/>
            <a:ext cx="9601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649156" y="337439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828037" y="3372550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974687" y="3372550"/>
            <a:ext cx="549721" cy="309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Laser</a:t>
            </a:r>
            <a:endParaRPr lang="en-GB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539035" y="2541096"/>
            <a:ext cx="14165" cy="2259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50342" y="466471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391781" y="4228817"/>
            <a:ext cx="290641" cy="311720"/>
            <a:chOff x="4201828" y="3462656"/>
            <a:chExt cx="290641" cy="31172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1" name="Oval 40"/>
            <p:cNvSpPr/>
            <p:nvPr/>
          </p:nvSpPr>
          <p:spPr>
            <a:xfrm>
              <a:off x="4201828" y="346449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4380709" y="3462656"/>
              <a:ext cx="111760" cy="3098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Oval 43"/>
          <p:cNvSpPr/>
          <p:nvPr/>
        </p:nvSpPr>
        <p:spPr>
          <a:xfrm>
            <a:off x="6494461" y="2720737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472997" y="3314417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 flipV="1">
            <a:off x="6485694" y="1987945"/>
            <a:ext cx="106680" cy="345157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AB36A"/>
              </a:gs>
              <a:gs pos="25000">
                <a:srgbClr val="FFFF00"/>
              </a:gs>
              <a:gs pos="75000">
                <a:schemeClr val="accent5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6290464" y="2218626"/>
            <a:ext cx="497141" cy="4285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264176" y="1350089"/>
            <a:ext cx="549721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CCD</a:t>
            </a:r>
            <a:endParaRPr lang="en-GB" sz="1400" dirty="0"/>
          </a:p>
        </p:txBody>
      </p:sp>
      <p:sp>
        <p:nvSpPr>
          <p:cNvPr id="49" name="Oval 48"/>
          <p:cNvSpPr/>
          <p:nvPr/>
        </p:nvSpPr>
        <p:spPr>
          <a:xfrm>
            <a:off x="6480614" y="1981216"/>
            <a:ext cx="111760" cy="309880"/>
          </a:xfrm>
          <a:prstGeom prst="ellipse">
            <a:avLst/>
          </a:prstGeom>
          <a:solidFill>
            <a:schemeClr val="accent1">
              <a:alpha val="5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736221" y="5387771"/>
            <a:ext cx="13208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303753" y="5387771"/>
            <a:ext cx="132080" cy="39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392087" y="5396849"/>
            <a:ext cx="132080" cy="396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 flipH="1">
            <a:off x="3116635" y="5387771"/>
            <a:ext cx="142906" cy="39624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/>
          <p:cNvSpPr/>
          <p:nvPr/>
        </p:nvSpPr>
        <p:spPr>
          <a:xfrm>
            <a:off x="6268964" y="5374706"/>
            <a:ext cx="459638" cy="3962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3415918" y="5784011"/>
            <a:ext cx="72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Mirror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924654" y="578401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Lens</a:t>
            </a:r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045600" y="5793089"/>
            <a:ext cx="86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Dichroic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29421" y="5793089"/>
            <a:ext cx="1080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Filter</a:t>
            </a:r>
          </a:p>
          <a:p>
            <a:pPr algn="ctr"/>
            <a:r>
              <a:rPr lang="en-GB" sz="1600" dirty="0" smtClean="0"/>
              <a:t>(long pass)</a:t>
            </a:r>
            <a:endParaRPr lang="en-GB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884160" y="5784011"/>
            <a:ext cx="122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Diffraction </a:t>
            </a:r>
          </a:p>
          <a:p>
            <a:pPr algn="ctr"/>
            <a:r>
              <a:rPr lang="en-GB" dirty="0" smtClean="0"/>
              <a:t>grating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4278535" y="5000187"/>
            <a:ext cx="103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Microscope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233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Connector 177"/>
          <p:cNvCxnSpPr/>
          <p:nvPr/>
        </p:nvCxnSpPr>
        <p:spPr>
          <a:xfrm>
            <a:off x="7165500" y="3157575"/>
            <a:ext cx="558610" cy="1770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88862" y="3069554"/>
            <a:ext cx="783836" cy="2484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198185" y="3015238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214169" y="2967390"/>
            <a:ext cx="690004" cy="2186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7229317" y="2910290"/>
            <a:ext cx="638914" cy="202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248528" y="2834365"/>
            <a:ext cx="744248" cy="2358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280114" y="2778202"/>
            <a:ext cx="688346" cy="2181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292831" y="2718275"/>
            <a:ext cx="614340" cy="1946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320419" y="2629306"/>
            <a:ext cx="781053" cy="24752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380388" y="2427597"/>
            <a:ext cx="649848" cy="2059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814376" y="4321122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886566" y="4090532"/>
            <a:ext cx="407552" cy="1291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899420" y="4035367"/>
            <a:ext cx="552038" cy="1749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911168" y="3993566"/>
            <a:ext cx="337360" cy="1069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934092" y="3924696"/>
            <a:ext cx="445771" cy="1412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948630" y="3856366"/>
            <a:ext cx="254971" cy="808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979797" y="3776819"/>
            <a:ext cx="425295" cy="1347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004880" y="3695644"/>
            <a:ext cx="575855" cy="18249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099918" y="3382011"/>
            <a:ext cx="509941" cy="1616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027804" y="3603172"/>
            <a:ext cx="337624" cy="1069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85037" y="3647361"/>
            <a:ext cx="230375" cy="7789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81017" y="3699316"/>
            <a:ext cx="207995" cy="7033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15696" y="3731543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308532" y="3916624"/>
            <a:ext cx="131998" cy="4463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250916" y="3612158"/>
            <a:ext cx="218147" cy="7376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270385" y="3461317"/>
            <a:ext cx="257126" cy="86943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410319" y="3680395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434195" y="3546954"/>
            <a:ext cx="226946" cy="7673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573710" y="3742160"/>
            <a:ext cx="161328" cy="5455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3221" y="3620262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26164" y="4202449"/>
            <a:ext cx="126275" cy="4269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69200" y="4085829"/>
            <a:ext cx="152520" cy="5157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90191" y="4211726"/>
            <a:ext cx="107637" cy="3639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461896" y="3902597"/>
            <a:ext cx="194502" cy="6576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479657" y="3768771"/>
            <a:ext cx="228412" cy="7723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05373" y="4041872"/>
            <a:ext cx="144136" cy="48737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23252" y="4188913"/>
            <a:ext cx="98425" cy="3328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09531" y="3860910"/>
            <a:ext cx="188833" cy="6385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07953" y="3950096"/>
            <a:ext cx="156517" cy="5292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05935" y="4074622"/>
            <a:ext cx="113093" cy="3824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40842" y="2235862"/>
            <a:ext cx="768519" cy="26202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01775" y="4118203"/>
            <a:ext cx="2804160" cy="73152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701775" y="1887482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52098" y="3436882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40843" y="1887481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191166" y="3436881"/>
            <a:ext cx="0" cy="298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77600" y="457568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503205" y="460275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943753" y="447373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637699" y="4561482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002123" y="445377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874013" y="449251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03524" y="451918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436096" y="462942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802325" y="425602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686385" y="454171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72439" y="43153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95167" y="442440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383388" y="437157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4640385" y="430564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502424" y="432647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269150" y="439780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712470" y="428056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759511" y="42798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947984" y="365176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6914011" y="37265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848526" y="395436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6871942" y="387762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6888928" y="380875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7028681" y="333508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6835905" y="399386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974863" y="356104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7122798" y="302212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7214556" y="272773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101684" y="311039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148514" y="291852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231542" y="267671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7189063" y="279129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135656" y="296184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319490" y="238086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7256372" y="258519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165500" y="2864552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414339" y="435864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731770" y="45304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48611" y="434930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3278753" y="4134504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3327656" y="402182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3441973" y="414987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3411752" y="384867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564533" y="398062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3680798" y="412579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666459" y="379893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763348" y="3880903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3857837" y="40096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436096" y="371278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4264863" y="3860891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3940051" y="35802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4034973" y="363861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4167841" y="367385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/>
        </p:nvSpPr>
        <p:spPr>
          <a:xfrm>
            <a:off x="4204676" y="354677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4229139" y="339016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4362006" y="361771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4384565" y="348948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4528087" y="3679451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4599174" y="355509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3723329" y="4465175"/>
            <a:ext cx="759448" cy="198116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429516" y="4453789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680962" y="4650110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3751096" y="4472026"/>
            <a:ext cx="1157872" cy="302052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868549" y="4456988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708729" y="4760897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20700000">
            <a:off x="3949083" y="451533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Within</a:t>
            </a:r>
            <a:endParaRPr lang="en-GB" sz="800" dirty="0"/>
          </a:p>
        </p:txBody>
      </p:sp>
      <p:sp>
        <p:nvSpPr>
          <p:cNvPr id="146" name="TextBox 145"/>
          <p:cNvSpPr txBox="1"/>
          <p:nvPr/>
        </p:nvSpPr>
        <p:spPr>
          <a:xfrm rot="20700000">
            <a:off x="3865568" y="4498042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Between</a:t>
            </a:r>
            <a:endParaRPr lang="en-GB" sz="800" dirty="0"/>
          </a:p>
        </p:txBody>
      </p:sp>
      <p:sp>
        <p:nvSpPr>
          <p:cNvPr id="44" name="Oval 43"/>
          <p:cNvSpPr/>
          <p:nvPr/>
        </p:nvSpPr>
        <p:spPr>
          <a:xfrm>
            <a:off x="6824157" y="403988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/>
          <p:nvPr/>
        </p:nvSpPr>
        <p:spPr>
          <a:xfrm>
            <a:off x="7298893" y="4455123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/>
          <p:nvPr/>
        </p:nvSpPr>
        <p:spPr>
          <a:xfrm>
            <a:off x="7541914" y="3839692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/>
          <p:nvPr/>
        </p:nvSpPr>
        <p:spPr>
          <a:xfrm>
            <a:off x="7392100" y="388596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/>
          <p:cNvSpPr/>
          <p:nvPr/>
        </p:nvSpPr>
        <p:spPr>
          <a:xfrm>
            <a:off x="7226173" y="406797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/>
          <p:nvPr/>
        </p:nvSpPr>
        <p:spPr>
          <a:xfrm>
            <a:off x="7353208" y="4035918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/>
          <p:nvPr/>
        </p:nvSpPr>
        <p:spPr>
          <a:xfrm>
            <a:off x="7180994" y="3911626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7599971" y="352301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/>
          <p:nvPr/>
        </p:nvSpPr>
        <p:spPr>
          <a:xfrm>
            <a:off x="7407195" y="418179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/>
          <p:nvPr/>
        </p:nvSpPr>
        <p:spPr>
          <a:xfrm>
            <a:off x="7348059" y="3684947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/>
          <p:cNvSpPr/>
          <p:nvPr/>
        </p:nvSpPr>
        <p:spPr>
          <a:xfrm>
            <a:off x="7280114" y="4192829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/>
          <p:cNvSpPr/>
          <p:nvPr/>
        </p:nvSpPr>
        <p:spPr>
          <a:xfrm>
            <a:off x="7710945" y="3310839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/>
          <p:cNvSpPr/>
          <p:nvPr/>
        </p:nvSpPr>
        <p:spPr>
          <a:xfrm>
            <a:off x="7968460" y="329233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/>
          <p:cNvSpPr/>
          <p:nvPr/>
        </p:nvSpPr>
        <p:spPr>
          <a:xfrm>
            <a:off x="7698346" y="3149328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/>
          <p:cNvSpPr/>
          <p:nvPr/>
        </p:nvSpPr>
        <p:spPr>
          <a:xfrm>
            <a:off x="7894148" y="315978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/>
          <p:cNvSpPr/>
          <p:nvPr/>
        </p:nvSpPr>
        <p:spPr>
          <a:xfrm>
            <a:off x="7844298" y="3085080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/>
          <p:cNvSpPr/>
          <p:nvPr/>
        </p:nvSpPr>
        <p:spPr>
          <a:xfrm>
            <a:off x="7900764" y="2888483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/>
          <p:cNvSpPr/>
          <p:nvPr/>
        </p:nvSpPr>
        <p:spPr>
          <a:xfrm>
            <a:off x="7960198" y="2971185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/>
          <p:cNvSpPr/>
          <p:nvPr/>
        </p:nvSpPr>
        <p:spPr>
          <a:xfrm>
            <a:off x="8093496" y="2859236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/>
          <p:cNvSpPr/>
          <p:nvPr/>
        </p:nvSpPr>
        <p:spPr>
          <a:xfrm>
            <a:off x="7992340" y="3040967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8002432" y="2599844"/>
            <a:ext cx="67945" cy="679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6" name="Group 215"/>
          <p:cNvGrpSpPr/>
          <p:nvPr/>
        </p:nvGrpSpPr>
        <p:grpSpPr>
          <a:xfrm>
            <a:off x="6901622" y="2300587"/>
            <a:ext cx="270034" cy="856526"/>
            <a:chOff x="7227049" y="1923276"/>
            <a:chExt cx="270034" cy="856526"/>
          </a:xfrm>
        </p:grpSpPr>
        <p:cxnSp>
          <p:nvCxnSpPr>
            <p:cNvPr id="207" name="Straight Connector 206"/>
            <p:cNvCxnSpPr/>
            <p:nvPr/>
          </p:nvCxnSpPr>
          <p:spPr>
            <a:xfrm flipV="1">
              <a:off x="7254398" y="1965927"/>
              <a:ext cx="212225" cy="771573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06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468768" y="1923276"/>
              <a:ext cx="28315" cy="84279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60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8000000" flipV="1">
              <a:off x="7195791" y="2726481"/>
              <a:ext cx="84579" cy="22064"/>
            </a:xfrm>
            <a:prstGeom prst="line">
              <a:avLst/>
            </a:prstGeom>
            <a:ln w="19050" cap="flat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none" w="sm" len="sm"/>
            </a:ln>
            <a:scene3d>
              <a:camera prst="orthographicFront">
                <a:rot lat="0" lon="0" rev="1608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/>
          <p:cNvSpPr txBox="1"/>
          <p:nvPr/>
        </p:nvSpPr>
        <p:spPr>
          <a:xfrm rot="17100000">
            <a:off x="6568955" y="3307616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Between</a:t>
            </a:r>
            <a:endParaRPr lang="en-GB" sz="800" dirty="0"/>
          </a:p>
        </p:txBody>
      </p:sp>
      <p:sp>
        <p:nvSpPr>
          <p:cNvPr id="215" name="TextBox 214"/>
          <p:cNvSpPr txBox="1"/>
          <p:nvPr/>
        </p:nvSpPr>
        <p:spPr>
          <a:xfrm rot="17100000">
            <a:off x="6708884" y="2562529"/>
            <a:ext cx="499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Within</a:t>
            </a:r>
            <a:endParaRPr lang="en-GB" sz="800" dirty="0"/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6786337" y="2768192"/>
            <a:ext cx="324130" cy="1178421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06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7121118" y="2726053"/>
            <a:ext cx="28315" cy="84279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60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18000000" flipV="1">
            <a:off x="6722650" y="3935593"/>
            <a:ext cx="84579" cy="22064"/>
          </a:xfrm>
          <a:prstGeom prst="line">
            <a:avLst/>
          </a:prstGeom>
          <a:ln w="19050" cap="flat">
            <a:solidFill>
              <a:schemeClr val="bg2">
                <a:lumMod val="75000"/>
              </a:schemeClr>
            </a:solidFill>
            <a:prstDash val="solid"/>
            <a:headEnd type="none"/>
            <a:tailEnd type="none" w="sm" len="sm"/>
          </a:ln>
          <a:scene3d>
            <a:camera prst="orthographicFront">
              <a:rot lat="0" lon="0" rev="1608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105274" y="79771"/>
            <a:ext cx="6340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HOW LDA WORKS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5751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2349237" y="79771"/>
            <a:ext cx="74935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JABLONSKI DIAGRAM</a:t>
            </a:r>
            <a:endParaRPr lang="en-GB" sz="6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126961" y="2456993"/>
            <a:ext cx="7742720" cy="3594290"/>
            <a:chOff x="1126960" y="1181476"/>
            <a:chExt cx="10490403" cy="4869807"/>
          </a:xfrm>
        </p:grpSpPr>
        <p:cxnSp>
          <p:nvCxnSpPr>
            <p:cNvPr id="190" name="Straight Arrow Connector 189"/>
            <p:cNvCxnSpPr/>
            <p:nvPr/>
          </p:nvCxnSpPr>
          <p:spPr>
            <a:xfrm flipV="1">
              <a:off x="2205736" y="5283201"/>
              <a:ext cx="0" cy="471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976582" y="3703783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976582" y="2322946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976582" y="5518729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976582" y="5283201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2487168" y="5283201"/>
              <a:ext cx="0" cy="235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3345688" y="2087420"/>
              <a:ext cx="0" cy="36503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1616365" y="1838037"/>
              <a:ext cx="0" cy="391621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 rot="16200000">
              <a:off x="899462" y="3505261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Energy</a:t>
              </a:r>
              <a:endParaRPr lang="en-GB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76582" y="5754255"/>
              <a:ext cx="8857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976582" y="2087420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976582" y="1851892"/>
              <a:ext cx="88576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16218" y="1501140"/>
              <a:ext cx="0" cy="425311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971309" y="1501140"/>
              <a:ext cx="0" cy="425311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121408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406167" y="5439479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3265424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4312920" y="2094123"/>
              <a:ext cx="0" cy="3643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5273040" y="2094123"/>
              <a:ext cx="0" cy="3643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4231363" y="2007062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/>
            <p:cNvSpPr/>
            <p:nvPr/>
          </p:nvSpPr>
          <p:spPr>
            <a:xfrm>
              <a:off x="5188526" y="2007062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6746471" y="3703783"/>
              <a:ext cx="0" cy="2050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6662143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7048225" y="3703783"/>
              <a:ext cx="0" cy="2050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6968977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V="1">
              <a:off x="8172886" y="3703783"/>
              <a:ext cx="0" cy="2050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8088558" y="5675007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8474640" y="3703783"/>
              <a:ext cx="0" cy="1813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/>
            <p:cNvSpPr/>
            <p:nvPr/>
          </p:nvSpPr>
          <p:spPr>
            <a:xfrm>
              <a:off x="8395392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3" name="Straight Arrow Connector 222"/>
            <p:cNvCxnSpPr>
              <a:stCxn id="224" idx="4"/>
            </p:cNvCxnSpPr>
            <p:nvPr/>
          </p:nvCxnSpPr>
          <p:spPr>
            <a:xfrm flipV="1">
              <a:off x="9599301" y="3703783"/>
              <a:ext cx="0" cy="18930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9520053" y="5438371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>
              <a:off x="9901055" y="3703783"/>
              <a:ext cx="0" cy="2050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9821807" y="3624535"/>
              <a:ext cx="158496" cy="158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84632" y="1550558"/>
              <a:ext cx="680314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Infrared</a:t>
              </a:r>
              <a:endParaRPr lang="en-GB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874509" y="1550049"/>
              <a:ext cx="832345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UV/Visible</a:t>
              </a:r>
              <a:endParaRPr lang="en-GB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48667" y="1554749"/>
              <a:ext cx="1260117" cy="354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Spontaneous</a:t>
              </a:r>
              <a:endParaRPr lang="en-GB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54665" y="1550049"/>
              <a:ext cx="1088539" cy="354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Stimulated</a:t>
              </a:r>
              <a:endParaRPr lang="en-GB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154073" y="1212248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Absorption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08518" y="1181476"/>
              <a:ext cx="101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Emission</a:t>
              </a:r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784592" y="1284563"/>
              <a:ext cx="112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Scattering</a:t>
              </a:r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587711" y="3307357"/>
              <a:ext cx="70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Rayleigh</a:t>
              </a:r>
              <a:endParaRPr lang="en-GB" sz="12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968523" y="3310224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Stokes</a:t>
              </a:r>
              <a:endParaRPr lang="en-GB" sz="12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9307807" y="3318903"/>
              <a:ext cx="8917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Anti-Stokes</a:t>
              </a:r>
              <a:endParaRPr lang="en-GB" sz="12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8598005" y="2770893"/>
              <a:ext cx="870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Inelastic</a:t>
              </a:r>
              <a:endParaRPr lang="en-GB" sz="16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584743" y="2764840"/>
              <a:ext cx="709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Elastic</a:t>
              </a:r>
              <a:endParaRPr lang="en-GB" sz="1600" dirty="0"/>
            </a:p>
          </p:txBody>
        </p:sp>
        <p:sp>
          <p:nvSpPr>
            <p:cNvPr id="244" name="Freeform 243"/>
            <p:cNvSpPr/>
            <p:nvPr/>
          </p:nvSpPr>
          <p:spPr>
            <a:xfrm rot="19800000">
              <a:off x="1763222" y="5847268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Freeform 244"/>
            <p:cNvSpPr/>
            <p:nvPr/>
          </p:nvSpPr>
          <p:spPr>
            <a:xfrm rot="19800000">
              <a:off x="2907063" y="5847269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Freeform 245"/>
            <p:cNvSpPr/>
            <p:nvPr/>
          </p:nvSpPr>
          <p:spPr>
            <a:xfrm rot="19800000">
              <a:off x="4829670" y="5847268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Freeform 246"/>
            <p:cNvSpPr/>
            <p:nvPr/>
          </p:nvSpPr>
          <p:spPr>
            <a:xfrm rot="19800000">
              <a:off x="6255168" y="584191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Freeform 247"/>
            <p:cNvSpPr/>
            <p:nvPr/>
          </p:nvSpPr>
          <p:spPr>
            <a:xfrm rot="19800000">
              <a:off x="7681584" y="584191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Freeform 248"/>
            <p:cNvSpPr/>
            <p:nvPr/>
          </p:nvSpPr>
          <p:spPr>
            <a:xfrm rot="19800000">
              <a:off x="9108000" y="5841914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Freeform 249"/>
            <p:cNvSpPr/>
            <p:nvPr/>
          </p:nvSpPr>
          <p:spPr>
            <a:xfrm rot="900000">
              <a:off x="10001052" y="380503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Freeform 250"/>
            <p:cNvSpPr/>
            <p:nvPr/>
          </p:nvSpPr>
          <p:spPr>
            <a:xfrm rot="900000">
              <a:off x="8573020" y="379697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Freeform 251"/>
            <p:cNvSpPr/>
            <p:nvPr/>
          </p:nvSpPr>
          <p:spPr>
            <a:xfrm rot="900000">
              <a:off x="7154720" y="3796973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Freeform 252"/>
            <p:cNvSpPr/>
            <p:nvPr/>
          </p:nvSpPr>
          <p:spPr>
            <a:xfrm rot="900000">
              <a:off x="5335673" y="2409315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Freeform 253"/>
            <p:cNvSpPr/>
            <p:nvPr/>
          </p:nvSpPr>
          <p:spPr>
            <a:xfrm rot="900000">
              <a:off x="5335674" y="268027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Freeform 254"/>
            <p:cNvSpPr/>
            <p:nvPr/>
          </p:nvSpPr>
          <p:spPr>
            <a:xfrm rot="900000">
              <a:off x="4397168" y="2413976"/>
              <a:ext cx="426720" cy="204014"/>
            </a:xfrm>
            <a:custGeom>
              <a:avLst/>
              <a:gdLst>
                <a:gd name="connsiteX0" fmla="*/ 0 w 426720"/>
                <a:gd name="connsiteY0" fmla="*/ 108655 h 204014"/>
                <a:gd name="connsiteX1" fmla="*/ 17145 w 426720"/>
                <a:gd name="connsiteY1" fmla="*/ 61030 h 204014"/>
                <a:gd name="connsiteX2" fmla="*/ 38100 w 426720"/>
                <a:gd name="connsiteY2" fmla="*/ 150565 h 204014"/>
                <a:gd name="connsiteX3" fmla="*/ 57150 w 426720"/>
                <a:gd name="connsiteY3" fmla="*/ 32455 h 204014"/>
                <a:gd name="connsiteX4" fmla="*/ 78105 w 426720"/>
                <a:gd name="connsiteY4" fmla="*/ 179140 h 204014"/>
                <a:gd name="connsiteX5" fmla="*/ 116205 w 426720"/>
                <a:gd name="connsiteY5" fmla="*/ 70 h 204014"/>
                <a:gd name="connsiteX6" fmla="*/ 146685 w 426720"/>
                <a:gd name="connsiteY6" fmla="*/ 203905 h 204014"/>
                <a:gd name="connsiteX7" fmla="*/ 188595 w 426720"/>
                <a:gd name="connsiteY7" fmla="*/ 30550 h 204014"/>
                <a:gd name="connsiteX8" fmla="*/ 213360 w 426720"/>
                <a:gd name="connsiteY8" fmla="*/ 177235 h 204014"/>
                <a:gd name="connsiteX9" fmla="*/ 245745 w 426720"/>
                <a:gd name="connsiteY9" fmla="*/ 59125 h 204014"/>
                <a:gd name="connsiteX10" fmla="*/ 266700 w 426720"/>
                <a:gd name="connsiteY10" fmla="*/ 158185 h 204014"/>
                <a:gd name="connsiteX11" fmla="*/ 289560 w 426720"/>
                <a:gd name="connsiteY11" fmla="*/ 108655 h 204014"/>
                <a:gd name="connsiteX12" fmla="*/ 426720 w 426720"/>
                <a:gd name="connsiteY12" fmla="*/ 102940 h 2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720" h="204014">
                  <a:moveTo>
                    <a:pt x="0" y="108655"/>
                  </a:moveTo>
                  <a:cubicBezTo>
                    <a:pt x="5397" y="81350"/>
                    <a:pt x="10795" y="54045"/>
                    <a:pt x="17145" y="61030"/>
                  </a:cubicBezTo>
                  <a:cubicBezTo>
                    <a:pt x="23495" y="68015"/>
                    <a:pt x="31433" y="155327"/>
                    <a:pt x="38100" y="150565"/>
                  </a:cubicBezTo>
                  <a:cubicBezTo>
                    <a:pt x="44767" y="145803"/>
                    <a:pt x="50483" y="27693"/>
                    <a:pt x="57150" y="32455"/>
                  </a:cubicBezTo>
                  <a:cubicBezTo>
                    <a:pt x="63817" y="37217"/>
                    <a:pt x="68263" y="184538"/>
                    <a:pt x="78105" y="179140"/>
                  </a:cubicBezTo>
                  <a:cubicBezTo>
                    <a:pt x="87948" y="173743"/>
                    <a:pt x="104775" y="-4058"/>
                    <a:pt x="116205" y="70"/>
                  </a:cubicBezTo>
                  <a:cubicBezTo>
                    <a:pt x="127635" y="4197"/>
                    <a:pt x="134620" y="198825"/>
                    <a:pt x="146685" y="203905"/>
                  </a:cubicBezTo>
                  <a:cubicBezTo>
                    <a:pt x="158750" y="208985"/>
                    <a:pt x="177483" y="34995"/>
                    <a:pt x="188595" y="30550"/>
                  </a:cubicBezTo>
                  <a:cubicBezTo>
                    <a:pt x="199707" y="26105"/>
                    <a:pt x="203835" y="172472"/>
                    <a:pt x="213360" y="177235"/>
                  </a:cubicBezTo>
                  <a:cubicBezTo>
                    <a:pt x="222885" y="181998"/>
                    <a:pt x="236855" y="62300"/>
                    <a:pt x="245745" y="59125"/>
                  </a:cubicBezTo>
                  <a:cubicBezTo>
                    <a:pt x="254635" y="55950"/>
                    <a:pt x="259398" y="149930"/>
                    <a:pt x="266700" y="158185"/>
                  </a:cubicBezTo>
                  <a:cubicBezTo>
                    <a:pt x="274002" y="166440"/>
                    <a:pt x="262890" y="117863"/>
                    <a:pt x="289560" y="108655"/>
                  </a:cubicBezTo>
                  <a:cubicBezTo>
                    <a:pt x="316230" y="99447"/>
                    <a:pt x="371475" y="101193"/>
                    <a:pt x="426720" y="102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089530" y="530567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1095265" y="185455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42178" y="3445969"/>
              <a:ext cx="6751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Virtual</a:t>
              </a:r>
            </a:p>
            <a:p>
              <a:pPr algn="ctr"/>
              <a:r>
                <a:rPr lang="en-GB" sz="1400" dirty="0" smtClean="0"/>
                <a:t>State</a:t>
              </a:r>
              <a:endParaRPr lang="en-GB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828962" y="5583929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0838420" y="5362450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0828962" y="5103591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2</a:t>
              </a:r>
              <a:endParaRPr lang="en-GB" baseline="-250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0821369" y="2142698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0</a:t>
              </a:r>
              <a:endParaRPr lang="en-GB" baseline="-250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0830827" y="1921219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1</a:t>
              </a:r>
              <a:endParaRPr lang="en-GB" baseline="-250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0821369" y="1662360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ν</a:t>
              </a:r>
              <a:r>
                <a:rPr lang="en-GB" sz="1400" baseline="-25000" dirty="0" smtClean="0"/>
                <a:t>2</a:t>
              </a:r>
              <a:endParaRPr lang="en-GB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118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Straight Arrow Connector 254"/>
          <p:cNvCxnSpPr/>
          <p:nvPr/>
        </p:nvCxnSpPr>
        <p:spPr>
          <a:xfrm flipV="1">
            <a:off x="10386654" y="2212136"/>
            <a:ext cx="378247" cy="39118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 flipV="1">
            <a:off x="11729538" y="2510163"/>
            <a:ext cx="1" cy="82321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 flipV="1">
            <a:off x="9104230" y="2503838"/>
            <a:ext cx="1" cy="82321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4914674" y="2898714"/>
            <a:ext cx="2566416" cy="249936"/>
            <a:chOff x="669641" y="3224784"/>
            <a:chExt cx="2566416" cy="249936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50279" y="2907445"/>
            <a:ext cx="2566416" cy="249936"/>
            <a:chOff x="669641" y="3224784"/>
            <a:chExt cx="2566416" cy="249936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Oval 210"/>
          <p:cNvSpPr/>
          <p:nvPr/>
        </p:nvSpPr>
        <p:spPr>
          <a:xfrm>
            <a:off x="7090090" y="264612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/>
          <p:cNvSpPr/>
          <p:nvPr/>
        </p:nvSpPr>
        <p:spPr>
          <a:xfrm>
            <a:off x="4468810" y="263268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>
            <a:off x="5581170" y="2737773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/>
          <p:cNvSpPr/>
          <p:nvPr/>
        </p:nvSpPr>
        <p:spPr>
          <a:xfrm>
            <a:off x="2863530" y="264612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/>
          <p:cNvSpPr txBox="1"/>
          <p:nvPr/>
        </p:nvSpPr>
        <p:spPr>
          <a:xfrm>
            <a:off x="1486437" y="79771"/>
            <a:ext cx="9219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CO2 VIBRATIONAL MODES</a:t>
            </a:r>
            <a:endParaRPr lang="en-GB" sz="6600" dirty="0"/>
          </a:p>
        </p:txBody>
      </p:sp>
      <p:sp>
        <p:nvSpPr>
          <p:cNvPr id="166" name="Oval 165"/>
          <p:cNvSpPr/>
          <p:nvPr/>
        </p:nvSpPr>
        <p:spPr>
          <a:xfrm>
            <a:off x="242250" y="2632682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72313" y="2092930"/>
            <a:ext cx="0" cy="279310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8288713" y="2092930"/>
            <a:ext cx="0" cy="279310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643754" y="2737773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6" name="Group 235"/>
          <p:cNvGrpSpPr/>
          <p:nvPr/>
        </p:nvGrpSpPr>
        <p:grpSpPr>
          <a:xfrm rot="19800000">
            <a:off x="9028128" y="2834477"/>
            <a:ext cx="1528983" cy="249936"/>
            <a:chOff x="669641" y="3224784"/>
            <a:chExt cx="2566416" cy="249936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 rot="1800000">
            <a:off x="10236911" y="2812683"/>
            <a:ext cx="1528983" cy="249936"/>
            <a:chOff x="669641" y="3224784"/>
            <a:chExt cx="2566416" cy="249936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669641" y="3474720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69641" y="3224784"/>
              <a:ext cx="256641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Oval 220"/>
          <p:cNvSpPr/>
          <p:nvPr/>
        </p:nvSpPr>
        <p:spPr>
          <a:xfrm>
            <a:off x="10096874" y="2296829"/>
            <a:ext cx="589280" cy="58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794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>
            <a:off x="11316651" y="2936234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>
            <a:off x="8695370" y="2936234"/>
            <a:ext cx="782001" cy="78200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6830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66571" y="2447180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2548570" y="2447180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775130" y="2428808"/>
            <a:ext cx="109696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484209" y="2423373"/>
            <a:ext cx="375601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5250811" y="2415990"/>
            <a:ext cx="375602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10390437" y="2591469"/>
            <a:ext cx="11380" cy="823214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8695370" y="3332794"/>
            <a:ext cx="372696" cy="38544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11334955" y="3307562"/>
            <a:ext cx="372696" cy="38544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1516866" y="3525514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66" y="3525514"/>
                <a:ext cx="768159" cy="567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/>
              <p:cNvSpPr txBox="1"/>
              <p:nvPr/>
            </p:nvSpPr>
            <p:spPr>
              <a:xfrm>
                <a:off x="1513950" y="4177538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50" y="4177538"/>
                <a:ext cx="768159" cy="56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5712394" y="3525884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94" y="3525884"/>
                <a:ext cx="768159" cy="567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/>
              <p:cNvSpPr txBox="1"/>
              <p:nvPr/>
            </p:nvSpPr>
            <p:spPr>
              <a:xfrm>
                <a:off x="5709478" y="4177908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78" y="4177908"/>
                <a:ext cx="768159" cy="567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9928793" y="3530366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793" y="3530366"/>
                <a:ext cx="768159" cy="567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/>
              <p:cNvSpPr txBox="1"/>
              <p:nvPr/>
            </p:nvSpPr>
            <p:spPr>
              <a:xfrm>
                <a:off x="9925877" y="4182390"/>
                <a:ext cx="768159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𝛿𝛼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77" y="4182390"/>
                <a:ext cx="768159" cy="5677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6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1"/>
          <p:cNvSpPr txBox="1"/>
          <p:nvPr/>
        </p:nvSpPr>
        <p:spPr>
          <a:xfrm>
            <a:off x="56334" y="-79142"/>
            <a:ext cx="120793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Oscillating displacement of plasma</a:t>
            </a:r>
            <a:endParaRPr lang="en-GB" sz="6600" dirty="0"/>
          </a:p>
        </p:txBody>
      </p:sp>
      <p:grpSp>
        <p:nvGrpSpPr>
          <p:cNvPr id="273" name="Group 272"/>
          <p:cNvGrpSpPr/>
          <p:nvPr/>
        </p:nvGrpSpPr>
        <p:grpSpPr>
          <a:xfrm>
            <a:off x="679654" y="1920240"/>
            <a:ext cx="10597276" cy="3568470"/>
            <a:chOff x="679654" y="1920240"/>
            <a:chExt cx="10597276" cy="3568470"/>
          </a:xfrm>
        </p:grpSpPr>
        <p:cxnSp>
          <p:nvCxnSpPr>
            <p:cNvPr id="264" name="Straight Arrow Connector 263"/>
            <p:cNvCxnSpPr/>
            <p:nvPr/>
          </p:nvCxnSpPr>
          <p:spPr>
            <a:xfrm flipV="1">
              <a:off x="2299525" y="2097024"/>
              <a:ext cx="0" cy="819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3063541" y="2145792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2524443" y="1993627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2833092" y="1993627"/>
              <a:ext cx="0" cy="776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10800000" flipV="1">
              <a:off x="6240910" y="4512807"/>
              <a:ext cx="0" cy="739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0800000" flipV="1">
              <a:off x="5470798" y="4543286"/>
              <a:ext cx="0" cy="700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144654" y="2796263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1978891" y="3213886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8310417" y="3223030"/>
              <a:ext cx="1422400" cy="1422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1108363" y="1923473"/>
              <a:ext cx="0" cy="356523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08363" y="3706091"/>
              <a:ext cx="10168567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978891" y="2777975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8310417" y="2796263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5144654" y="3238270"/>
              <a:ext cx="1422400" cy="142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0" h="698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585951" y="3211854"/>
              <a:ext cx="208280" cy="676656"/>
              <a:chOff x="4170911" y="1923473"/>
              <a:chExt cx="208280" cy="67665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8917477" y="3211854"/>
              <a:ext cx="208280" cy="676656"/>
              <a:chOff x="4170911" y="1923473"/>
              <a:chExt cx="208280" cy="676656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751714" y="3486495"/>
              <a:ext cx="208280" cy="676656"/>
              <a:chOff x="4170911" y="1923473"/>
              <a:chExt cx="208280" cy="676656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4275051" y="1923473"/>
                <a:ext cx="0" cy="6766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170911" y="2052320"/>
                <a:ext cx="20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151888" y="4074947"/>
              <a:ext cx="1039669" cy="637750"/>
              <a:chOff x="2151888" y="4074947"/>
              <a:chExt cx="1039669" cy="63775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151888" y="407494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394817" y="418947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46594" y="418947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96283" y="4074947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8517466" y="4084091"/>
              <a:ext cx="1008301" cy="637750"/>
              <a:chOff x="2151888" y="4084091"/>
              <a:chExt cx="1008301" cy="637750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2151888" y="408409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94817" y="419862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646594" y="419862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864915" y="4084091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5351703" y="2709808"/>
              <a:ext cx="1008301" cy="637750"/>
              <a:chOff x="2151888" y="4087139"/>
              <a:chExt cx="1008301" cy="63775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2151888" y="408713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394817" y="420166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46594" y="420166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864915" y="4087139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/>
                  <a:t>-</a:t>
                </a:r>
                <a:endParaRPr lang="en-GB" sz="2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151888" y="2861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89341" y="27338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83051" y="27338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21172" y="2867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485342" y="2752141"/>
              <a:ext cx="1069366" cy="503120"/>
              <a:chOff x="2304288" y="2904541"/>
              <a:chExt cx="1069366" cy="50312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304288" y="303232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541741" y="29045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835451" y="29045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3572" y="30383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 rot="10800000">
              <a:off x="5330615" y="4198401"/>
              <a:ext cx="1069366" cy="503120"/>
              <a:chOff x="2304288" y="2892349"/>
              <a:chExt cx="1069366" cy="50312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304288" y="30201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541741" y="289234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835451" y="289234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73572" y="302613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+</a:t>
                </a:r>
              </a:p>
            </p:txBody>
          </p:sp>
        </p:grpSp>
        <p:sp>
          <p:nvSpPr>
            <p:cNvPr id="262" name="Freeform 261"/>
            <p:cNvSpPr/>
            <p:nvPr/>
          </p:nvSpPr>
          <p:spPr>
            <a:xfrm>
              <a:off x="1112520" y="1920240"/>
              <a:ext cx="9486900" cy="3566160"/>
            </a:xfrm>
            <a:custGeom>
              <a:avLst/>
              <a:gdLst>
                <a:gd name="connsiteX0" fmla="*/ 0 w 9486900"/>
                <a:gd name="connsiteY0" fmla="*/ 1783080 h 3566160"/>
                <a:gd name="connsiteX1" fmla="*/ 1584960 w 9486900"/>
                <a:gd name="connsiteY1" fmla="*/ 0 h 3566160"/>
                <a:gd name="connsiteX2" fmla="*/ 3162300 w 9486900"/>
                <a:gd name="connsiteY2" fmla="*/ 1775460 h 3566160"/>
                <a:gd name="connsiteX3" fmla="*/ 4732020 w 9486900"/>
                <a:gd name="connsiteY3" fmla="*/ 3566160 h 3566160"/>
                <a:gd name="connsiteX4" fmla="*/ 6324600 w 9486900"/>
                <a:gd name="connsiteY4" fmla="*/ 1775460 h 3566160"/>
                <a:gd name="connsiteX5" fmla="*/ 7901940 w 9486900"/>
                <a:gd name="connsiteY5" fmla="*/ 7620 h 3566160"/>
                <a:gd name="connsiteX6" fmla="*/ 9486900 w 9486900"/>
                <a:gd name="connsiteY6" fmla="*/ 1775460 h 35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86900" h="3566160">
                  <a:moveTo>
                    <a:pt x="0" y="1783080"/>
                  </a:moveTo>
                  <a:cubicBezTo>
                    <a:pt x="528955" y="892175"/>
                    <a:pt x="1057910" y="1270"/>
                    <a:pt x="1584960" y="0"/>
                  </a:cubicBezTo>
                  <a:cubicBezTo>
                    <a:pt x="2112010" y="-1270"/>
                    <a:pt x="3162300" y="1775460"/>
                    <a:pt x="3162300" y="1775460"/>
                  </a:cubicBezTo>
                  <a:cubicBezTo>
                    <a:pt x="3686810" y="2369820"/>
                    <a:pt x="4204970" y="3566160"/>
                    <a:pt x="4732020" y="3566160"/>
                  </a:cubicBezTo>
                  <a:cubicBezTo>
                    <a:pt x="5259070" y="3566160"/>
                    <a:pt x="6324600" y="1775460"/>
                    <a:pt x="6324600" y="1775460"/>
                  </a:cubicBezTo>
                  <a:cubicBezTo>
                    <a:pt x="6852920" y="1182370"/>
                    <a:pt x="7374890" y="7620"/>
                    <a:pt x="7901940" y="7620"/>
                  </a:cubicBezTo>
                  <a:cubicBezTo>
                    <a:pt x="8428990" y="7620"/>
                    <a:pt x="9232900" y="1497330"/>
                    <a:pt x="9486900" y="1775460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8635383" y="1994246"/>
              <a:ext cx="771290" cy="904795"/>
              <a:chOff x="2450747" y="2121431"/>
              <a:chExt cx="771290" cy="904795"/>
            </a:xfrm>
          </p:grpSpPr>
          <p:cxnSp>
            <p:nvCxnSpPr>
              <p:cNvPr id="146" name="Straight Arrow Connector 145"/>
              <p:cNvCxnSpPr>
                <a:stCxn id="94" idx="0"/>
              </p:cNvCxnSpPr>
              <p:nvPr/>
            </p:nvCxnSpPr>
            <p:spPr>
              <a:xfrm flipV="1">
                <a:off x="2450747" y="2261617"/>
                <a:ext cx="1178" cy="7454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3222037" y="2279073"/>
                <a:ext cx="0" cy="7471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2684019" y="2121431"/>
                <a:ext cx="0" cy="7992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2985492" y="2121431"/>
                <a:ext cx="0" cy="802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/>
            <p:cNvGrpSpPr/>
            <p:nvPr/>
          </p:nvGrpSpPr>
          <p:grpSpPr>
            <a:xfrm>
              <a:off x="5707343" y="4652473"/>
              <a:ext cx="308649" cy="775969"/>
              <a:chOff x="5707343" y="4650286"/>
              <a:chExt cx="308649" cy="706380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rot="10800000" flipV="1">
                <a:off x="6015992" y="4650286"/>
                <a:ext cx="0" cy="7008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10800000" flipV="1">
                <a:off x="5707343" y="4655837"/>
                <a:ext cx="0" cy="7008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TextBox 268"/>
            <p:cNvSpPr txBox="1"/>
            <p:nvPr/>
          </p:nvSpPr>
          <p:spPr>
            <a:xfrm rot="16200000">
              <a:off x="195707" y="3504132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Electric field</a:t>
              </a:r>
              <a:endParaRPr lang="en-GB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552083" y="334070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Time</a:t>
              </a:r>
              <a:endParaRPr lang="en-GB" dirty="0"/>
            </a:p>
          </p:txBody>
        </p:sp>
      </p:grpSp>
      <p:sp>
        <p:nvSpPr>
          <p:cNvPr id="162" name="Oval 161"/>
          <p:cNvSpPr/>
          <p:nvPr/>
        </p:nvSpPr>
        <p:spPr>
          <a:xfrm>
            <a:off x="1978891" y="2998833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/>
          <p:nvPr/>
        </p:nvSpPr>
        <p:spPr>
          <a:xfrm>
            <a:off x="5144653" y="2998833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/>
          <p:cNvSpPr/>
          <p:nvPr/>
        </p:nvSpPr>
        <p:spPr>
          <a:xfrm>
            <a:off x="8310417" y="2994977"/>
            <a:ext cx="1422400" cy="142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698500" h="698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TextBox 279"/>
          <p:cNvSpPr txBox="1"/>
          <p:nvPr/>
        </p:nvSpPr>
        <p:spPr>
          <a:xfrm>
            <a:off x="5515195" y="34903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AuNP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615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75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155</Words>
  <Application>Microsoft Office PowerPoint</Application>
  <PresentationFormat>Widescreen</PresentationFormat>
  <Paragraphs>127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Lister A.P.</dc:creator>
  <cp:lastModifiedBy>Lister A.P.</cp:lastModifiedBy>
  <cp:revision>28</cp:revision>
  <dcterms:created xsi:type="dcterms:W3CDTF">2018-04-27T16:17:00Z</dcterms:created>
  <dcterms:modified xsi:type="dcterms:W3CDTF">2018-05-11T22:00:24Z</dcterms:modified>
</cp:coreProperties>
</file>