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50" y="-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5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3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DA32-28DD-447A-B6AF-64F315477357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C1BC-C2F5-4E4F-B607-4AFB9325F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37351"/>
              </p:ext>
            </p:extLst>
          </p:nvPr>
        </p:nvGraphicFramePr>
        <p:xfrm>
          <a:off x="230909" y="56264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i.j</a:t>
                      </a:r>
                      <a:endParaRPr lang="en-GB" sz="1200" b="1" dirty="0" smtClean="0"/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l-GR" sz="1200" b="1" dirty="0" smtClean="0"/>
                        <a:t>ω</a:t>
                      </a:r>
                      <a:r>
                        <a:rPr lang="en-GB" sz="1200" b="1" baseline="-25000" dirty="0" smtClean="0"/>
                        <a:t>j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77170"/>
              </p:ext>
            </p:extLst>
          </p:nvPr>
        </p:nvGraphicFramePr>
        <p:xfrm>
          <a:off x="6340764" y="562648"/>
          <a:ext cx="5603682" cy="218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47">
                  <a:extLst>
                    <a:ext uri="{9D8B030D-6E8A-4147-A177-3AD203B41FA5}">
                      <a16:colId xmlns:a16="http://schemas.microsoft.com/office/drawing/2014/main" val="1038835009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9970881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227138727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1640408563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64284048"/>
                    </a:ext>
                  </a:extLst>
                </a:gridCol>
                <a:gridCol w="933947">
                  <a:extLst>
                    <a:ext uri="{9D8B030D-6E8A-4147-A177-3AD203B41FA5}">
                      <a16:colId xmlns:a16="http://schemas.microsoft.com/office/drawing/2014/main" val="416560566"/>
                    </a:ext>
                  </a:extLst>
                </a:gridCol>
              </a:tblGrid>
              <a:tr h="364965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GB" sz="1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2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553837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1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 gridSpan="5"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r>
                        <a:rPr lang="en-GB" sz="1200" b="1" dirty="0" err="1" smtClean="0"/>
                        <a:t>i.k</a:t>
                      </a:r>
                      <a:r>
                        <a:rPr lang="en-GB" sz="1200" b="1" dirty="0" smtClean="0"/>
                        <a:t> (</a:t>
                      </a:r>
                      <a:r>
                        <a:rPr lang="en-GB" sz="1200" b="1" dirty="0" err="1" smtClean="0"/>
                        <a:t>k≤j</a:t>
                      </a:r>
                      <a:r>
                        <a:rPr lang="en-GB" sz="1200" b="1" dirty="0" smtClean="0"/>
                        <a:t>)</a:t>
                      </a:r>
                    </a:p>
                    <a:p>
                      <a:pPr algn="ctr"/>
                      <a:r>
                        <a:rPr lang="en-GB" sz="1200" b="1" baseline="0" dirty="0" smtClean="0"/>
                        <a:t>matrix of data points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76914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2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7959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69321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…</a:t>
                      </a:r>
                      <a:endParaRPr lang="en-GB" sz="1200" b="1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0068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PC</a:t>
                      </a:r>
                      <a:r>
                        <a:rPr lang="en-GB" sz="1200" b="1" baseline="-25000" dirty="0" smtClean="0"/>
                        <a:t>k</a:t>
                      </a:r>
                      <a:endParaRPr lang="en-GB" sz="1200" b="1" baseline="-25000" dirty="0"/>
                    </a:p>
                  </a:txBody>
                  <a:tcPr marL="63041" marR="63041" marT="31521" marB="31521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6655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11383" y="284002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0800000">
            <a:off x="9775371" y="284002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3975464" y="4655761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6200000">
            <a:off x="7689671" y="4655760"/>
            <a:ext cx="583474" cy="117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03120" y="4224807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03120" y="5537785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3119" y="5535823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11383" y="4657344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369740" y="5382441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357265" y="5096583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418268" y="513417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394857" y="504019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476878" y="495314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759136" y="4831305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493452" y="505899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514715" y="499115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09688" y="4908261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106161" y="410556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67040" y="545864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759136" y="607900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171880" y="5320141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562324" y="454954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795945" y="4170710"/>
            <a:ext cx="0" cy="1311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95945" y="5483688"/>
            <a:ext cx="143256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95944" y="5481726"/>
            <a:ext cx="716281" cy="706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504208" y="4603247"/>
            <a:ext cx="291736" cy="878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62565" y="5328344"/>
            <a:ext cx="727679" cy="152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50090" y="5042486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11093" y="508007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087682" y="498609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169703" y="489904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451961" y="4777208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186277" y="500489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07540" y="4937059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6302513" y="4854164"/>
            <a:ext cx="75184" cy="75184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5798986" y="405146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1</a:t>
            </a:r>
            <a:endParaRPr lang="en-GB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159865" y="5404544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2</a:t>
            </a:r>
            <a:endParaRPr lang="en-GB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451961" y="60249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3</a:t>
            </a:r>
            <a:endParaRPr lang="en-GB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4705" y="5266044"/>
            <a:ext cx="309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…</a:t>
            </a:r>
            <a:endParaRPr lang="en-GB" sz="12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255149" y="449544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</a:t>
            </a:r>
            <a:r>
              <a:rPr lang="en-GB" sz="1200" baseline="-25000" dirty="0" smtClean="0"/>
              <a:t>i</a:t>
            </a:r>
            <a:endParaRPr lang="en-GB" sz="12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117789" y="4643379"/>
            <a:ext cx="432102" cy="43210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32746" y="5069821"/>
            <a:ext cx="443626" cy="38881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16662" y="5060240"/>
            <a:ext cx="484799" cy="688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73868" y="446544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12224" y="524445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38684" y="49604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539657" y="4116773"/>
            <a:ext cx="0" cy="131166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539657" y="5429751"/>
            <a:ext cx="143256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539656" y="5427789"/>
            <a:ext cx="716281" cy="70648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9247920" y="4549310"/>
            <a:ext cx="291736" cy="87847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806277" y="5274407"/>
            <a:ext cx="727679" cy="1524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533956" y="399943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1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195673" y="597097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3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86070" y="523741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…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926077" y="44647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k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00536" y="534103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2"/>
                </a:solidFill>
              </a:rPr>
              <a:t>PC</a:t>
            </a:r>
            <a:r>
              <a:rPr lang="en-GB" sz="1200" baseline="-25000" dirty="0" smtClean="0">
                <a:solidFill>
                  <a:schemeClr val="accent2"/>
                </a:solidFill>
              </a:rPr>
              <a:t>2</a:t>
            </a:r>
            <a:endParaRPr lang="en-GB" sz="1200" baseline="-25000" dirty="0">
              <a:solidFill>
                <a:schemeClr val="accent2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 rot="18000000">
            <a:off x="9307815" y="5031343"/>
            <a:ext cx="477055" cy="378054"/>
            <a:chOff x="7441478" y="3584218"/>
            <a:chExt cx="477055" cy="378054"/>
          </a:xfrm>
        </p:grpSpPr>
        <p:sp>
          <p:nvSpPr>
            <p:cNvPr id="101" name="Oval 100"/>
            <p:cNvSpPr/>
            <p:nvPr/>
          </p:nvSpPr>
          <p:spPr>
            <a:xfrm>
              <a:off x="7441478" y="3849496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02481" y="388708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>
              <a:off x="7479070" y="379310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61091" y="3706059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843349" y="3584218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577665" y="3811904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7598928" y="3744069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>
              <a:off x="7693901" y="3661174"/>
              <a:ext cx="75184" cy="75184"/>
            </a:xfrm>
            <a:prstGeom prst="ellipse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7089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Lister A.P.</dc:creator>
  <cp:lastModifiedBy>Lister A.P.</cp:lastModifiedBy>
  <cp:revision>3</cp:revision>
  <dcterms:created xsi:type="dcterms:W3CDTF">2018-04-27T16:17:00Z</dcterms:created>
  <dcterms:modified xsi:type="dcterms:W3CDTF">2018-04-27T16:43:55Z</dcterms:modified>
</cp:coreProperties>
</file>