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5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2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2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2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4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4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3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9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1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3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7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1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7188200" y="1168400"/>
            <a:ext cx="1838396" cy="4191000"/>
          </a:xfrm>
          <a:prstGeom prst="roundRect">
            <a:avLst>
              <a:gd name="adj" fmla="val 1252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User’s Computer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33258" y="1168400"/>
            <a:ext cx="1838396" cy="4191000"/>
          </a:xfrm>
          <a:prstGeom prst="roundRect">
            <a:avLst>
              <a:gd name="adj" fmla="val 132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Amazon EC 2 Instance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108200" y="1168400"/>
            <a:ext cx="5041900" cy="4191000"/>
          </a:xfrm>
          <a:prstGeom prst="roundRect">
            <a:avLst>
              <a:gd name="adj" fmla="val 636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Amazon EC 2 Instance</a:t>
            </a:r>
            <a:endParaRPr lang="en-US" dirty="0"/>
          </a:p>
        </p:txBody>
      </p:sp>
      <p:sp>
        <p:nvSpPr>
          <p:cNvPr id="4" name="Magnetic Disk 3"/>
          <p:cNvSpPr/>
          <p:nvPr/>
        </p:nvSpPr>
        <p:spPr>
          <a:xfrm>
            <a:off x="304541" y="2019300"/>
            <a:ext cx="1676400" cy="22479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 DB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3784600" y="2273300"/>
            <a:ext cx="1739900" cy="18415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Servlet</a:t>
            </a:r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>
            <a:off x="5575300" y="2692400"/>
            <a:ext cx="1574800" cy="1041400"/>
          </a:xfrm>
          <a:prstGeom prst="leftRightArrow">
            <a:avLst>
              <a:gd name="adj1" fmla="val 50000"/>
              <a:gd name="adj2" fmla="val 3658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JSP/Tomcat</a:t>
            </a:r>
            <a:endParaRPr lang="en-US" dirty="0"/>
          </a:p>
        </p:txBody>
      </p:sp>
      <p:sp>
        <p:nvSpPr>
          <p:cNvPr id="8" name="Multidocument 7"/>
          <p:cNvSpPr/>
          <p:nvPr/>
        </p:nvSpPr>
        <p:spPr>
          <a:xfrm>
            <a:off x="7226300" y="2273300"/>
            <a:ext cx="1739900" cy="191770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Facing Web Page</a:t>
            </a:r>
            <a:endParaRPr lang="en-US" dirty="0"/>
          </a:p>
        </p:txBody>
      </p:sp>
      <p:sp>
        <p:nvSpPr>
          <p:cNvPr id="9" name="Left-Right Arrow 8"/>
          <p:cNvSpPr/>
          <p:nvPr/>
        </p:nvSpPr>
        <p:spPr>
          <a:xfrm>
            <a:off x="2120900" y="2692400"/>
            <a:ext cx="1562100" cy="1041400"/>
          </a:xfrm>
          <a:prstGeom prst="leftRightArrow">
            <a:avLst>
              <a:gd name="adj1" fmla="val 50000"/>
              <a:gd name="adj2" fmla="val 3658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Mongo.jar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00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Plassard</dc:creator>
  <cp:lastModifiedBy>Andrew Plassard</cp:lastModifiedBy>
  <cp:revision>4</cp:revision>
  <dcterms:created xsi:type="dcterms:W3CDTF">2014-03-15T20:50:48Z</dcterms:created>
  <dcterms:modified xsi:type="dcterms:W3CDTF">2014-03-16T13:49:11Z</dcterms:modified>
</cp:coreProperties>
</file>