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188200" y="1168400"/>
            <a:ext cx="1838396" cy="419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User’s Computer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258" y="1168400"/>
            <a:ext cx="1838396" cy="419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08200" y="1168400"/>
            <a:ext cx="5041900" cy="419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304541" y="2019300"/>
            <a:ext cx="1676400" cy="22479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784600" y="2273300"/>
            <a:ext cx="1739900" cy="18415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Servlet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575300" y="2692400"/>
            <a:ext cx="15748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JSP/Tomcat</a:t>
            </a:r>
            <a:endParaRPr lang="en-US" dirty="0"/>
          </a:p>
        </p:txBody>
      </p:sp>
      <p:sp>
        <p:nvSpPr>
          <p:cNvPr id="8" name="Multidocument 7"/>
          <p:cNvSpPr/>
          <p:nvPr/>
        </p:nvSpPr>
        <p:spPr>
          <a:xfrm>
            <a:off x="7226300" y="2273300"/>
            <a:ext cx="1739900" cy="19177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Facing Web Page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120900" y="2692400"/>
            <a:ext cx="15621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Plassard</dc:creator>
  <cp:lastModifiedBy>Andrew Plassard</cp:lastModifiedBy>
  <cp:revision>3</cp:revision>
  <dcterms:created xsi:type="dcterms:W3CDTF">2014-03-15T20:50:48Z</dcterms:created>
  <dcterms:modified xsi:type="dcterms:W3CDTF">2014-03-16T13:46:20Z</dcterms:modified>
</cp:coreProperties>
</file>