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DC4C-B7A9-1D48-8253-4421688B5C2F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31113-CC65-6D4F-B99A-B2AFA0BB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1113-CC65-6D4F-B99A-B2AFA0BB02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188200" y="1168400"/>
            <a:ext cx="1838396" cy="4191000"/>
          </a:xfrm>
          <a:prstGeom prst="roundRect">
            <a:avLst>
              <a:gd name="adj" fmla="val 125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User’s Computer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258" y="1168400"/>
            <a:ext cx="1838396" cy="4191000"/>
          </a:xfrm>
          <a:prstGeom prst="roundRect">
            <a:avLst>
              <a:gd name="adj" fmla="val 13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08200" y="1168400"/>
            <a:ext cx="5041900" cy="4191000"/>
          </a:xfrm>
          <a:prstGeom prst="roundRect">
            <a:avLst>
              <a:gd name="adj" fmla="val 6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04541" y="2019300"/>
            <a:ext cx="1676400" cy="22479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784600" y="2273300"/>
            <a:ext cx="1739900" cy="18415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Servlet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75300" y="2692400"/>
            <a:ext cx="15748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JSP/Tomcat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7239000" y="2273300"/>
            <a:ext cx="1739900" cy="19177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Facing Web Page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120900" y="2692400"/>
            <a:ext cx="15621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16 at 9.23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90500"/>
            <a:ext cx="4478698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3-16 at 9.48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349250"/>
            <a:ext cx="5903782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Plassard</dc:creator>
  <cp:lastModifiedBy>Andrew Plassard</cp:lastModifiedBy>
  <cp:revision>9</cp:revision>
  <dcterms:created xsi:type="dcterms:W3CDTF">2014-03-15T20:50:48Z</dcterms:created>
  <dcterms:modified xsi:type="dcterms:W3CDTF">2014-03-16T14:52:59Z</dcterms:modified>
</cp:coreProperties>
</file>