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E5CC-A0D0-F944-9577-B85F493DA6E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33258" y="1168400"/>
            <a:ext cx="1838396" cy="419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8200" y="1168400"/>
            <a:ext cx="6946900" cy="419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04541" y="2019300"/>
            <a:ext cx="1676400" cy="224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84600" y="2273300"/>
            <a:ext cx="1739900" cy="18415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75300" y="2692400"/>
            <a:ext cx="15748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JSP/Tomcat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7226300" y="2273300"/>
            <a:ext cx="1739900" cy="19177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Facing Web Page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120900" y="2692400"/>
            <a:ext cx="15621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Plassard</dc:creator>
  <cp:lastModifiedBy>Andrew Plassard</cp:lastModifiedBy>
  <cp:revision>2</cp:revision>
  <dcterms:created xsi:type="dcterms:W3CDTF">2014-03-15T20:50:48Z</dcterms:created>
  <dcterms:modified xsi:type="dcterms:W3CDTF">2014-03-15T21:03:46Z</dcterms:modified>
</cp:coreProperties>
</file>