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November 19,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NoteCollad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Students, by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education</a:t>
            </a:r>
            <a:endParaRPr lang="en-US" dirty="0"/>
          </a:p>
        </p:txBody>
      </p:sp>
      <p:pic>
        <p:nvPicPr>
          <p:cNvPr id="4" name="Content Placeholder 3" descr="imag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62" r="-19262"/>
          <a:stretch>
            <a:fillRect/>
          </a:stretch>
        </p:blipFill>
        <p:spPr>
          <a:xfrm>
            <a:off x="685800" y="1772807"/>
            <a:ext cx="7772400" cy="3733800"/>
          </a:xfrm>
        </p:spPr>
      </p:pic>
    </p:spTree>
    <p:extLst>
      <p:ext uri="{BB962C8B-B14F-4D97-AF65-F5344CB8AC3E}">
        <p14:creationId xmlns:p14="http://schemas.microsoft.com/office/powerpoint/2010/main" val="85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education</a:t>
            </a:r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57" y="1710604"/>
            <a:ext cx="5805974" cy="38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6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education</a:t>
            </a:r>
            <a:endParaRPr lang="en-US" dirty="0"/>
          </a:p>
        </p:txBody>
      </p:sp>
      <p:pic>
        <p:nvPicPr>
          <p:cNvPr id="3" name="Picture 2" descr="Screen Shot 2012-11-19 at 1.2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726"/>
            <a:ext cx="9144000" cy="43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4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Lectures are impersonal and don’t help students learn</a:t>
            </a:r>
          </a:p>
          <a:p>
            <a:r>
              <a:rPr lang="en-US" sz="3000" dirty="0" smtClean="0"/>
              <a:t>Group work is unstructured </a:t>
            </a:r>
          </a:p>
          <a:p>
            <a:r>
              <a:rPr lang="en-US" sz="3000" dirty="0" smtClean="0"/>
              <a:t>Online knowledge tools (Wikipedia) are not structured for student learning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502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can we improve student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notecollab</a:t>
            </a:r>
            <a:endParaRPr lang="en-US" dirty="0"/>
          </a:p>
        </p:txBody>
      </p:sp>
      <p:pic>
        <p:nvPicPr>
          <p:cNvPr id="4" name="Picture 3" descr="Screen Shot 2012-11-13 at 9.43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3" y="2196258"/>
            <a:ext cx="6794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9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8907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341</TotalTime>
  <Words>52</Words>
  <Application>Microsoft Macintosh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NoteCollad</vt:lpstr>
      <vt:lpstr>Today in education</vt:lpstr>
      <vt:lpstr>Today in education</vt:lpstr>
      <vt:lpstr>Today in education</vt:lpstr>
      <vt:lpstr>Today in education</vt:lpstr>
      <vt:lpstr>So how can we improve student learning?</vt:lpstr>
      <vt:lpstr>Enter notecollab</vt:lpstr>
      <vt:lpstr>PowerPoint Presentation</vt:lpstr>
    </vt:vector>
  </TitlesOfParts>
  <Company>Cincinnati Children's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NoteCollad</dc:title>
  <dc:creator>Andrew Plassard</dc:creator>
  <cp:lastModifiedBy>Andrew Plassard</cp:lastModifiedBy>
  <cp:revision>6</cp:revision>
  <dcterms:created xsi:type="dcterms:W3CDTF">2012-11-19T17:01:29Z</dcterms:created>
  <dcterms:modified xsi:type="dcterms:W3CDTF">2012-11-19T22:43:13Z</dcterms:modified>
</cp:coreProperties>
</file>