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1" r:id="rId5"/>
    <p:sldId id="258" r:id="rId6"/>
    <p:sldId id="274" r:id="rId7"/>
    <p:sldId id="262" r:id="rId8"/>
    <p:sldId id="263" r:id="rId9"/>
    <p:sldId id="275" r:id="rId10"/>
    <p:sldId id="276" r:id="rId11"/>
    <p:sldId id="277" r:id="rId12"/>
    <p:sldId id="268" r:id="rId13"/>
    <p:sldId id="269" r:id="rId14"/>
    <p:sldId id="266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1" autoAdjust="0"/>
  </p:normalViewPr>
  <p:slideViewPr>
    <p:cSldViewPr snapToGrid="0" snapToObjects="1">
      <p:cViewPr varScale="1">
        <p:scale>
          <a:sx n="89" d="100"/>
          <a:sy n="89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 of Students</a:t>
            </a:r>
            <a:r>
              <a:rPr lang="en-US" baseline="0" dirty="0" smtClean="0"/>
              <a:t> Who Have Had Significant Learning Experiences After 2 Years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explosion val="25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2"/>
                <c:pt idx="0">
                  <c:v>Positive Learning Experiences</c:v>
                </c:pt>
                <c:pt idx="1">
                  <c:v>No Learning Experiences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0.54</c:v>
                </c:pt>
                <c:pt idx="1">
                  <c:v>0.46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200" b="1" i="0" baseline="0" dirty="0" smtClean="0">
                <a:effectLst/>
              </a:rPr>
              <a:t>Percent of Students Who They Had Significant Learning Experiences After 4 Years</a:t>
            </a:r>
            <a:endParaRPr lang="en-US" sz="2200" dirty="0">
              <a:effectLst/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902777777777778"/>
          <c:y val="0.329026149097804"/>
          <c:w val="0.832516339869281"/>
          <c:h val="0.67075043483993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explosion val="26"/>
          <c:dPt>
            <c:idx val="0"/>
            <c:bubble3D val="0"/>
            <c:explosion val="15"/>
          </c:dPt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2"/>
                <c:pt idx="0">
                  <c:v>Positive Learning Experiences</c:v>
                </c:pt>
                <c:pt idx="1">
                  <c:v>No Learning Experiences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0.34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92704-2AF7-2F45-AA34-51E0ABC77120}" type="doc">
      <dgm:prSet loTypeId="urn:microsoft.com/office/officeart/2005/8/layout/cycle1" loCatId="" qsTypeId="urn:microsoft.com/office/officeart/2005/8/quickstyle/simple3" qsCatId="simple" csTypeId="urn:microsoft.com/office/officeart/2005/8/colors/colorful2" csCatId="colorful" phldr="1"/>
      <dgm:spPr/>
    </dgm:pt>
    <dgm:pt modelId="{474B01CD-BD81-5C4D-931A-A898D2E633E9}">
      <dgm:prSet phldrT="[Text]"/>
      <dgm:spPr/>
      <dgm:t>
        <a:bodyPr/>
        <a:lstStyle/>
        <a:p>
          <a:r>
            <a:rPr lang="en-US" dirty="0" smtClean="0"/>
            <a:t>Professor Structured Activities</a:t>
          </a:r>
          <a:endParaRPr lang="en-US" dirty="0"/>
        </a:p>
      </dgm:t>
    </dgm:pt>
    <dgm:pt modelId="{72B2B924-F90F-A441-AEA1-D20F2CDE5E40}" type="parTrans" cxnId="{AE6A185A-8F9D-CF4C-9E74-48AFC774B718}">
      <dgm:prSet/>
      <dgm:spPr/>
      <dgm:t>
        <a:bodyPr/>
        <a:lstStyle/>
        <a:p>
          <a:endParaRPr lang="en-US"/>
        </a:p>
      </dgm:t>
    </dgm:pt>
    <dgm:pt modelId="{72130EE1-9F69-934B-B076-2C8406481F85}" type="sibTrans" cxnId="{AE6A185A-8F9D-CF4C-9E74-48AFC774B718}">
      <dgm:prSet/>
      <dgm:spPr/>
      <dgm:t>
        <a:bodyPr/>
        <a:lstStyle/>
        <a:p>
          <a:endParaRPr lang="en-US"/>
        </a:p>
      </dgm:t>
    </dgm:pt>
    <dgm:pt modelId="{73B77FFB-9D09-A347-8B8A-B9D7A6CC8CF9}">
      <dgm:prSet phldrT="[Text]"/>
      <dgm:spPr/>
      <dgm:t>
        <a:bodyPr/>
        <a:lstStyle/>
        <a:p>
          <a:r>
            <a:rPr lang="en-US" dirty="0" smtClean="0"/>
            <a:t>Analytics of Student Successes and Failures</a:t>
          </a:r>
          <a:endParaRPr lang="en-US" dirty="0"/>
        </a:p>
      </dgm:t>
    </dgm:pt>
    <dgm:pt modelId="{BF97FC22-565A-044F-9D3E-E5F35607F792}" type="parTrans" cxnId="{BE83C2CD-3C11-F247-A67D-E2F0D6805132}">
      <dgm:prSet/>
      <dgm:spPr/>
      <dgm:t>
        <a:bodyPr/>
        <a:lstStyle/>
        <a:p>
          <a:endParaRPr lang="en-US"/>
        </a:p>
      </dgm:t>
    </dgm:pt>
    <dgm:pt modelId="{F25CD736-955D-834E-AEC9-DB441C16A148}" type="sibTrans" cxnId="{BE83C2CD-3C11-F247-A67D-E2F0D6805132}">
      <dgm:prSet/>
      <dgm:spPr/>
      <dgm:t>
        <a:bodyPr/>
        <a:lstStyle/>
        <a:p>
          <a:endParaRPr lang="en-US"/>
        </a:p>
      </dgm:t>
    </dgm:pt>
    <dgm:pt modelId="{CC2F0D88-A6C8-3B41-8593-33F22841CAE8}">
      <dgm:prSet phldrT="[Text]"/>
      <dgm:spPr/>
      <dgm:t>
        <a:bodyPr/>
        <a:lstStyle/>
        <a:p>
          <a:r>
            <a:rPr lang="en-US" dirty="0" smtClean="0"/>
            <a:t>Student Group and Collaborative Learning</a:t>
          </a:r>
          <a:endParaRPr lang="en-US" dirty="0"/>
        </a:p>
      </dgm:t>
    </dgm:pt>
    <dgm:pt modelId="{C4D57064-555F-CE48-BAE8-DC2388BAC38D}" type="parTrans" cxnId="{09087F50-4ADB-D844-9E92-2F1B258FCD04}">
      <dgm:prSet/>
      <dgm:spPr/>
      <dgm:t>
        <a:bodyPr/>
        <a:lstStyle/>
        <a:p>
          <a:endParaRPr lang="en-US"/>
        </a:p>
      </dgm:t>
    </dgm:pt>
    <dgm:pt modelId="{DEBFEC3E-676C-A647-AE88-668A1AA5E1AC}" type="sibTrans" cxnId="{09087F50-4ADB-D844-9E92-2F1B258FCD04}">
      <dgm:prSet/>
      <dgm:spPr/>
      <dgm:t>
        <a:bodyPr/>
        <a:lstStyle/>
        <a:p>
          <a:endParaRPr lang="en-US"/>
        </a:p>
      </dgm:t>
    </dgm:pt>
    <dgm:pt modelId="{70D040A6-F81E-BB44-8A7F-8E9C7E451A5F}" type="pres">
      <dgm:prSet presAssocID="{94092704-2AF7-2F45-AA34-51E0ABC77120}" presName="cycle" presStyleCnt="0">
        <dgm:presLayoutVars>
          <dgm:dir/>
          <dgm:resizeHandles val="exact"/>
        </dgm:presLayoutVars>
      </dgm:prSet>
      <dgm:spPr/>
    </dgm:pt>
    <dgm:pt modelId="{8E9D15B6-1E69-1447-89D2-855173EE336C}" type="pres">
      <dgm:prSet presAssocID="{73B77FFB-9D09-A347-8B8A-B9D7A6CC8CF9}" presName="dummy" presStyleCnt="0"/>
      <dgm:spPr/>
    </dgm:pt>
    <dgm:pt modelId="{89BA2D3F-4949-9042-8092-0B6DBD9F7542}" type="pres">
      <dgm:prSet presAssocID="{73B77FFB-9D09-A347-8B8A-B9D7A6CC8CF9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E54D-5AE4-624C-B1B5-4690AA135BF7}" type="pres">
      <dgm:prSet presAssocID="{F25CD736-955D-834E-AEC9-DB441C16A148}" presName="sibTrans" presStyleLbl="node1" presStyleIdx="0" presStyleCnt="3"/>
      <dgm:spPr/>
      <dgm:t>
        <a:bodyPr/>
        <a:lstStyle/>
        <a:p>
          <a:endParaRPr lang="en-US"/>
        </a:p>
      </dgm:t>
    </dgm:pt>
    <dgm:pt modelId="{053E691A-F898-8D49-8551-F89E3683F720}" type="pres">
      <dgm:prSet presAssocID="{474B01CD-BD81-5C4D-931A-A898D2E633E9}" presName="dummy" presStyleCnt="0"/>
      <dgm:spPr/>
    </dgm:pt>
    <dgm:pt modelId="{468BE851-DA56-EC45-887C-13A83B76883C}" type="pres">
      <dgm:prSet presAssocID="{474B01CD-BD81-5C4D-931A-A898D2E633E9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9A13-3E7A-4242-9FED-615838F7EC6C}" type="pres">
      <dgm:prSet presAssocID="{72130EE1-9F69-934B-B076-2C8406481F85}" presName="sibTrans" presStyleLbl="node1" presStyleIdx="1" presStyleCnt="3"/>
      <dgm:spPr/>
      <dgm:t>
        <a:bodyPr/>
        <a:lstStyle/>
        <a:p>
          <a:endParaRPr lang="en-US"/>
        </a:p>
      </dgm:t>
    </dgm:pt>
    <dgm:pt modelId="{1D54F468-A6FD-7C43-977D-67D75FA1639E}" type="pres">
      <dgm:prSet presAssocID="{CC2F0D88-A6C8-3B41-8593-33F22841CAE8}" presName="dummy" presStyleCnt="0"/>
      <dgm:spPr/>
    </dgm:pt>
    <dgm:pt modelId="{54A67F35-91D8-A74F-9F8D-E9630B58AC33}" type="pres">
      <dgm:prSet presAssocID="{CC2F0D88-A6C8-3B41-8593-33F22841CAE8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83C4C-463F-6E4E-B66B-D67FDF42BDFF}" type="pres">
      <dgm:prSet presAssocID="{DEBFEC3E-676C-A647-AE88-668A1AA5E1A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09087F50-4ADB-D844-9E92-2F1B258FCD04}" srcId="{94092704-2AF7-2F45-AA34-51E0ABC77120}" destId="{CC2F0D88-A6C8-3B41-8593-33F22841CAE8}" srcOrd="2" destOrd="0" parTransId="{C4D57064-555F-CE48-BAE8-DC2388BAC38D}" sibTransId="{DEBFEC3E-676C-A647-AE88-668A1AA5E1AC}"/>
    <dgm:cxn modelId="{792F0B76-99E1-944D-812D-F581AFC08348}" type="presOf" srcId="{DEBFEC3E-676C-A647-AE88-668A1AA5E1AC}" destId="{E7283C4C-463F-6E4E-B66B-D67FDF42BDFF}" srcOrd="0" destOrd="0" presId="urn:microsoft.com/office/officeart/2005/8/layout/cycle1"/>
    <dgm:cxn modelId="{65988659-D9B5-CE4C-8D61-17454C21CA9F}" type="presOf" srcId="{F25CD736-955D-834E-AEC9-DB441C16A148}" destId="{81DFE54D-5AE4-624C-B1B5-4690AA135BF7}" srcOrd="0" destOrd="0" presId="urn:microsoft.com/office/officeart/2005/8/layout/cycle1"/>
    <dgm:cxn modelId="{164B3CB3-43F6-3F4D-8F7E-7004D4DF682C}" type="presOf" srcId="{94092704-2AF7-2F45-AA34-51E0ABC77120}" destId="{70D040A6-F81E-BB44-8A7F-8E9C7E451A5F}" srcOrd="0" destOrd="0" presId="urn:microsoft.com/office/officeart/2005/8/layout/cycle1"/>
    <dgm:cxn modelId="{F1AE5ADC-AD6A-8344-8694-D580FB224D1F}" type="presOf" srcId="{CC2F0D88-A6C8-3B41-8593-33F22841CAE8}" destId="{54A67F35-91D8-A74F-9F8D-E9630B58AC33}" srcOrd="0" destOrd="0" presId="urn:microsoft.com/office/officeart/2005/8/layout/cycle1"/>
    <dgm:cxn modelId="{AE6A185A-8F9D-CF4C-9E74-48AFC774B718}" srcId="{94092704-2AF7-2F45-AA34-51E0ABC77120}" destId="{474B01CD-BD81-5C4D-931A-A898D2E633E9}" srcOrd="1" destOrd="0" parTransId="{72B2B924-F90F-A441-AEA1-D20F2CDE5E40}" sibTransId="{72130EE1-9F69-934B-B076-2C8406481F85}"/>
    <dgm:cxn modelId="{B82F4E03-180E-A049-9D51-16E7BDAA5492}" type="presOf" srcId="{73B77FFB-9D09-A347-8B8A-B9D7A6CC8CF9}" destId="{89BA2D3F-4949-9042-8092-0B6DBD9F7542}" srcOrd="0" destOrd="0" presId="urn:microsoft.com/office/officeart/2005/8/layout/cycle1"/>
    <dgm:cxn modelId="{BE83C2CD-3C11-F247-A67D-E2F0D6805132}" srcId="{94092704-2AF7-2F45-AA34-51E0ABC77120}" destId="{73B77FFB-9D09-A347-8B8A-B9D7A6CC8CF9}" srcOrd="0" destOrd="0" parTransId="{BF97FC22-565A-044F-9D3E-E5F35607F792}" sibTransId="{F25CD736-955D-834E-AEC9-DB441C16A148}"/>
    <dgm:cxn modelId="{AD477094-CD31-0849-AA94-6F84A489BA1D}" type="presOf" srcId="{72130EE1-9F69-934B-B076-2C8406481F85}" destId="{7DFE9A13-3E7A-4242-9FED-615838F7EC6C}" srcOrd="0" destOrd="0" presId="urn:microsoft.com/office/officeart/2005/8/layout/cycle1"/>
    <dgm:cxn modelId="{C54A3DE8-F3F7-AB4C-AAC1-0C905D4C9890}" type="presOf" srcId="{474B01CD-BD81-5C4D-931A-A898D2E633E9}" destId="{468BE851-DA56-EC45-887C-13A83B76883C}" srcOrd="0" destOrd="0" presId="urn:microsoft.com/office/officeart/2005/8/layout/cycle1"/>
    <dgm:cxn modelId="{06B23E1D-49AE-9549-8EF6-3967ADDCF36C}" type="presParOf" srcId="{70D040A6-F81E-BB44-8A7F-8E9C7E451A5F}" destId="{8E9D15B6-1E69-1447-89D2-855173EE336C}" srcOrd="0" destOrd="0" presId="urn:microsoft.com/office/officeart/2005/8/layout/cycle1"/>
    <dgm:cxn modelId="{331A6E65-E5F5-0444-9664-AF57A1E815C5}" type="presParOf" srcId="{70D040A6-F81E-BB44-8A7F-8E9C7E451A5F}" destId="{89BA2D3F-4949-9042-8092-0B6DBD9F7542}" srcOrd="1" destOrd="0" presId="urn:microsoft.com/office/officeart/2005/8/layout/cycle1"/>
    <dgm:cxn modelId="{4B711488-8102-CF44-BE73-CB2F230C443D}" type="presParOf" srcId="{70D040A6-F81E-BB44-8A7F-8E9C7E451A5F}" destId="{81DFE54D-5AE4-624C-B1B5-4690AA135BF7}" srcOrd="2" destOrd="0" presId="urn:microsoft.com/office/officeart/2005/8/layout/cycle1"/>
    <dgm:cxn modelId="{1B724DD9-9B14-2144-ABDF-024B1253AF7D}" type="presParOf" srcId="{70D040A6-F81E-BB44-8A7F-8E9C7E451A5F}" destId="{053E691A-F898-8D49-8551-F89E3683F720}" srcOrd="3" destOrd="0" presId="urn:microsoft.com/office/officeart/2005/8/layout/cycle1"/>
    <dgm:cxn modelId="{D163BF01-1DA2-D44E-B2FE-57BCC0593F37}" type="presParOf" srcId="{70D040A6-F81E-BB44-8A7F-8E9C7E451A5F}" destId="{468BE851-DA56-EC45-887C-13A83B76883C}" srcOrd="4" destOrd="0" presId="urn:microsoft.com/office/officeart/2005/8/layout/cycle1"/>
    <dgm:cxn modelId="{0087EA3F-B57D-7944-9112-0FCAE9DB464E}" type="presParOf" srcId="{70D040A6-F81E-BB44-8A7F-8E9C7E451A5F}" destId="{7DFE9A13-3E7A-4242-9FED-615838F7EC6C}" srcOrd="5" destOrd="0" presId="urn:microsoft.com/office/officeart/2005/8/layout/cycle1"/>
    <dgm:cxn modelId="{AA3D3454-D5AE-2E41-81D6-53130129BA93}" type="presParOf" srcId="{70D040A6-F81E-BB44-8A7F-8E9C7E451A5F}" destId="{1D54F468-A6FD-7C43-977D-67D75FA1639E}" srcOrd="6" destOrd="0" presId="urn:microsoft.com/office/officeart/2005/8/layout/cycle1"/>
    <dgm:cxn modelId="{038E9E08-1AF8-544D-B89E-9310C0B9E6C6}" type="presParOf" srcId="{70D040A6-F81E-BB44-8A7F-8E9C7E451A5F}" destId="{54A67F35-91D8-A74F-9F8D-E9630B58AC33}" srcOrd="7" destOrd="0" presId="urn:microsoft.com/office/officeart/2005/8/layout/cycle1"/>
    <dgm:cxn modelId="{18CDE8B4-5512-7A40-9D3A-0C6B45ACFE1E}" type="presParOf" srcId="{70D040A6-F81E-BB44-8A7F-8E9C7E451A5F}" destId="{E7283C4C-463F-6E4E-B66B-D67FDF42BDF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92704-2AF7-2F45-AA34-51E0ABC77120}" type="doc">
      <dgm:prSet loTypeId="urn:microsoft.com/office/officeart/2005/8/layout/cycle1" loCatId="" qsTypeId="urn:microsoft.com/office/officeart/2005/8/quickstyle/simple3" qsCatId="simple" csTypeId="urn:microsoft.com/office/officeart/2005/8/colors/colorful2" csCatId="colorful" phldr="1"/>
      <dgm:spPr/>
    </dgm:pt>
    <dgm:pt modelId="{474B01CD-BD81-5C4D-931A-A898D2E633E9}">
      <dgm:prSet phldrT="[Text]"/>
      <dgm:spPr/>
      <dgm:t>
        <a:bodyPr/>
        <a:lstStyle/>
        <a:p>
          <a:r>
            <a:rPr lang="en-US" b="1" dirty="0" smtClean="0">
              <a:solidFill>
                <a:srgbClr val="FF6666"/>
              </a:solidFill>
            </a:rPr>
            <a:t>Professor Structured Activities</a:t>
          </a:r>
          <a:endParaRPr lang="en-US" b="1" dirty="0">
            <a:solidFill>
              <a:srgbClr val="FF6666"/>
            </a:solidFill>
          </a:endParaRPr>
        </a:p>
      </dgm:t>
    </dgm:pt>
    <dgm:pt modelId="{72B2B924-F90F-A441-AEA1-D20F2CDE5E40}" type="parTrans" cxnId="{AE6A185A-8F9D-CF4C-9E74-48AFC774B718}">
      <dgm:prSet/>
      <dgm:spPr/>
      <dgm:t>
        <a:bodyPr/>
        <a:lstStyle/>
        <a:p>
          <a:endParaRPr lang="en-US"/>
        </a:p>
      </dgm:t>
    </dgm:pt>
    <dgm:pt modelId="{72130EE1-9F69-934B-B076-2C8406481F85}" type="sibTrans" cxnId="{AE6A185A-8F9D-CF4C-9E74-48AFC774B718}">
      <dgm:prSet/>
      <dgm:spPr/>
      <dgm:t>
        <a:bodyPr/>
        <a:lstStyle/>
        <a:p>
          <a:endParaRPr lang="en-US"/>
        </a:p>
      </dgm:t>
    </dgm:pt>
    <dgm:pt modelId="{73B77FFB-9D09-A347-8B8A-B9D7A6CC8CF9}">
      <dgm:prSet phldrT="[Text]"/>
      <dgm:spPr/>
      <dgm:t>
        <a:bodyPr/>
        <a:lstStyle/>
        <a:p>
          <a:r>
            <a:rPr lang="en-US" dirty="0" smtClean="0"/>
            <a:t>Analytics of Student Successes and Failures</a:t>
          </a:r>
          <a:endParaRPr lang="en-US" dirty="0"/>
        </a:p>
      </dgm:t>
    </dgm:pt>
    <dgm:pt modelId="{BF97FC22-565A-044F-9D3E-E5F35607F792}" type="parTrans" cxnId="{BE83C2CD-3C11-F247-A67D-E2F0D6805132}">
      <dgm:prSet/>
      <dgm:spPr/>
      <dgm:t>
        <a:bodyPr/>
        <a:lstStyle/>
        <a:p>
          <a:endParaRPr lang="en-US"/>
        </a:p>
      </dgm:t>
    </dgm:pt>
    <dgm:pt modelId="{F25CD736-955D-834E-AEC9-DB441C16A148}" type="sibTrans" cxnId="{BE83C2CD-3C11-F247-A67D-E2F0D6805132}">
      <dgm:prSet/>
      <dgm:spPr/>
      <dgm:t>
        <a:bodyPr/>
        <a:lstStyle/>
        <a:p>
          <a:endParaRPr lang="en-US"/>
        </a:p>
      </dgm:t>
    </dgm:pt>
    <dgm:pt modelId="{CC2F0D88-A6C8-3B41-8593-33F22841CAE8}">
      <dgm:prSet phldrT="[Text]"/>
      <dgm:spPr/>
      <dgm:t>
        <a:bodyPr/>
        <a:lstStyle/>
        <a:p>
          <a:r>
            <a:rPr lang="en-US" dirty="0" smtClean="0"/>
            <a:t>Student Collaborative Learning</a:t>
          </a:r>
          <a:endParaRPr lang="en-US" dirty="0"/>
        </a:p>
      </dgm:t>
    </dgm:pt>
    <dgm:pt modelId="{C4D57064-555F-CE48-BAE8-DC2388BAC38D}" type="parTrans" cxnId="{09087F50-4ADB-D844-9E92-2F1B258FCD04}">
      <dgm:prSet/>
      <dgm:spPr/>
      <dgm:t>
        <a:bodyPr/>
        <a:lstStyle/>
        <a:p>
          <a:endParaRPr lang="en-US"/>
        </a:p>
      </dgm:t>
    </dgm:pt>
    <dgm:pt modelId="{DEBFEC3E-676C-A647-AE88-668A1AA5E1AC}" type="sibTrans" cxnId="{09087F50-4ADB-D844-9E92-2F1B258FCD04}">
      <dgm:prSet/>
      <dgm:spPr/>
      <dgm:t>
        <a:bodyPr/>
        <a:lstStyle/>
        <a:p>
          <a:endParaRPr lang="en-US"/>
        </a:p>
      </dgm:t>
    </dgm:pt>
    <dgm:pt modelId="{70D040A6-F81E-BB44-8A7F-8E9C7E451A5F}" type="pres">
      <dgm:prSet presAssocID="{94092704-2AF7-2F45-AA34-51E0ABC77120}" presName="cycle" presStyleCnt="0">
        <dgm:presLayoutVars>
          <dgm:dir/>
          <dgm:resizeHandles val="exact"/>
        </dgm:presLayoutVars>
      </dgm:prSet>
      <dgm:spPr/>
    </dgm:pt>
    <dgm:pt modelId="{8E9D15B6-1E69-1447-89D2-855173EE336C}" type="pres">
      <dgm:prSet presAssocID="{73B77FFB-9D09-A347-8B8A-B9D7A6CC8CF9}" presName="dummy" presStyleCnt="0"/>
      <dgm:spPr/>
    </dgm:pt>
    <dgm:pt modelId="{89BA2D3F-4949-9042-8092-0B6DBD9F7542}" type="pres">
      <dgm:prSet presAssocID="{73B77FFB-9D09-A347-8B8A-B9D7A6CC8CF9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E54D-5AE4-624C-B1B5-4690AA135BF7}" type="pres">
      <dgm:prSet presAssocID="{F25CD736-955D-834E-AEC9-DB441C16A148}" presName="sibTrans" presStyleLbl="node1" presStyleIdx="0" presStyleCnt="3"/>
      <dgm:spPr/>
      <dgm:t>
        <a:bodyPr/>
        <a:lstStyle/>
        <a:p>
          <a:endParaRPr lang="en-US"/>
        </a:p>
      </dgm:t>
    </dgm:pt>
    <dgm:pt modelId="{053E691A-F898-8D49-8551-F89E3683F720}" type="pres">
      <dgm:prSet presAssocID="{474B01CD-BD81-5C4D-931A-A898D2E633E9}" presName="dummy" presStyleCnt="0"/>
      <dgm:spPr/>
    </dgm:pt>
    <dgm:pt modelId="{468BE851-DA56-EC45-887C-13A83B76883C}" type="pres">
      <dgm:prSet presAssocID="{474B01CD-BD81-5C4D-931A-A898D2E633E9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9A13-3E7A-4242-9FED-615838F7EC6C}" type="pres">
      <dgm:prSet presAssocID="{72130EE1-9F69-934B-B076-2C8406481F85}" presName="sibTrans" presStyleLbl="node1" presStyleIdx="1" presStyleCnt="3"/>
      <dgm:spPr/>
      <dgm:t>
        <a:bodyPr/>
        <a:lstStyle/>
        <a:p>
          <a:endParaRPr lang="en-US"/>
        </a:p>
      </dgm:t>
    </dgm:pt>
    <dgm:pt modelId="{1D54F468-A6FD-7C43-977D-67D75FA1639E}" type="pres">
      <dgm:prSet presAssocID="{CC2F0D88-A6C8-3B41-8593-33F22841CAE8}" presName="dummy" presStyleCnt="0"/>
      <dgm:spPr/>
    </dgm:pt>
    <dgm:pt modelId="{54A67F35-91D8-A74F-9F8D-E9630B58AC33}" type="pres">
      <dgm:prSet presAssocID="{CC2F0D88-A6C8-3B41-8593-33F22841CAE8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83C4C-463F-6E4E-B66B-D67FDF42BDFF}" type="pres">
      <dgm:prSet presAssocID="{DEBFEC3E-676C-A647-AE88-668A1AA5E1A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5300FD09-4559-1049-9AA9-08D704EB7F3E}" type="presOf" srcId="{94092704-2AF7-2F45-AA34-51E0ABC77120}" destId="{70D040A6-F81E-BB44-8A7F-8E9C7E451A5F}" srcOrd="0" destOrd="0" presId="urn:microsoft.com/office/officeart/2005/8/layout/cycle1"/>
    <dgm:cxn modelId="{9D1D0E08-82F2-8840-9AC3-4CE4BB5EA0C7}" type="presOf" srcId="{DEBFEC3E-676C-A647-AE88-668A1AA5E1AC}" destId="{E7283C4C-463F-6E4E-B66B-D67FDF42BDFF}" srcOrd="0" destOrd="0" presId="urn:microsoft.com/office/officeart/2005/8/layout/cycle1"/>
    <dgm:cxn modelId="{09087F50-4ADB-D844-9E92-2F1B258FCD04}" srcId="{94092704-2AF7-2F45-AA34-51E0ABC77120}" destId="{CC2F0D88-A6C8-3B41-8593-33F22841CAE8}" srcOrd="2" destOrd="0" parTransId="{C4D57064-555F-CE48-BAE8-DC2388BAC38D}" sibTransId="{DEBFEC3E-676C-A647-AE88-668A1AA5E1AC}"/>
    <dgm:cxn modelId="{B63501D8-0B2C-634A-AFFC-D313789E6CED}" type="presOf" srcId="{F25CD736-955D-834E-AEC9-DB441C16A148}" destId="{81DFE54D-5AE4-624C-B1B5-4690AA135BF7}" srcOrd="0" destOrd="0" presId="urn:microsoft.com/office/officeart/2005/8/layout/cycle1"/>
    <dgm:cxn modelId="{35D756B0-92E5-5644-B405-9E862CCEB83B}" type="presOf" srcId="{474B01CD-BD81-5C4D-931A-A898D2E633E9}" destId="{468BE851-DA56-EC45-887C-13A83B76883C}" srcOrd="0" destOrd="0" presId="urn:microsoft.com/office/officeart/2005/8/layout/cycle1"/>
    <dgm:cxn modelId="{C15FF49F-6483-634D-B26E-C48DD1DC7CE7}" type="presOf" srcId="{73B77FFB-9D09-A347-8B8A-B9D7A6CC8CF9}" destId="{89BA2D3F-4949-9042-8092-0B6DBD9F7542}" srcOrd="0" destOrd="0" presId="urn:microsoft.com/office/officeart/2005/8/layout/cycle1"/>
    <dgm:cxn modelId="{AE6A185A-8F9D-CF4C-9E74-48AFC774B718}" srcId="{94092704-2AF7-2F45-AA34-51E0ABC77120}" destId="{474B01CD-BD81-5C4D-931A-A898D2E633E9}" srcOrd="1" destOrd="0" parTransId="{72B2B924-F90F-A441-AEA1-D20F2CDE5E40}" sibTransId="{72130EE1-9F69-934B-B076-2C8406481F85}"/>
    <dgm:cxn modelId="{BE83C2CD-3C11-F247-A67D-E2F0D6805132}" srcId="{94092704-2AF7-2F45-AA34-51E0ABC77120}" destId="{73B77FFB-9D09-A347-8B8A-B9D7A6CC8CF9}" srcOrd="0" destOrd="0" parTransId="{BF97FC22-565A-044F-9D3E-E5F35607F792}" sibTransId="{F25CD736-955D-834E-AEC9-DB441C16A148}"/>
    <dgm:cxn modelId="{9F8ED70B-F098-B74A-9C56-7F2BD64596B3}" type="presOf" srcId="{72130EE1-9F69-934B-B076-2C8406481F85}" destId="{7DFE9A13-3E7A-4242-9FED-615838F7EC6C}" srcOrd="0" destOrd="0" presId="urn:microsoft.com/office/officeart/2005/8/layout/cycle1"/>
    <dgm:cxn modelId="{D3D26694-C9AF-3641-AFC2-57AE52EA80EE}" type="presOf" srcId="{CC2F0D88-A6C8-3B41-8593-33F22841CAE8}" destId="{54A67F35-91D8-A74F-9F8D-E9630B58AC33}" srcOrd="0" destOrd="0" presId="urn:microsoft.com/office/officeart/2005/8/layout/cycle1"/>
    <dgm:cxn modelId="{53B0772A-2458-1741-B1CB-D204D12311EC}" type="presParOf" srcId="{70D040A6-F81E-BB44-8A7F-8E9C7E451A5F}" destId="{8E9D15B6-1E69-1447-89D2-855173EE336C}" srcOrd="0" destOrd="0" presId="urn:microsoft.com/office/officeart/2005/8/layout/cycle1"/>
    <dgm:cxn modelId="{6792E136-6FE9-0F41-A022-9108B06244E3}" type="presParOf" srcId="{70D040A6-F81E-BB44-8A7F-8E9C7E451A5F}" destId="{89BA2D3F-4949-9042-8092-0B6DBD9F7542}" srcOrd="1" destOrd="0" presId="urn:microsoft.com/office/officeart/2005/8/layout/cycle1"/>
    <dgm:cxn modelId="{0A633545-6AE7-6C41-AF45-B9A6E5AD8DF5}" type="presParOf" srcId="{70D040A6-F81E-BB44-8A7F-8E9C7E451A5F}" destId="{81DFE54D-5AE4-624C-B1B5-4690AA135BF7}" srcOrd="2" destOrd="0" presId="urn:microsoft.com/office/officeart/2005/8/layout/cycle1"/>
    <dgm:cxn modelId="{52BD11AE-EE4F-B647-BF91-B3E5A1A0A31D}" type="presParOf" srcId="{70D040A6-F81E-BB44-8A7F-8E9C7E451A5F}" destId="{053E691A-F898-8D49-8551-F89E3683F720}" srcOrd="3" destOrd="0" presId="urn:microsoft.com/office/officeart/2005/8/layout/cycle1"/>
    <dgm:cxn modelId="{3DC078B1-EB7C-CB42-9008-256E18BD51D0}" type="presParOf" srcId="{70D040A6-F81E-BB44-8A7F-8E9C7E451A5F}" destId="{468BE851-DA56-EC45-887C-13A83B76883C}" srcOrd="4" destOrd="0" presId="urn:microsoft.com/office/officeart/2005/8/layout/cycle1"/>
    <dgm:cxn modelId="{9D7DA2D6-9989-024C-85FB-2A887AC5F69B}" type="presParOf" srcId="{70D040A6-F81E-BB44-8A7F-8E9C7E451A5F}" destId="{7DFE9A13-3E7A-4242-9FED-615838F7EC6C}" srcOrd="5" destOrd="0" presId="urn:microsoft.com/office/officeart/2005/8/layout/cycle1"/>
    <dgm:cxn modelId="{30954709-E55F-0640-8284-11269F7B9CFF}" type="presParOf" srcId="{70D040A6-F81E-BB44-8A7F-8E9C7E451A5F}" destId="{1D54F468-A6FD-7C43-977D-67D75FA1639E}" srcOrd="6" destOrd="0" presId="urn:microsoft.com/office/officeart/2005/8/layout/cycle1"/>
    <dgm:cxn modelId="{A4FC1A3E-AB56-4549-97A4-509E66322833}" type="presParOf" srcId="{70D040A6-F81E-BB44-8A7F-8E9C7E451A5F}" destId="{54A67F35-91D8-A74F-9F8D-E9630B58AC33}" srcOrd="7" destOrd="0" presId="urn:microsoft.com/office/officeart/2005/8/layout/cycle1"/>
    <dgm:cxn modelId="{400B6262-545B-A448-9A34-CE135114431C}" type="presParOf" srcId="{70D040A6-F81E-BB44-8A7F-8E9C7E451A5F}" destId="{E7283C4C-463F-6E4E-B66B-D67FDF42BDF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092704-2AF7-2F45-AA34-51E0ABC77120}" type="doc">
      <dgm:prSet loTypeId="urn:microsoft.com/office/officeart/2005/8/layout/cycle1" loCatId="" qsTypeId="urn:microsoft.com/office/officeart/2005/8/quickstyle/simple3" qsCatId="simple" csTypeId="urn:microsoft.com/office/officeart/2005/8/colors/colorful2" csCatId="colorful" phldr="1"/>
      <dgm:spPr/>
    </dgm:pt>
    <dgm:pt modelId="{474B01CD-BD81-5C4D-931A-A898D2E633E9}">
      <dgm:prSet phldrT="[Text]"/>
      <dgm:spPr/>
      <dgm:t>
        <a:bodyPr/>
        <a:lstStyle/>
        <a:p>
          <a:r>
            <a:rPr lang="en-US" b="0" dirty="0" smtClean="0">
              <a:solidFill>
                <a:srgbClr val="FFFFFF"/>
              </a:solidFill>
            </a:rPr>
            <a:t>Professor Structured Activities</a:t>
          </a:r>
          <a:endParaRPr lang="en-US" b="0" dirty="0">
            <a:solidFill>
              <a:srgbClr val="FFFFFF"/>
            </a:solidFill>
          </a:endParaRPr>
        </a:p>
      </dgm:t>
    </dgm:pt>
    <dgm:pt modelId="{72B2B924-F90F-A441-AEA1-D20F2CDE5E40}" type="parTrans" cxnId="{AE6A185A-8F9D-CF4C-9E74-48AFC774B718}">
      <dgm:prSet/>
      <dgm:spPr/>
      <dgm:t>
        <a:bodyPr/>
        <a:lstStyle/>
        <a:p>
          <a:endParaRPr lang="en-US"/>
        </a:p>
      </dgm:t>
    </dgm:pt>
    <dgm:pt modelId="{72130EE1-9F69-934B-B076-2C8406481F85}" type="sibTrans" cxnId="{AE6A185A-8F9D-CF4C-9E74-48AFC774B718}">
      <dgm:prSet/>
      <dgm:spPr/>
      <dgm:t>
        <a:bodyPr/>
        <a:lstStyle/>
        <a:p>
          <a:endParaRPr lang="en-US"/>
        </a:p>
      </dgm:t>
    </dgm:pt>
    <dgm:pt modelId="{73B77FFB-9D09-A347-8B8A-B9D7A6CC8CF9}">
      <dgm:prSet phldrT="[Text]"/>
      <dgm:spPr/>
      <dgm:t>
        <a:bodyPr/>
        <a:lstStyle/>
        <a:p>
          <a:r>
            <a:rPr lang="en-US" dirty="0" smtClean="0"/>
            <a:t>Analytics of Student Successes and Failures</a:t>
          </a:r>
          <a:endParaRPr lang="en-US" dirty="0"/>
        </a:p>
      </dgm:t>
    </dgm:pt>
    <dgm:pt modelId="{BF97FC22-565A-044F-9D3E-E5F35607F792}" type="parTrans" cxnId="{BE83C2CD-3C11-F247-A67D-E2F0D6805132}">
      <dgm:prSet/>
      <dgm:spPr/>
      <dgm:t>
        <a:bodyPr/>
        <a:lstStyle/>
        <a:p>
          <a:endParaRPr lang="en-US"/>
        </a:p>
      </dgm:t>
    </dgm:pt>
    <dgm:pt modelId="{F25CD736-955D-834E-AEC9-DB441C16A148}" type="sibTrans" cxnId="{BE83C2CD-3C11-F247-A67D-E2F0D6805132}">
      <dgm:prSet/>
      <dgm:spPr/>
      <dgm:t>
        <a:bodyPr/>
        <a:lstStyle/>
        <a:p>
          <a:endParaRPr lang="en-US"/>
        </a:p>
      </dgm:t>
    </dgm:pt>
    <dgm:pt modelId="{CC2F0D88-A6C8-3B41-8593-33F22841CAE8}">
      <dgm:prSet phldrT="[Text]"/>
      <dgm:spPr/>
      <dgm:t>
        <a:bodyPr/>
        <a:lstStyle/>
        <a:p>
          <a:r>
            <a:rPr lang="en-US" b="1" dirty="0" smtClean="0">
              <a:solidFill>
                <a:srgbClr val="FF6666"/>
              </a:solidFill>
            </a:rPr>
            <a:t>Student Collaborative Learning</a:t>
          </a:r>
          <a:endParaRPr lang="en-US" b="1" dirty="0">
            <a:solidFill>
              <a:srgbClr val="FF6666"/>
            </a:solidFill>
          </a:endParaRPr>
        </a:p>
      </dgm:t>
    </dgm:pt>
    <dgm:pt modelId="{C4D57064-555F-CE48-BAE8-DC2388BAC38D}" type="parTrans" cxnId="{09087F50-4ADB-D844-9E92-2F1B258FCD04}">
      <dgm:prSet/>
      <dgm:spPr/>
      <dgm:t>
        <a:bodyPr/>
        <a:lstStyle/>
        <a:p>
          <a:endParaRPr lang="en-US"/>
        </a:p>
      </dgm:t>
    </dgm:pt>
    <dgm:pt modelId="{DEBFEC3E-676C-A647-AE88-668A1AA5E1AC}" type="sibTrans" cxnId="{09087F50-4ADB-D844-9E92-2F1B258FCD04}">
      <dgm:prSet/>
      <dgm:spPr/>
      <dgm:t>
        <a:bodyPr/>
        <a:lstStyle/>
        <a:p>
          <a:endParaRPr lang="en-US"/>
        </a:p>
      </dgm:t>
    </dgm:pt>
    <dgm:pt modelId="{70D040A6-F81E-BB44-8A7F-8E9C7E451A5F}" type="pres">
      <dgm:prSet presAssocID="{94092704-2AF7-2F45-AA34-51E0ABC77120}" presName="cycle" presStyleCnt="0">
        <dgm:presLayoutVars>
          <dgm:dir/>
          <dgm:resizeHandles val="exact"/>
        </dgm:presLayoutVars>
      </dgm:prSet>
      <dgm:spPr/>
    </dgm:pt>
    <dgm:pt modelId="{8E9D15B6-1E69-1447-89D2-855173EE336C}" type="pres">
      <dgm:prSet presAssocID="{73B77FFB-9D09-A347-8B8A-B9D7A6CC8CF9}" presName="dummy" presStyleCnt="0"/>
      <dgm:spPr/>
    </dgm:pt>
    <dgm:pt modelId="{89BA2D3F-4949-9042-8092-0B6DBD9F7542}" type="pres">
      <dgm:prSet presAssocID="{73B77FFB-9D09-A347-8B8A-B9D7A6CC8CF9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E54D-5AE4-624C-B1B5-4690AA135BF7}" type="pres">
      <dgm:prSet presAssocID="{F25CD736-955D-834E-AEC9-DB441C16A148}" presName="sibTrans" presStyleLbl="node1" presStyleIdx="0" presStyleCnt="3"/>
      <dgm:spPr/>
      <dgm:t>
        <a:bodyPr/>
        <a:lstStyle/>
        <a:p>
          <a:endParaRPr lang="en-US"/>
        </a:p>
      </dgm:t>
    </dgm:pt>
    <dgm:pt modelId="{053E691A-F898-8D49-8551-F89E3683F720}" type="pres">
      <dgm:prSet presAssocID="{474B01CD-BD81-5C4D-931A-A898D2E633E9}" presName="dummy" presStyleCnt="0"/>
      <dgm:spPr/>
    </dgm:pt>
    <dgm:pt modelId="{468BE851-DA56-EC45-887C-13A83B76883C}" type="pres">
      <dgm:prSet presAssocID="{474B01CD-BD81-5C4D-931A-A898D2E633E9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9A13-3E7A-4242-9FED-615838F7EC6C}" type="pres">
      <dgm:prSet presAssocID="{72130EE1-9F69-934B-B076-2C8406481F85}" presName="sibTrans" presStyleLbl="node1" presStyleIdx="1" presStyleCnt="3"/>
      <dgm:spPr/>
      <dgm:t>
        <a:bodyPr/>
        <a:lstStyle/>
        <a:p>
          <a:endParaRPr lang="en-US"/>
        </a:p>
      </dgm:t>
    </dgm:pt>
    <dgm:pt modelId="{1D54F468-A6FD-7C43-977D-67D75FA1639E}" type="pres">
      <dgm:prSet presAssocID="{CC2F0D88-A6C8-3B41-8593-33F22841CAE8}" presName="dummy" presStyleCnt="0"/>
      <dgm:spPr/>
    </dgm:pt>
    <dgm:pt modelId="{54A67F35-91D8-A74F-9F8D-E9630B58AC33}" type="pres">
      <dgm:prSet presAssocID="{CC2F0D88-A6C8-3B41-8593-33F22841CAE8}" presName="node" presStyleLbl="revTx" presStyleIdx="2" presStyleCnt="3" custScaleX="112422" custScaleY="104283" custRadScaleRad="106146" custRadScaleInc="-15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83C4C-463F-6E4E-B66B-D67FDF42BDFF}" type="pres">
      <dgm:prSet presAssocID="{DEBFEC3E-676C-A647-AE88-668A1AA5E1A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5F37E4E-38D8-5742-A110-4D17CDBD44DB}" type="presOf" srcId="{72130EE1-9F69-934B-B076-2C8406481F85}" destId="{7DFE9A13-3E7A-4242-9FED-615838F7EC6C}" srcOrd="0" destOrd="0" presId="urn:microsoft.com/office/officeart/2005/8/layout/cycle1"/>
    <dgm:cxn modelId="{AE6A185A-8F9D-CF4C-9E74-48AFC774B718}" srcId="{94092704-2AF7-2F45-AA34-51E0ABC77120}" destId="{474B01CD-BD81-5C4D-931A-A898D2E633E9}" srcOrd="1" destOrd="0" parTransId="{72B2B924-F90F-A441-AEA1-D20F2CDE5E40}" sibTransId="{72130EE1-9F69-934B-B076-2C8406481F85}"/>
    <dgm:cxn modelId="{43EDBDDA-841E-9647-A3D6-785355C4B6CB}" type="presOf" srcId="{F25CD736-955D-834E-AEC9-DB441C16A148}" destId="{81DFE54D-5AE4-624C-B1B5-4690AA135BF7}" srcOrd="0" destOrd="0" presId="urn:microsoft.com/office/officeart/2005/8/layout/cycle1"/>
    <dgm:cxn modelId="{BE83C2CD-3C11-F247-A67D-E2F0D6805132}" srcId="{94092704-2AF7-2F45-AA34-51E0ABC77120}" destId="{73B77FFB-9D09-A347-8B8A-B9D7A6CC8CF9}" srcOrd="0" destOrd="0" parTransId="{BF97FC22-565A-044F-9D3E-E5F35607F792}" sibTransId="{F25CD736-955D-834E-AEC9-DB441C16A148}"/>
    <dgm:cxn modelId="{175618A8-1499-594B-9943-EF92036FF34F}" type="presOf" srcId="{DEBFEC3E-676C-A647-AE88-668A1AA5E1AC}" destId="{E7283C4C-463F-6E4E-B66B-D67FDF42BDFF}" srcOrd="0" destOrd="0" presId="urn:microsoft.com/office/officeart/2005/8/layout/cycle1"/>
    <dgm:cxn modelId="{F050C55B-BD3D-CC4B-9024-32202A9D4DB4}" type="presOf" srcId="{94092704-2AF7-2F45-AA34-51E0ABC77120}" destId="{70D040A6-F81E-BB44-8A7F-8E9C7E451A5F}" srcOrd="0" destOrd="0" presId="urn:microsoft.com/office/officeart/2005/8/layout/cycle1"/>
    <dgm:cxn modelId="{C571E17A-3146-A149-8EF1-C571B3194E43}" type="presOf" srcId="{474B01CD-BD81-5C4D-931A-A898D2E633E9}" destId="{468BE851-DA56-EC45-887C-13A83B76883C}" srcOrd="0" destOrd="0" presId="urn:microsoft.com/office/officeart/2005/8/layout/cycle1"/>
    <dgm:cxn modelId="{D29B07F8-271F-0C4C-BFF3-BA7B387833FF}" type="presOf" srcId="{CC2F0D88-A6C8-3B41-8593-33F22841CAE8}" destId="{54A67F35-91D8-A74F-9F8D-E9630B58AC33}" srcOrd="0" destOrd="0" presId="urn:microsoft.com/office/officeart/2005/8/layout/cycle1"/>
    <dgm:cxn modelId="{0496C260-75DE-AC4F-B3AD-402A7A7EA480}" type="presOf" srcId="{73B77FFB-9D09-A347-8B8A-B9D7A6CC8CF9}" destId="{89BA2D3F-4949-9042-8092-0B6DBD9F7542}" srcOrd="0" destOrd="0" presId="urn:microsoft.com/office/officeart/2005/8/layout/cycle1"/>
    <dgm:cxn modelId="{09087F50-4ADB-D844-9E92-2F1B258FCD04}" srcId="{94092704-2AF7-2F45-AA34-51E0ABC77120}" destId="{CC2F0D88-A6C8-3B41-8593-33F22841CAE8}" srcOrd="2" destOrd="0" parTransId="{C4D57064-555F-CE48-BAE8-DC2388BAC38D}" sibTransId="{DEBFEC3E-676C-A647-AE88-668A1AA5E1AC}"/>
    <dgm:cxn modelId="{9B8B2E49-701F-D148-84FF-096743502542}" type="presParOf" srcId="{70D040A6-F81E-BB44-8A7F-8E9C7E451A5F}" destId="{8E9D15B6-1E69-1447-89D2-855173EE336C}" srcOrd="0" destOrd="0" presId="urn:microsoft.com/office/officeart/2005/8/layout/cycle1"/>
    <dgm:cxn modelId="{83E23B5C-5091-4345-89B5-0EAEF27868DB}" type="presParOf" srcId="{70D040A6-F81E-BB44-8A7F-8E9C7E451A5F}" destId="{89BA2D3F-4949-9042-8092-0B6DBD9F7542}" srcOrd="1" destOrd="0" presId="urn:microsoft.com/office/officeart/2005/8/layout/cycle1"/>
    <dgm:cxn modelId="{CDD1A71D-70BB-9E4F-BB93-2703EDE6876A}" type="presParOf" srcId="{70D040A6-F81E-BB44-8A7F-8E9C7E451A5F}" destId="{81DFE54D-5AE4-624C-B1B5-4690AA135BF7}" srcOrd="2" destOrd="0" presId="urn:microsoft.com/office/officeart/2005/8/layout/cycle1"/>
    <dgm:cxn modelId="{52AA8425-ACF3-C948-A58E-D22903F2BA1B}" type="presParOf" srcId="{70D040A6-F81E-BB44-8A7F-8E9C7E451A5F}" destId="{053E691A-F898-8D49-8551-F89E3683F720}" srcOrd="3" destOrd="0" presId="urn:microsoft.com/office/officeart/2005/8/layout/cycle1"/>
    <dgm:cxn modelId="{1086947D-9B31-D640-B06E-DCB96BA11D07}" type="presParOf" srcId="{70D040A6-F81E-BB44-8A7F-8E9C7E451A5F}" destId="{468BE851-DA56-EC45-887C-13A83B76883C}" srcOrd="4" destOrd="0" presId="urn:microsoft.com/office/officeart/2005/8/layout/cycle1"/>
    <dgm:cxn modelId="{2D81E21C-4AA6-2640-930B-5E47B24C3D8D}" type="presParOf" srcId="{70D040A6-F81E-BB44-8A7F-8E9C7E451A5F}" destId="{7DFE9A13-3E7A-4242-9FED-615838F7EC6C}" srcOrd="5" destOrd="0" presId="urn:microsoft.com/office/officeart/2005/8/layout/cycle1"/>
    <dgm:cxn modelId="{4E8924B4-CDD7-754D-A956-B67FE9EF4EE2}" type="presParOf" srcId="{70D040A6-F81E-BB44-8A7F-8E9C7E451A5F}" destId="{1D54F468-A6FD-7C43-977D-67D75FA1639E}" srcOrd="6" destOrd="0" presId="urn:microsoft.com/office/officeart/2005/8/layout/cycle1"/>
    <dgm:cxn modelId="{2FEEECC9-EBC0-794F-921D-FBABAFF1F5FE}" type="presParOf" srcId="{70D040A6-F81E-BB44-8A7F-8E9C7E451A5F}" destId="{54A67F35-91D8-A74F-9F8D-E9630B58AC33}" srcOrd="7" destOrd="0" presId="urn:microsoft.com/office/officeart/2005/8/layout/cycle1"/>
    <dgm:cxn modelId="{45DD64E0-A087-0F46-9ACC-6B5FD8D4846E}" type="presParOf" srcId="{70D040A6-F81E-BB44-8A7F-8E9C7E451A5F}" destId="{E7283C4C-463F-6E4E-B66B-D67FDF42BDF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92704-2AF7-2F45-AA34-51E0ABC77120}" type="doc">
      <dgm:prSet loTypeId="urn:microsoft.com/office/officeart/2005/8/layout/cycle1" loCatId="" qsTypeId="urn:microsoft.com/office/officeart/2005/8/quickstyle/simple3" qsCatId="simple" csTypeId="urn:microsoft.com/office/officeart/2005/8/colors/colorful2" csCatId="colorful" phldr="1"/>
      <dgm:spPr/>
    </dgm:pt>
    <dgm:pt modelId="{474B01CD-BD81-5C4D-931A-A898D2E633E9}">
      <dgm:prSet phldrT="[Text]"/>
      <dgm:spPr/>
      <dgm:t>
        <a:bodyPr/>
        <a:lstStyle/>
        <a:p>
          <a:r>
            <a:rPr lang="en-US" b="0" dirty="0" smtClean="0">
              <a:solidFill>
                <a:srgbClr val="FFFFFF"/>
              </a:solidFill>
            </a:rPr>
            <a:t>Professor Structured Activities</a:t>
          </a:r>
          <a:endParaRPr lang="en-US" b="0" dirty="0">
            <a:solidFill>
              <a:srgbClr val="FFFFFF"/>
            </a:solidFill>
          </a:endParaRPr>
        </a:p>
      </dgm:t>
    </dgm:pt>
    <dgm:pt modelId="{72B2B924-F90F-A441-AEA1-D20F2CDE5E40}" type="parTrans" cxnId="{AE6A185A-8F9D-CF4C-9E74-48AFC774B718}">
      <dgm:prSet/>
      <dgm:spPr/>
      <dgm:t>
        <a:bodyPr/>
        <a:lstStyle/>
        <a:p>
          <a:endParaRPr lang="en-US"/>
        </a:p>
      </dgm:t>
    </dgm:pt>
    <dgm:pt modelId="{72130EE1-9F69-934B-B076-2C8406481F85}" type="sibTrans" cxnId="{AE6A185A-8F9D-CF4C-9E74-48AFC774B718}">
      <dgm:prSet/>
      <dgm:spPr/>
      <dgm:t>
        <a:bodyPr/>
        <a:lstStyle/>
        <a:p>
          <a:endParaRPr lang="en-US"/>
        </a:p>
      </dgm:t>
    </dgm:pt>
    <dgm:pt modelId="{73B77FFB-9D09-A347-8B8A-B9D7A6CC8CF9}">
      <dgm:prSet phldrT="[Text]"/>
      <dgm:spPr/>
      <dgm:t>
        <a:bodyPr/>
        <a:lstStyle/>
        <a:p>
          <a:r>
            <a:rPr lang="en-US" b="1" dirty="0" smtClean="0">
              <a:solidFill>
                <a:srgbClr val="FF6666"/>
              </a:solidFill>
            </a:rPr>
            <a:t>Analytics of Student Successes and Failures</a:t>
          </a:r>
          <a:endParaRPr lang="en-US" b="1" dirty="0">
            <a:solidFill>
              <a:srgbClr val="FF6666"/>
            </a:solidFill>
          </a:endParaRPr>
        </a:p>
      </dgm:t>
    </dgm:pt>
    <dgm:pt modelId="{BF97FC22-565A-044F-9D3E-E5F35607F792}" type="parTrans" cxnId="{BE83C2CD-3C11-F247-A67D-E2F0D6805132}">
      <dgm:prSet/>
      <dgm:spPr/>
      <dgm:t>
        <a:bodyPr/>
        <a:lstStyle/>
        <a:p>
          <a:endParaRPr lang="en-US"/>
        </a:p>
      </dgm:t>
    </dgm:pt>
    <dgm:pt modelId="{F25CD736-955D-834E-AEC9-DB441C16A148}" type="sibTrans" cxnId="{BE83C2CD-3C11-F247-A67D-E2F0D6805132}">
      <dgm:prSet/>
      <dgm:spPr/>
      <dgm:t>
        <a:bodyPr/>
        <a:lstStyle/>
        <a:p>
          <a:endParaRPr lang="en-US"/>
        </a:p>
      </dgm:t>
    </dgm:pt>
    <dgm:pt modelId="{CC2F0D88-A6C8-3B41-8593-33F22841CAE8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Student Collaborative Learning</a:t>
          </a:r>
          <a:endParaRPr lang="en-US" b="0" dirty="0">
            <a:solidFill>
              <a:schemeClr val="tx1"/>
            </a:solidFill>
          </a:endParaRPr>
        </a:p>
      </dgm:t>
    </dgm:pt>
    <dgm:pt modelId="{C4D57064-555F-CE48-BAE8-DC2388BAC38D}" type="parTrans" cxnId="{09087F50-4ADB-D844-9E92-2F1B258FCD04}">
      <dgm:prSet/>
      <dgm:spPr/>
      <dgm:t>
        <a:bodyPr/>
        <a:lstStyle/>
        <a:p>
          <a:endParaRPr lang="en-US"/>
        </a:p>
      </dgm:t>
    </dgm:pt>
    <dgm:pt modelId="{DEBFEC3E-676C-A647-AE88-668A1AA5E1AC}" type="sibTrans" cxnId="{09087F50-4ADB-D844-9E92-2F1B258FCD04}">
      <dgm:prSet/>
      <dgm:spPr/>
      <dgm:t>
        <a:bodyPr/>
        <a:lstStyle/>
        <a:p>
          <a:endParaRPr lang="en-US"/>
        </a:p>
      </dgm:t>
    </dgm:pt>
    <dgm:pt modelId="{70D040A6-F81E-BB44-8A7F-8E9C7E451A5F}" type="pres">
      <dgm:prSet presAssocID="{94092704-2AF7-2F45-AA34-51E0ABC77120}" presName="cycle" presStyleCnt="0">
        <dgm:presLayoutVars>
          <dgm:dir/>
          <dgm:resizeHandles val="exact"/>
        </dgm:presLayoutVars>
      </dgm:prSet>
      <dgm:spPr/>
    </dgm:pt>
    <dgm:pt modelId="{8E9D15B6-1E69-1447-89D2-855173EE336C}" type="pres">
      <dgm:prSet presAssocID="{73B77FFB-9D09-A347-8B8A-B9D7A6CC8CF9}" presName="dummy" presStyleCnt="0"/>
      <dgm:spPr/>
    </dgm:pt>
    <dgm:pt modelId="{89BA2D3F-4949-9042-8092-0B6DBD9F7542}" type="pres">
      <dgm:prSet presAssocID="{73B77FFB-9D09-A347-8B8A-B9D7A6CC8CF9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E54D-5AE4-624C-B1B5-4690AA135BF7}" type="pres">
      <dgm:prSet presAssocID="{F25CD736-955D-834E-AEC9-DB441C16A148}" presName="sibTrans" presStyleLbl="node1" presStyleIdx="0" presStyleCnt="3"/>
      <dgm:spPr/>
      <dgm:t>
        <a:bodyPr/>
        <a:lstStyle/>
        <a:p>
          <a:endParaRPr lang="en-US"/>
        </a:p>
      </dgm:t>
    </dgm:pt>
    <dgm:pt modelId="{053E691A-F898-8D49-8551-F89E3683F720}" type="pres">
      <dgm:prSet presAssocID="{474B01CD-BD81-5C4D-931A-A898D2E633E9}" presName="dummy" presStyleCnt="0"/>
      <dgm:spPr/>
    </dgm:pt>
    <dgm:pt modelId="{468BE851-DA56-EC45-887C-13A83B76883C}" type="pres">
      <dgm:prSet presAssocID="{474B01CD-BD81-5C4D-931A-A898D2E633E9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9A13-3E7A-4242-9FED-615838F7EC6C}" type="pres">
      <dgm:prSet presAssocID="{72130EE1-9F69-934B-B076-2C8406481F85}" presName="sibTrans" presStyleLbl="node1" presStyleIdx="1" presStyleCnt="3"/>
      <dgm:spPr/>
      <dgm:t>
        <a:bodyPr/>
        <a:lstStyle/>
        <a:p>
          <a:endParaRPr lang="en-US"/>
        </a:p>
      </dgm:t>
    </dgm:pt>
    <dgm:pt modelId="{1D54F468-A6FD-7C43-977D-67D75FA1639E}" type="pres">
      <dgm:prSet presAssocID="{CC2F0D88-A6C8-3B41-8593-33F22841CAE8}" presName="dummy" presStyleCnt="0"/>
      <dgm:spPr/>
    </dgm:pt>
    <dgm:pt modelId="{54A67F35-91D8-A74F-9F8D-E9630B58AC33}" type="pres">
      <dgm:prSet presAssocID="{CC2F0D88-A6C8-3B41-8593-33F22841CAE8}" presName="node" presStyleLbl="revTx" presStyleIdx="2" presStyleCnt="3" custScaleX="112422" custScaleY="104283" custRadScaleRad="106146" custRadScaleInc="-15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83C4C-463F-6E4E-B66B-D67FDF42BDFF}" type="pres">
      <dgm:prSet presAssocID="{DEBFEC3E-676C-A647-AE88-668A1AA5E1A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790A293-8C86-A848-A800-B20C00C45D80}" type="presOf" srcId="{CC2F0D88-A6C8-3B41-8593-33F22841CAE8}" destId="{54A67F35-91D8-A74F-9F8D-E9630B58AC33}" srcOrd="0" destOrd="0" presId="urn:microsoft.com/office/officeart/2005/8/layout/cycle1"/>
    <dgm:cxn modelId="{098EE2A3-FE00-9B4B-A8CD-6F3777506FD7}" type="presOf" srcId="{DEBFEC3E-676C-A647-AE88-668A1AA5E1AC}" destId="{E7283C4C-463F-6E4E-B66B-D67FDF42BDFF}" srcOrd="0" destOrd="0" presId="urn:microsoft.com/office/officeart/2005/8/layout/cycle1"/>
    <dgm:cxn modelId="{AE6A185A-8F9D-CF4C-9E74-48AFC774B718}" srcId="{94092704-2AF7-2F45-AA34-51E0ABC77120}" destId="{474B01CD-BD81-5C4D-931A-A898D2E633E9}" srcOrd="1" destOrd="0" parTransId="{72B2B924-F90F-A441-AEA1-D20F2CDE5E40}" sibTransId="{72130EE1-9F69-934B-B076-2C8406481F85}"/>
    <dgm:cxn modelId="{AA286097-DD94-624F-9991-CCAC8354FC9B}" type="presOf" srcId="{73B77FFB-9D09-A347-8B8A-B9D7A6CC8CF9}" destId="{89BA2D3F-4949-9042-8092-0B6DBD9F7542}" srcOrd="0" destOrd="0" presId="urn:microsoft.com/office/officeart/2005/8/layout/cycle1"/>
    <dgm:cxn modelId="{197F55B7-6617-A248-B094-9E84E48A60BF}" type="presOf" srcId="{72130EE1-9F69-934B-B076-2C8406481F85}" destId="{7DFE9A13-3E7A-4242-9FED-615838F7EC6C}" srcOrd="0" destOrd="0" presId="urn:microsoft.com/office/officeart/2005/8/layout/cycle1"/>
    <dgm:cxn modelId="{A70FE414-89FA-204D-BFFF-C310DCF56A73}" type="presOf" srcId="{F25CD736-955D-834E-AEC9-DB441C16A148}" destId="{81DFE54D-5AE4-624C-B1B5-4690AA135BF7}" srcOrd="0" destOrd="0" presId="urn:microsoft.com/office/officeart/2005/8/layout/cycle1"/>
    <dgm:cxn modelId="{BE83C2CD-3C11-F247-A67D-E2F0D6805132}" srcId="{94092704-2AF7-2F45-AA34-51E0ABC77120}" destId="{73B77FFB-9D09-A347-8B8A-B9D7A6CC8CF9}" srcOrd="0" destOrd="0" parTransId="{BF97FC22-565A-044F-9D3E-E5F35607F792}" sibTransId="{F25CD736-955D-834E-AEC9-DB441C16A148}"/>
    <dgm:cxn modelId="{B95893F6-ABAD-CA47-865F-E557981ACA77}" type="presOf" srcId="{474B01CD-BD81-5C4D-931A-A898D2E633E9}" destId="{468BE851-DA56-EC45-887C-13A83B76883C}" srcOrd="0" destOrd="0" presId="urn:microsoft.com/office/officeart/2005/8/layout/cycle1"/>
    <dgm:cxn modelId="{745127FB-2844-DA42-9166-486F08526AC9}" type="presOf" srcId="{94092704-2AF7-2F45-AA34-51E0ABC77120}" destId="{70D040A6-F81E-BB44-8A7F-8E9C7E451A5F}" srcOrd="0" destOrd="0" presId="urn:microsoft.com/office/officeart/2005/8/layout/cycle1"/>
    <dgm:cxn modelId="{09087F50-4ADB-D844-9E92-2F1B258FCD04}" srcId="{94092704-2AF7-2F45-AA34-51E0ABC77120}" destId="{CC2F0D88-A6C8-3B41-8593-33F22841CAE8}" srcOrd="2" destOrd="0" parTransId="{C4D57064-555F-CE48-BAE8-DC2388BAC38D}" sibTransId="{DEBFEC3E-676C-A647-AE88-668A1AA5E1AC}"/>
    <dgm:cxn modelId="{5BC3D1A7-B27B-0748-8D43-0E6570DEED44}" type="presParOf" srcId="{70D040A6-F81E-BB44-8A7F-8E9C7E451A5F}" destId="{8E9D15B6-1E69-1447-89D2-855173EE336C}" srcOrd="0" destOrd="0" presId="urn:microsoft.com/office/officeart/2005/8/layout/cycle1"/>
    <dgm:cxn modelId="{C66EAEB1-E672-814C-8BC7-587F927AEF66}" type="presParOf" srcId="{70D040A6-F81E-BB44-8A7F-8E9C7E451A5F}" destId="{89BA2D3F-4949-9042-8092-0B6DBD9F7542}" srcOrd="1" destOrd="0" presId="urn:microsoft.com/office/officeart/2005/8/layout/cycle1"/>
    <dgm:cxn modelId="{5A662FC6-0AD7-4E41-A3A2-AA83CE4AAC36}" type="presParOf" srcId="{70D040A6-F81E-BB44-8A7F-8E9C7E451A5F}" destId="{81DFE54D-5AE4-624C-B1B5-4690AA135BF7}" srcOrd="2" destOrd="0" presId="urn:microsoft.com/office/officeart/2005/8/layout/cycle1"/>
    <dgm:cxn modelId="{54A20B5A-B3BF-9945-B29B-48BA9FD1C8DD}" type="presParOf" srcId="{70D040A6-F81E-BB44-8A7F-8E9C7E451A5F}" destId="{053E691A-F898-8D49-8551-F89E3683F720}" srcOrd="3" destOrd="0" presId="urn:microsoft.com/office/officeart/2005/8/layout/cycle1"/>
    <dgm:cxn modelId="{1A40B195-E2CA-FD44-8D8F-208CB99E832B}" type="presParOf" srcId="{70D040A6-F81E-BB44-8A7F-8E9C7E451A5F}" destId="{468BE851-DA56-EC45-887C-13A83B76883C}" srcOrd="4" destOrd="0" presId="urn:microsoft.com/office/officeart/2005/8/layout/cycle1"/>
    <dgm:cxn modelId="{3DA9A5E0-2C71-B94F-9449-5A9F47C9947A}" type="presParOf" srcId="{70D040A6-F81E-BB44-8A7F-8E9C7E451A5F}" destId="{7DFE9A13-3E7A-4242-9FED-615838F7EC6C}" srcOrd="5" destOrd="0" presId="urn:microsoft.com/office/officeart/2005/8/layout/cycle1"/>
    <dgm:cxn modelId="{3BD4D10C-1E59-2447-AEF7-F09876BC7FA5}" type="presParOf" srcId="{70D040A6-F81E-BB44-8A7F-8E9C7E451A5F}" destId="{1D54F468-A6FD-7C43-977D-67D75FA1639E}" srcOrd="6" destOrd="0" presId="urn:microsoft.com/office/officeart/2005/8/layout/cycle1"/>
    <dgm:cxn modelId="{6C8D6576-2F3B-1344-B95B-638BC2131C75}" type="presParOf" srcId="{70D040A6-F81E-BB44-8A7F-8E9C7E451A5F}" destId="{54A67F35-91D8-A74F-9F8D-E9630B58AC33}" srcOrd="7" destOrd="0" presId="urn:microsoft.com/office/officeart/2005/8/layout/cycle1"/>
    <dgm:cxn modelId="{F2DF5CFB-B457-314B-9028-36491D09AE55}" type="presParOf" srcId="{70D040A6-F81E-BB44-8A7F-8E9C7E451A5F}" destId="{E7283C4C-463F-6E4E-B66B-D67FDF42BDF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2D3F-4949-9042-8092-0B6DBD9F7542}">
      <dsp:nvSpPr>
        <dsp:cNvPr id="0" name=""/>
        <dsp:cNvSpPr/>
      </dsp:nvSpPr>
      <dsp:spPr>
        <a:xfrm>
          <a:off x="4361977" y="381440"/>
          <a:ext cx="1940297" cy="194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Analytics of Student Successes and Failures</a:t>
          </a:r>
          <a:endParaRPr lang="en-US" sz="2700" kern="1200" dirty="0"/>
        </a:p>
      </dsp:txBody>
      <dsp:txXfrm>
        <a:off x="4361977" y="381440"/>
        <a:ext cx="1940297" cy="1940297"/>
      </dsp:txXfrm>
    </dsp:sp>
    <dsp:sp modelId="{81DFE54D-5AE4-624C-B1B5-4690AA135BF7}">
      <dsp:nvSpPr>
        <dsp:cNvPr id="0" name=""/>
        <dsp:cNvSpPr/>
      </dsp:nvSpPr>
      <dsp:spPr>
        <a:xfrm>
          <a:off x="1405352" y="-645"/>
          <a:ext cx="4589162" cy="4589162"/>
        </a:xfrm>
        <a:prstGeom prst="circularArrow">
          <a:avLst>
            <a:gd name="adj1" fmla="val 8245"/>
            <a:gd name="adj2" fmla="val 575788"/>
            <a:gd name="adj3" fmla="val 2965362"/>
            <a:gd name="adj4" fmla="val 50713"/>
            <a:gd name="adj5" fmla="val 961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8BE851-DA56-EC45-887C-13A83B76883C}">
      <dsp:nvSpPr>
        <dsp:cNvPr id="0" name=""/>
        <dsp:cNvSpPr/>
      </dsp:nvSpPr>
      <dsp:spPr>
        <a:xfrm>
          <a:off x="2729784" y="3208480"/>
          <a:ext cx="1940297" cy="194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Professor Structured Activities</a:t>
          </a:r>
          <a:endParaRPr lang="en-US" sz="2700" kern="1200" dirty="0"/>
        </a:p>
      </dsp:txBody>
      <dsp:txXfrm>
        <a:off x="2729784" y="3208480"/>
        <a:ext cx="1940297" cy="1940297"/>
      </dsp:txXfrm>
    </dsp:sp>
    <dsp:sp modelId="{7DFE9A13-3E7A-4242-9FED-615838F7EC6C}">
      <dsp:nvSpPr>
        <dsp:cNvPr id="0" name=""/>
        <dsp:cNvSpPr/>
      </dsp:nvSpPr>
      <dsp:spPr>
        <a:xfrm>
          <a:off x="1405352" y="-645"/>
          <a:ext cx="4589162" cy="4589162"/>
        </a:xfrm>
        <a:prstGeom prst="circularArrow">
          <a:avLst>
            <a:gd name="adj1" fmla="val 8245"/>
            <a:gd name="adj2" fmla="val 575788"/>
            <a:gd name="adj3" fmla="val 10173499"/>
            <a:gd name="adj4" fmla="val 7258850"/>
            <a:gd name="adj5" fmla="val 9619"/>
          </a:avLst>
        </a:prstGeom>
        <a:gradFill rotWithShape="0">
          <a:gsLst>
            <a:gs pos="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  <a:gs pos="30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4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5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73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10000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A67F35-91D8-A74F-9F8D-E9630B58AC33}">
      <dsp:nvSpPr>
        <dsp:cNvPr id="0" name=""/>
        <dsp:cNvSpPr/>
      </dsp:nvSpPr>
      <dsp:spPr>
        <a:xfrm>
          <a:off x="1097592" y="381440"/>
          <a:ext cx="1940297" cy="194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Student Group and Collaborative Learning</a:t>
          </a:r>
          <a:endParaRPr lang="en-US" sz="2700" kern="1200" dirty="0"/>
        </a:p>
      </dsp:txBody>
      <dsp:txXfrm>
        <a:off x="1097592" y="381440"/>
        <a:ext cx="1940297" cy="1940297"/>
      </dsp:txXfrm>
    </dsp:sp>
    <dsp:sp modelId="{E7283C4C-463F-6E4E-B66B-D67FDF42BDFF}">
      <dsp:nvSpPr>
        <dsp:cNvPr id="0" name=""/>
        <dsp:cNvSpPr/>
      </dsp:nvSpPr>
      <dsp:spPr>
        <a:xfrm>
          <a:off x="1405352" y="-645"/>
          <a:ext cx="4589162" cy="4589162"/>
        </a:xfrm>
        <a:prstGeom prst="circularArrow">
          <a:avLst>
            <a:gd name="adj1" fmla="val 8245"/>
            <a:gd name="adj2" fmla="val 575788"/>
            <a:gd name="adj3" fmla="val 16858128"/>
            <a:gd name="adj4" fmla="val 14966084"/>
            <a:gd name="adj5" fmla="val 9619"/>
          </a:avLst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  <a:gs pos="30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4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5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73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2D3F-4949-9042-8092-0B6DBD9F7542}">
      <dsp:nvSpPr>
        <dsp:cNvPr id="0" name=""/>
        <dsp:cNvSpPr/>
      </dsp:nvSpPr>
      <dsp:spPr>
        <a:xfrm>
          <a:off x="2853670" y="269416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Analytics of Student Successes and Failures</a:t>
          </a:r>
          <a:endParaRPr lang="en-US" sz="1900" kern="1200" dirty="0"/>
        </a:p>
      </dsp:txBody>
      <dsp:txXfrm>
        <a:off x="2853670" y="269416"/>
        <a:ext cx="1378700" cy="1378700"/>
      </dsp:txXfrm>
    </dsp:sp>
    <dsp:sp modelId="{81DFE54D-5AE4-624C-B1B5-4690AA135BF7}">
      <dsp:nvSpPr>
        <dsp:cNvPr id="0" name=""/>
        <dsp:cNvSpPr/>
      </dsp:nvSpPr>
      <dsp:spPr>
        <a:xfrm>
          <a:off x="756105" y="-1195"/>
          <a:ext cx="3257346" cy="3257346"/>
        </a:xfrm>
        <a:prstGeom prst="circularArrow">
          <a:avLst>
            <a:gd name="adj1" fmla="val 8254"/>
            <a:gd name="adj2" fmla="val 576551"/>
            <a:gd name="adj3" fmla="val 2961870"/>
            <a:gd name="adj4" fmla="val 53052"/>
            <a:gd name="adj5" fmla="val 962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8BE851-DA56-EC45-887C-13A83B76883C}">
      <dsp:nvSpPr>
        <dsp:cNvPr id="0" name=""/>
        <dsp:cNvSpPr/>
      </dsp:nvSpPr>
      <dsp:spPr>
        <a:xfrm>
          <a:off x="1695428" y="2275550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FF6666"/>
              </a:solidFill>
            </a:rPr>
            <a:t>Professor Structured Activities</a:t>
          </a:r>
          <a:endParaRPr lang="en-US" sz="1900" b="1" kern="1200" dirty="0">
            <a:solidFill>
              <a:srgbClr val="FF6666"/>
            </a:solidFill>
          </a:endParaRPr>
        </a:p>
      </dsp:txBody>
      <dsp:txXfrm>
        <a:off x="1695428" y="2275550"/>
        <a:ext cx="1378700" cy="1378700"/>
      </dsp:txXfrm>
    </dsp:sp>
    <dsp:sp modelId="{7DFE9A13-3E7A-4242-9FED-615838F7EC6C}">
      <dsp:nvSpPr>
        <dsp:cNvPr id="0" name=""/>
        <dsp:cNvSpPr/>
      </dsp:nvSpPr>
      <dsp:spPr>
        <a:xfrm>
          <a:off x="756105" y="-1195"/>
          <a:ext cx="3257346" cy="3257346"/>
        </a:xfrm>
        <a:prstGeom prst="circularArrow">
          <a:avLst>
            <a:gd name="adj1" fmla="val 8254"/>
            <a:gd name="adj2" fmla="val 576551"/>
            <a:gd name="adj3" fmla="val 10170397"/>
            <a:gd name="adj4" fmla="val 7261579"/>
            <a:gd name="adj5" fmla="val 9629"/>
          </a:avLst>
        </a:prstGeom>
        <a:gradFill rotWithShape="0">
          <a:gsLst>
            <a:gs pos="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  <a:gs pos="30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4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5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73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10000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A67F35-91D8-A74F-9F8D-E9630B58AC33}">
      <dsp:nvSpPr>
        <dsp:cNvPr id="0" name=""/>
        <dsp:cNvSpPr/>
      </dsp:nvSpPr>
      <dsp:spPr>
        <a:xfrm>
          <a:off x="537186" y="269416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Student Collaborative Learning</a:t>
          </a:r>
          <a:endParaRPr lang="en-US" sz="1900" kern="1200" dirty="0"/>
        </a:p>
      </dsp:txBody>
      <dsp:txXfrm>
        <a:off x="537186" y="269416"/>
        <a:ext cx="1378700" cy="1378700"/>
      </dsp:txXfrm>
    </dsp:sp>
    <dsp:sp modelId="{E7283C4C-463F-6E4E-B66B-D67FDF42BDFF}">
      <dsp:nvSpPr>
        <dsp:cNvPr id="0" name=""/>
        <dsp:cNvSpPr/>
      </dsp:nvSpPr>
      <dsp:spPr>
        <a:xfrm>
          <a:off x="756105" y="-1195"/>
          <a:ext cx="3257346" cy="3257346"/>
        </a:xfrm>
        <a:prstGeom prst="circularArrow">
          <a:avLst>
            <a:gd name="adj1" fmla="val 8254"/>
            <a:gd name="adj2" fmla="val 576551"/>
            <a:gd name="adj3" fmla="val 16854867"/>
            <a:gd name="adj4" fmla="val 14968582"/>
            <a:gd name="adj5" fmla="val 9629"/>
          </a:avLst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  <a:gs pos="30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4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5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73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2D3F-4949-9042-8092-0B6DBD9F7542}">
      <dsp:nvSpPr>
        <dsp:cNvPr id="0" name=""/>
        <dsp:cNvSpPr/>
      </dsp:nvSpPr>
      <dsp:spPr>
        <a:xfrm>
          <a:off x="2896485" y="269416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Analytics of Student Successes and Failures</a:t>
          </a:r>
          <a:endParaRPr lang="en-US" sz="1800" kern="1200" dirty="0"/>
        </a:p>
      </dsp:txBody>
      <dsp:txXfrm>
        <a:off x="2896485" y="269416"/>
        <a:ext cx="1378700" cy="1378700"/>
      </dsp:txXfrm>
    </dsp:sp>
    <dsp:sp modelId="{81DFE54D-5AE4-624C-B1B5-4690AA135BF7}">
      <dsp:nvSpPr>
        <dsp:cNvPr id="0" name=""/>
        <dsp:cNvSpPr/>
      </dsp:nvSpPr>
      <dsp:spPr>
        <a:xfrm>
          <a:off x="798920" y="-1195"/>
          <a:ext cx="3257346" cy="3257346"/>
        </a:xfrm>
        <a:prstGeom prst="circularArrow">
          <a:avLst>
            <a:gd name="adj1" fmla="val 8254"/>
            <a:gd name="adj2" fmla="val 576551"/>
            <a:gd name="adj3" fmla="val 2961870"/>
            <a:gd name="adj4" fmla="val 53052"/>
            <a:gd name="adj5" fmla="val 962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8BE851-DA56-EC45-887C-13A83B76883C}">
      <dsp:nvSpPr>
        <dsp:cNvPr id="0" name=""/>
        <dsp:cNvSpPr/>
      </dsp:nvSpPr>
      <dsp:spPr>
        <a:xfrm>
          <a:off x="1738243" y="2275550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rgbClr val="FFFFFF"/>
              </a:solidFill>
            </a:rPr>
            <a:t>Professor Structured Activities</a:t>
          </a:r>
          <a:endParaRPr lang="en-US" sz="1800" b="0" kern="1200" dirty="0">
            <a:solidFill>
              <a:srgbClr val="FFFFFF"/>
            </a:solidFill>
          </a:endParaRPr>
        </a:p>
      </dsp:txBody>
      <dsp:txXfrm>
        <a:off x="1738243" y="2275550"/>
        <a:ext cx="1378700" cy="1378700"/>
      </dsp:txXfrm>
    </dsp:sp>
    <dsp:sp modelId="{7DFE9A13-3E7A-4242-9FED-615838F7EC6C}">
      <dsp:nvSpPr>
        <dsp:cNvPr id="0" name=""/>
        <dsp:cNvSpPr/>
      </dsp:nvSpPr>
      <dsp:spPr>
        <a:xfrm>
          <a:off x="709907" y="-50229"/>
          <a:ext cx="3257346" cy="3257346"/>
        </a:xfrm>
        <a:prstGeom prst="circularArrow">
          <a:avLst>
            <a:gd name="adj1" fmla="val 8254"/>
            <a:gd name="adj2" fmla="val 576551"/>
            <a:gd name="adj3" fmla="val 9717616"/>
            <a:gd name="adj4" fmla="val 7000294"/>
            <a:gd name="adj5" fmla="val 9629"/>
          </a:avLst>
        </a:prstGeom>
        <a:gradFill rotWithShape="0">
          <a:gsLst>
            <a:gs pos="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  <a:gs pos="30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4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5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73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10000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A67F35-91D8-A74F-9F8D-E9630B58AC33}">
      <dsp:nvSpPr>
        <dsp:cNvPr id="0" name=""/>
        <dsp:cNvSpPr/>
      </dsp:nvSpPr>
      <dsp:spPr>
        <a:xfrm>
          <a:off x="353253" y="336773"/>
          <a:ext cx="1549962" cy="143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6666"/>
              </a:solidFill>
            </a:rPr>
            <a:t>Student Collaborative Learning</a:t>
          </a:r>
          <a:endParaRPr lang="en-US" sz="1800" b="1" kern="1200" dirty="0">
            <a:solidFill>
              <a:srgbClr val="FF6666"/>
            </a:solidFill>
          </a:endParaRPr>
        </a:p>
      </dsp:txBody>
      <dsp:txXfrm>
        <a:off x="353253" y="336773"/>
        <a:ext cx="1549962" cy="1437749"/>
      </dsp:txXfrm>
    </dsp:sp>
    <dsp:sp modelId="{E7283C4C-463F-6E4E-B66B-D67FDF42BDFF}">
      <dsp:nvSpPr>
        <dsp:cNvPr id="0" name=""/>
        <dsp:cNvSpPr/>
      </dsp:nvSpPr>
      <dsp:spPr>
        <a:xfrm>
          <a:off x="693630" y="-45831"/>
          <a:ext cx="3257346" cy="3257346"/>
        </a:xfrm>
        <a:prstGeom prst="circularArrow">
          <a:avLst>
            <a:gd name="adj1" fmla="val 8254"/>
            <a:gd name="adj2" fmla="val 576551"/>
            <a:gd name="adj3" fmla="val 17148915"/>
            <a:gd name="adj4" fmla="val 14922015"/>
            <a:gd name="adj5" fmla="val 9629"/>
          </a:avLst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  <a:gs pos="30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4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5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73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2D3F-4949-9042-8092-0B6DBD9F7542}">
      <dsp:nvSpPr>
        <dsp:cNvPr id="0" name=""/>
        <dsp:cNvSpPr/>
      </dsp:nvSpPr>
      <dsp:spPr>
        <a:xfrm>
          <a:off x="2896485" y="269416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FF6666"/>
              </a:solidFill>
            </a:rPr>
            <a:t>Analytics of Student Successes and Failures</a:t>
          </a:r>
          <a:endParaRPr lang="en-US" sz="1900" b="1" kern="1200" dirty="0">
            <a:solidFill>
              <a:srgbClr val="FF6666"/>
            </a:solidFill>
          </a:endParaRPr>
        </a:p>
      </dsp:txBody>
      <dsp:txXfrm>
        <a:off x="2896485" y="269416"/>
        <a:ext cx="1378700" cy="1378700"/>
      </dsp:txXfrm>
    </dsp:sp>
    <dsp:sp modelId="{81DFE54D-5AE4-624C-B1B5-4690AA135BF7}">
      <dsp:nvSpPr>
        <dsp:cNvPr id="0" name=""/>
        <dsp:cNvSpPr/>
      </dsp:nvSpPr>
      <dsp:spPr>
        <a:xfrm>
          <a:off x="798920" y="-1195"/>
          <a:ext cx="3257346" cy="3257346"/>
        </a:xfrm>
        <a:prstGeom prst="circularArrow">
          <a:avLst>
            <a:gd name="adj1" fmla="val 8254"/>
            <a:gd name="adj2" fmla="val 576551"/>
            <a:gd name="adj3" fmla="val 2961870"/>
            <a:gd name="adj4" fmla="val 53052"/>
            <a:gd name="adj5" fmla="val 962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8BE851-DA56-EC45-887C-13A83B76883C}">
      <dsp:nvSpPr>
        <dsp:cNvPr id="0" name=""/>
        <dsp:cNvSpPr/>
      </dsp:nvSpPr>
      <dsp:spPr>
        <a:xfrm>
          <a:off x="1738243" y="2275550"/>
          <a:ext cx="1378700" cy="137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rgbClr val="FFFFFF"/>
              </a:solidFill>
            </a:rPr>
            <a:t>Professor Structured Activities</a:t>
          </a:r>
          <a:endParaRPr lang="en-US" sz="1900" b="0" kern="1200" dirty="0">
            <a:solidFill>
              <a:srgbClr val="FFFFFF"/>
            </a:solidFill>
          </a:endParaRPr>
        </a:p>
      </dsp:txBody>
      <dsp:txXfrm>
        <a:off x="1738243" y="2275550"/>
        <a:ext cx="1378700" cy="1378700"/>
      </dsp:txXfrm>
    </dsp:sp>
    <dsp:sp modelId="{7DFE9A13-3E7A-4242-9FED-615838F7EC6C}">
      <dsp:nvSpPr>
        <dsp:cNvPr id="0" name=""/>
        <dsp:cNvSpPr/>
      </dsp:nvSpPr>
      <dsp:spPr>
        <a:xfrm>
          <a:off x="709907" y="-50229"/>
          <a:ext cx="3257346" cy="3257346"/>
        </a:xfrm>
        <a:prstGeom prst="circularArrow">
          <a:avLst>
            <a:gd name="adj1" fmla="val 8254"/>
            <a:gd name="adj2" fmla="val 576551"/>
            <a:gd name="adj3" fmla="val 9717616"/>
            <a:gd name="adj4" fmla="val 7000294"/>
            <a:gd name="adj5" fmla="val 9629"/>
          </a:avLst>
        </a:prstGeom>
        <a:gradFill rotWithShape="0">
          <a:gsLst>
            <a:gs pos="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  <a:gs pos="30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4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55000">
              <a:schemeClr val="accent2">
                <a:hueOff val="-4516778"/>
                <a:satOff val="-2049"/>
                <a:lumOff val="3529"/>
                <a:alphaOff val="0"/>
                <a:tint val="66000"/>
                <a:satMod val="200000"/>
              </a:schemeClr>
            </a:gs>
            <a:gs pos="73000">
              <a:schemeClr val="accent2">
                <a:hueOff val="-4516778"/>
                <a:satOff val="-2049"/>
                <a:lumOff val="3529"/>
                <a:alphaOff val="0"/>
                <a:tint val="61000"/>
                <a:satMod val="200000"/>
              </a:schemeClr>
            </a:gs>
            <a:gs pos="100000">
              <a:schemeClr val="accent2">
                <a:hueOff val="-4516778"/>
                <a:satOff val="-2049"/>
                <a:lumOff val="3529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A67F35-91D8-A74F-9F8D-E9630B58AC33}">
      <dsp:nvSpPr>
        <dsp:cNvPr id="0" name=""/>
        <dsp:cNvSpPr/>
      </dsp:nvSpPr>
      <dsp:spPr>
        <a:xfrm>
          <a:off x="353253" y="336773"/>
          <a:ext cx="1549962" cy="143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tx1"/>
              </a:solidFill>
            </a:rPr>
            <a:t>Student Collaborative Learning</a:t>
          </a:r>
          <a:endParaRPr lang="en-US" sz="1900" b="0" kern="1200" dirty="0">
            <a:solidFill>
              <a:schemeClr val="tx1"/>
            </a:solidFill>
          </a:endParaRPr>
        </a:p>
      </dsp:txBody>
      <dsp:txXfrm>
        <a:off x="353253" y="336773"/>
        <a:ext cx="1549962" cy="1437749"/>
      </dsp:txXfrm>
    </dsp:sp>
    <dsp:sp modelId="{E7283C4C-463F-6E4E-B66B-D67FDF42BDFF}">
      <dsp:nvSpPr>
        <dsp:cNvPr id="0" name=""/>
        <dsp:cNvSpPr/>
      </dsp:nvSpPr>
      <dsp:spPr>
        <a:xfrm>
          <a:off x="693630" y="-45831"/>
          <a:ext cx="3257346" cy="3257346"/>
        </a:xfrm>
        <a:prstGeom prst="circularArrow">
          <a:avLst>
            <a:gd name="adj1" fmla="val 8254"/>
            <a:gd name="adj2" fmla="val 576551"/>
            <a:gd name="adj3" fmla="val 17148915"/>
            <a:gd name="adj4" fmla="val 14922015"/>
            <a:gd name="adj5" fmla="val 9629"/>
          </a:avLst>
        </a:prstGeom>
        <a:gradFill rotWithShape="0">
          <a:gsLst>
            <a:gs pos="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  <a:gs pos="30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4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55000">
              <a:schemeClr val="accent2">
                <a:hueOff val="-9033556"/>
                <a:satOff val="-4099"/>
                <a:lumOff val="7058"/>
                <a:alphaOff val="0"/>
                <a:tint val="66000"/>
                <a:satMod val="200000"/>
              </a:schemeClr>
            </a:gs>
            <a:gs pos="73000">
              <a:schemeClr val="accent2">
                <a:hueOff val="-9033556"/>
                <a:satOff val="-4099"/>
                <a:lumOff val="7058"/>
                <a:alphaOff val="0"/>
                <a:tint val="61000"/>
                <a:satMod val="200000"/>
              </a:schemeClr>
            </a:gs>
            <a:gs pos="100000">
              <a:schemeClr val="accent2">
                <a:hueOff val="-9033556"/>
                <a:satOff val="-4099"/>
                <a:lumOff val="7058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2C9A-D279-D94C-9AAE-0E8F770B0A4B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5FB1-7042-684F-B425-397CD6AA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E2B7-FFE8-8D49-890C-AE368920C43E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0053C-E433-064A-BA26-633EBC81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Financials (Revenue Model)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(who brings what to do the table?)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Branding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can then collaboratively tackle topics that would have been difficult in a passive lecture </a:t>
            </a:r>
            <a:r>
              <a:rPr lang="en-US" baseline="0" dirty="0" smtClean="0"/>
              <a:t>environment by finding and annotating high quality websites and taking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analytics are sent back to the professor based on the activities</a:t>
            </a:r>
            <a:r>
              <a:rPr lang="en-US" baseline="0" dirty="0" smtClean="0"/>
              <a:t> to help him or her better tailor future activities and class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3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13.6 Million</a:t>
            </a:r>
            <a:r>
              <a:rPr lang="en-US" baseline="0" dirty="0" smtClean="0"/>
              <a:t> Undergraduate students in 4-year colleges</a:t>
            </a:r>
          </a:p>
          <a:p>
            <a:r>
              <a:rPr lang="en-US" baseline="0" dirty="0" smtClean="0"/>
              <a:t>3.88 Million College courses taught each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$79 </a:t>
            </a:r>
            <a:r>
              <a:rPr lang="en-US" dirty="0" err="1" smtClean="0"/>
              <a:t>pricepoint</a:t>
            </a:r>
            <a:endParaRPr lang="en-US" dirty="0" smtClean="0"/>
          </a:p>
          <a:p>
            <a:r>
              <a:rPr lang="en-US" dirty="0" smtClean="0"/>
              <a:t>If in 200,000 courses, $1.6 Million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competition, but nothing like </a:t>
            </a:r>
            <a:r>
              <a:rPr lang="en-US" dirty="0" smtClean="0"/>
              <a:t>us especially in analytics and collaboration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4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46 % of students</a:t>
            </a:r>
            <a:r>
              <a:rPr lang="en-US" baseline="0" dirty="0" smtClean="0"/>
              <a:t> have had no significant learning experiences after 2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34% of students</a:t>
            </a:r>
            <a:r>
              <a:rPr lang="en-US" baseline="0" dirty="0" smtClean="0"/>
              <a:t> have had no significant learning experiences after 2 years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r>
              <a:rPr lang="en-US" baseline="0" dirty="0" smtClean="0"/>
              <a:t> are impersonal and passive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r>
              <a:rPr lang="en-US" baseline="0" dirty="0" smtClean="0"/>
              <a:t> are unstructured and not supportive of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o</a:t>
            </a:r>
            <a:r>
              <a:rPr lang="en-US" dirty="0" smtClean="0"/>
              <a:t>nline resources</a:t>
            </a:r>
            <a:r>
              <a:rPr lang="en-US" baseline="0" dirty="0" smtClean="0"/>
              <a:t> are written by industry experts and aren’t structured to learn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</a:t>
            </a:r>
            <a:r>
              <a:rPr lang="en-US" dirty="0" err="1" smtClean="0"/>
              <a:t>NoteCollab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NoteCollab</a:t>
            </a:r>
            <a:r>
              <a:rPr lang="en-US" dirty="0" smtClean="0"/>
              <a:t> is an</a:t>
            </a:r>
            <a:r>
              <a:rPr lang="en-US" baseline="0" dirty="0" smtClean="0"/>
              <a:t> iterative three step process to improve </a:t>
            </a:r>
            <a:r>
              <a:rPr lang="en-US" baseline="0" smtClean="0"/>
              <a:t>student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NoteCollab</a:t>
            </a:r>
            <a:r>
              <a:rPr lang="en-US" baseline="0" dirty="0" smtClean="0"/>
              <a:t> provides a framework for professors to build learning activities for student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053C-E433-064A-BA26-633EBC811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27,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NoteCollab" TargetMode="External"/><Relationship Id="rId4" Type="http://schemas.openxmlformats.org/officeDocument/2006/relationships/hyperlink" Target="http://www.twitter.com/NoteCollab" TargetMode="External"/><Relationship Id="rId5" Type="http://schemas.openxmlformats.org/officeDocument/2006/relationships/hyperlink" Target="http://www.NoteCollab.c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err="1" smtClean="0">
                <a:latin typeface="Bradley Hand ITC TT-Bold"/>
                <a:cs typeface="Bradley Hand ITC TT-Bold"/>
              </a:rPr>
              <a:t>Note</a:t>
            </a:r>
            <a:r>
              <a:rPr lang="en-US" b="1" i="1" dirty="0" err="1" smtClean="0">
                <a:latin typeface="Gill Sans"/>
                <a:cs typeface="Gill Sans"/>
              </a:rPr>
              <a:t>Collab</a:t>
            </a:r>
            <a:endParaRPr lang="en-US" b="1" i="1" dirty="0"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429000" cy="1825625"/>
          </a:xfrm>
        </p:spPr>
        <p:txBody>
          <a:bodyPr/>
          <a:lstStyle/>
          <a:p>
            <a:r>
              <a:rPr lang="en-US" dirty="0" smtClean="0"/>
              <a:t>Why Learn Apart, </a:t>
            </a:r>
          </a:p>
          <a:p>
            <a:r>
              <a:rPr lang="en-US" dirty="0"/>
              <a:t>W</a:t>
            </a:r>
            <a:r>
              <a:rPr lang="en-US" dirty="0" smtClean="0"/>
              <a:t>hen We </a:t>
            </a:r>
            <a:r>
              <a:rPr lang="en-US" dirty="0"/>
              <a:t>C</a:t>
            </a:r>
            <a:r>
              <a:rPr lang="en-US" dirty="0" smtClean="0"/>
              <a:t>an Learn Together?</a:t>
            </a:r>
            <a:endParaRPr lang="en-US" dirty="0"/>
          </a:p>
        </p:txBody>
      </p:sp>
      <p:pic>
        <p:nvPicPr>
          <p:cNvPr id="4" name="Picture 3" descr="Screen Shot 2012-11-13 at 9.43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14" y="1837836"/>
            <a:ext cx="4393086" cy="1289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829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027840"/>
              </p:ext>
            </p:extLst>
          </p:nvPr>
        </p:nvGraphicFramePr>
        <p:xfrm>
          <a:off x="832554" y="719665"/>
          <a:ext cx="4769557" cy="365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Grouplearningtogeth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7" y="3614997"/>
            <a:ext cx="4201400" cy="25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2686044"/>
              </p:ext>
            </p:extLst>
          </p:nvPr>
        </p:nvGraphicFramePr>
        <p:xfrm>
          <a:off x="832554" y="719665"/>
          <a:ext cx="4769557" cy="365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Report-Car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55" y="3253316"/>
            <a:ext cx="342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1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13.6 Million students attending 4-year colleges in America</a:t>
            </a:r>
          </a:p>
          <a:p>
            <a:r>
              <a:rPr lang="en-US" dirty="0" smtClean="0"/>
              <a:t>Approximately 3.88 Million college courses each year in 4-year colleges</a:t>
            </a:r>
            <a:endParaRPr lang="en-US" dirty="0"/>
          </a:p>
        </p:txBody>
      </p:sp>
      <p:pic>
        <p:nvPicPr>
          <p:cNvPr id="5" name="Picture 4" descr="cropped-conference_group_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740"/>
            <a:ext cx="9144000" cy="1926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444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b="1" dirty="0" smtClean="0"/>
              <a:t>$79</a:t>
            </a:r>
            <a:r>
              <a:rPr lang="en-US" dirty="0" smtClean="0"/>
              <a:t> a license, if </a:t>
            </a:r>
            <a:r>
              <a:rPr lang="en-US" dirty="0" err="1" smtClean="0"/>
              <a:t>NoteCollab</a:t>
            </a:r>
            <a:r>
              <a:rPr lang="en-US" dirty="0" smtClean="0"/>
              <a:t> is used in</a:t>
            </a:r>
            <a:r>
              <a:rPr lang="en-US" b="1" dirty="0" smtClean="0"/>
              <a:t> 200,000 </a:t>
            </a:r>
            <a:r>
              <a:rPr lang="en-US" dirty="0" smtClean="0"/>
              <a:t>courses during a school year, that works out to </a:t>
            </a:r>
            <a:r>
              <a:rPr lang="en-US" b="1" dirty="0" smtClean="0"/>
              <a:t>$1.6 Million</a:t>
            </a:r>
            <a:r>
              <a:rPr lang="en-US" dirty="0" smtClean="0"/>
              <a:t> in sales</a:t>
            </a:r>
            <a:endParaRPr lang="en-US" dirty="0"/>
          </a:p>
        </p:txBody>
      </p:sp>
      <p:pic>
        <p:nvPicPr>
          <p:cNvPr id="4" name="Picture 3" descr="moneypuzz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5" y="2626304"/>
            <a:ext cx="5921022" cy="3878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78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Blackboard/Moodle</a:t>
            </a:r>
          </a:p>
          <a:p>
            <a:pPr lvl="1"/>
            <a:r>
              <a:rPr lang="en-US" dirty="0" smtClean="0"/>
              <a:t>Full SIS, not built for group learning</a:t>
            </a:r>
          </a:p>
          <a:p>
            <a:r>
              <a:rPr lang="en-US" dirty="0" smtClean="0"/>
              <a:t>Wikipedia(s)</a:t>
            </a:r>
          </a:p>
          <a:p>
            <a:pPr lvl="1"/>
            <a:r>
              <a:rPr lang="en-US" dirty="0" smtClean="0"/>
              <a:t>Not structured for a course</a:t>
            </a:r>
          </a:p>
          <a:p>
            <a:pPr lvl="1"/>
            <a:r>
              <a:rPr lang="en-US" dirty="0" smtClean="0"/>
              <a:t>Does not allow multiple submissions in a structured format</a:t>
            </a:r>
          </a:p>
          <a:p>
            <a:r>
              <a:rPr lang="en-US" dirty="0" err="1" smtClean="0"/>
              <a:t>GroupNotes.ca</a:t>
            </a:r>
            <a:endParaRPr lang="en-US" dirty="0" smtClean="0"/>
          </a:p>
          <a:p>
            <a:pPr lvl="1"/>
            <a:r>
              <a:rPr lang="en-US" dirty="0" smtClean="0"/>
              <a:t>Great tool for annotating websites</a:t>
            </a:r>
          </a:p>
          <a:p>
            <a:pPr lvl="1"/>
            <a:r>
              <a:rPr lang="en-US" dirty="0" smtClean="0"/>
              <a:t>Course and analytics structure not ideal</a:t>
            </a:r>
          </a:p>
          <a:p>
            <a:pPr lvl="1"/>
            <a:r>
              <a:rPr lang="en-US" dirty="0" smtClean="0"/>
              <a:t>Class collaboration not considered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26619"/>
              </p:ext>
            </p:extLst>
          </p:nvPr>
        </p:nvGraphicFramePr>
        <p:xfrm>
          <a:off x="685800" y="1284106"/>
          <a:ext cx="7921979" cy="531835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rotWithShape="0">
                    <a:srgbClr val="000000">
                      <a:alpha val="58000"/>
                    </a:srgbClr>
                  </a:outerShdw>
                </a:effectLst>
                <a:tableStyleId>{18603FDC-E32A-4AB5-989C-0864C3EAD2B8}</a:tableStyleId>
              </a:tblPr>
              <a:tblGrid>
                <a:gridCol w="1731674"/>
                <a:gridCol w="1437117"/>
                <a:gridCol w="1584396"/>
                <a:gridCol w="1584396"/>
                <a:gridCol w="1584396"/>
              </a:tblGrid>
              <a:tr h="71849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587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NoteCollab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587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Blackboard/Moodle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587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 Wikipedia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587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GroupNotes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587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40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Course</a:t>
                      </a:r>
                      <a:r>
                        <a:rPr lang="en-US" sz="1600" baseline="0" dirty="0" smtClean="0"/>
                        <a:t> Structure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587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587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87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87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587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40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r>
                        <a:rPr lang="en-US" sz="1600" baseline="0" dirty="0" smtClean="0"/>
                        <a:t> Collaboration Tools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40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 Collaboration Tools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40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Professor</a:t>
                      </a:r>
                      <a:r>
                        <a:rPr lang="en-US" sz="1600" baseline="0" dirty="0" smtClean="0"/>
                        <a:t> Analytics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40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Structure for Future Student Use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54011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Student Rankings for Quality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8-Point Star 5"/>
          <p:cNvSpPr/>
          <p:nvPr/>
        </p:nvSpPr>
        <p:spPr>
          <a:xfrm>
            <a:off x="2765778" y="2088444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8-Point Star 6"/>
          <p:cNvSpPr/>
          <p:nvPr/>
        </p:nvSpPr>
        <p:spPr>
          <a:xfrm>
            <a:off x="4301067" y="2116666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8-Point Star 7"/>
          <p:cNvSpPr/>
          <p:nvPr/>
        </p:nvSpPr>
        <p:spPr>
          <a:xfrm>
            <a:off x="2765778" y="2889955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-Point Star 8"/>
          <p:cNvSpPr/>
          <p:nvPr/>
        </p:nvSpPr>
        <p:spPr>
          <a:xfrm>
            <a:off x="4301067" y="2889955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8-Point Star 9"/>
          <p:cNvSpPr/>
          <p:nvPr/>
        </p:nvSpPr>
        <p:spPr>
          <a:xfrm>
            <a:off x="7560734" y="2889955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8-Point Star 10"/>
          <p:cNvSpPr/>
          <p:nvPr/>
        </p:nvSpPr>
        <p:spPr>
          <a:xfrm>
            <a:off x="2765778" y="3623733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8-Point Star 11"/>
          <p:cNvSpPr/>
          <p:nvPr/>
        </p:nvSpPr>
        <p:spPr>
          <a:xfrm>
            <a:off x="4301067" y="3623733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8-Point Star 12"/>
          <p:cNvSpPr/>
          <p:nvPr/>
        </p:nvSpPr>
        <p:spPr>
          <a:xfrm>
            <a:off x="5909734" y="3623733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14"/>
          <p:cNvSpPr/>
          <p:nvPr/>
        </p:nvSpPr>
        <p:spPr>
          <a:xfrm>
            <a:off x="2765778" y="4385733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8-Point Star 15"/>
          <p:cNvSpPr/>
          <p:nvPr/>
        </p:nvSpPr>
        <p:spPr>
          <a:xfrm>
            <a:off x="2765778" y="5122334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8-Point Star 16"/>
          <p:cNvSpPr/>
          <p:nvPr/>
        </p:nvSpPr>
        <p:spPr>
          <a:xfrm>
            <a:off x="5909734" y="5122334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8-Point Star 17"/>
          <p:cNvSpPr/>
          <p:nvPr/>
        </p:nvSpPr>
        <p:spPr>
          <a:xfrm>
            <a:off x="2765778" y="6036733"/>
            <a:ext cx="550333" cy="423334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Notecollab.co</a:t>
            </a:r>
            <a:endParaRPr lang="en-US" dirty="0"/>
          </a:p>
        </p:txBody>
      </p:sp>
      <p:pic>
        <p:nvPicPr>
          <p:cNvPr id="4" name="Content Placeholder 3" descr="Screen Shot 2012-11-26 at 11.33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8" b="9808"/>
          <a:stretch>
            <a:fillRect/>
          </a:stretch>
        </p:blipFill>
        <p:spPr>
          <a:xfrm>
            <a:off x="-88900" y="1227138"/>
            <a:ext cx="9458325" cy="4545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243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www.facebook.com/NoteCollab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www.twitter.com/NoteCollab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www.NoteCollab.co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6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today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948513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4731" y="5334000"/>
            <a:ext cx="48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Conducted by College Learning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today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46523"/>
              </p:ext>
            </p:extLst>
          </p:nvPr>
        </p:nvGraphicFramePr>
        <p:xfrm>
          <a:off x="685800" y="1417638"/>
          <a:ext cx="7772400" cy="4565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14731" y="5518666"/>
            <a:ext cx="48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Conducted by College Learning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today</a:t>
            </a:r>
          </a:p>
        </p:txBody>
      </p:sp>
      <p:pic>
        <p:nvPicPr>
          <p:cNvPr id="6" name="Content Placeholder 5" descr="Screen Shot 2012-11-26 at 8.56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2" b="11582"/>
          <a:stretch>
            <a:fillRect/>
          </a:stretch>
        </p:blipFill>
        <p:spPr>
          <a:xfrm>
            <a:off x="922601" y="1826861"/>
            <a:ext cx="7535599" cy="3620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6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today</a:t>
            </a:r>
          </a:p>
        </p:txBody>
      </p:sp>
      <p:pic>
        <p:nvPicPr>
          <p:cNvPr id="3" name="Picture 2" descr="students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77" y="1417638"/>
            <a:ext cx="6469380" cy="4309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636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today</a:t>
            </a:r>
          </a:p>
        </p:txBody>
      </p:sp>
      <p:pic>
        <p:nvPicPr>
          <p:cNvPr id="4" name="Picture 3" descr="StationaryStatesAnima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74" y="2412999"/>
            <a:ext cx="2736548" cy="2554111"/>
          </a:xfrm>
          <a:prstGeom prst="rect">
            <a:avLst/>
          </a:prstGeom>
        </p:spPr>
      </p:pic>
      <p:pic>
        <p:nvPicPr>
          <p:cNvPr id="5" name="Picture 4" descr="Screen Shot 2012-11-26 at 9.13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4543778" cy="4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13 at 9.43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3" y="2196258"/>
            <a:ext cx="6794500" cy="199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8543264"/>
              </p:ext>
            </p:extLst>
          </p:nvPr>
        </p:nvGraphicFramePr>
        <p:xfrm>
          <a:off x="1058332" y="1157110"/>
          <a:ext cx="7399867" cy="515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creen Shot 2012-11-13 at 9.43.35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337609"/>
            <a:ext cx="3343754" cy="981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843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2995042"/>
              </p:ext>
            </p:extLst>
          </p:nvPr>
        </p:nvGraphicFramePr>
        <p:xfrm>
          <a:off x="832554" y="719665"/>
          <a:ext cx="4769557" cy="365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HappyComputerMan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56" y="2494188"/>
            <a:ext cx="3698052" cy="37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Urban Pop">
    <a:dk1>
      <a:srgbClr val="000000"/>
    </a:dk1>
    <a:lt1>
      <a:srgbClr val="FFFFFF"/>
    </a:lt1>
    <a:dk2>
      <a:srgbClr val="282828"/>
    </a:dk2>
    <a:lt2>
      <a:srgbClr val="D4D4D4"/>
    </a:lt2>
    <a:accent1>
      <a:srgbClr val="86CE24"/>
    </a:accent1>
    <a:accent2>
      <a:srgbClr val="00A2E6"/>
    </a:accent2>
    <a:accent3>
      <a:srgbClr val="FAC810"/>
    </a:accent3>
    <a:accent4>
      <a:srgbClr val="7D8F8C"/>
    </a:accent4>
    <a:accent5>
      <a:srgbClr val="D06B20"/>
    </a:accent5>
    <a:accent6>
      <a:srgbClr val="958B8B"/>
    </a:accent6>
    <a:hlink>
      <a:srgbClr val="FF9900"/>
    </a:hlink>
    <a:folHlink>
      <a:srgbClr val="969696"/>
    </a:folHlink>
  </a:clrScheme>
  <a:fontScheme name="Urban Pop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Urban Pop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1909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phClr">
              <a:shade val="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5000"/>
              <a:shade val="100000"/>
              <a:alpha val="100000"/>
              <a:satMod val="100000"/>
              <a:lumMod val="100000"/>
            </a:schemeClr>
          </a:gs>
          <a:gs pos="9000">
            <a:schemeClr val="phClr">
              <a:tint val="90000"/>
              <a:shade val="100000"/>
              <a:alpha val="100000"/>
              <a:satMod val="100000"/>
              <a:lumMod val="100000"/>
            </a:schemeClr>
          </a:gs>
          <a:gs pos="34000">
            <a:schemeClr val="phClr">
              <a:tint val="83000"/>
              <a:shade val="100000"/>
              <a:alpha val="100000"/>
              <a:satMod val="100000"/>
              <a:lumMod val="100000"/>
            </a:schemeClr>
          </a:gs>
          <a:gs pos="62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  <a:gs pos="90000">
            <a:schemeClr val="phClr">
              <a:tint val="92000"/>
              <a:shade val="100000"/>
              <a:alpha val="100000"/>
              <a:satMod val="100000"/>
              <a:lumMod val="90000"/>
            </a:schemeClr>
          </a:gs>
          <a:gs pos="100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</a:gsLst>
        <a:lin ang="5400000" scaled="1"/>
      </a:gradFill>
      <a:gradFill rotWithShape="1">
        <a:gsLst>
          <a:gs pos="0">
            <a:schemeClr val="phClr">
              <a:tint val="78000"/>
            </a:schemeClr>
          </a:gs>
          <a:gs pos="100000">
            <a:schemeClr val="phClr">
              <a:tint val="95000"/>
              <a:shade val="98000"/>
              <a:lumMod val="80000"/>
            </a:schemeClr>
          </a:gs>
        </a:gsLst>
        <a:path path="circle">
          <a:fillToRect l="50000" t="100000" r="10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1229</TotalTime>
  <Words>455</Words>
  <Application>Microsoft Macintosh PowerPoint</Application>
  <PresentationFormat>On-screen Show (4:3)</PresentationFormat>
  <Paragraphs>90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 Pop</vt:lpstr>
      <vt:lpstr>NoteCollab</vt:lpstr>
      <vt:lpstr>Education today</vt:lpstr>
      <vt:lpstr>Education today</vt:lpstr>
      <vt:lpstr>Education today</vt:lpstr>
      <vt:lpstr>Education today</vt:lpstr>
      <vt:lpstr>Education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</vt:lpstr>
      <vt:lpstr>Financials</vt:lpstr>
      <vt:lpstr>Competition</vt:lpstr>
      <vt:lpstr>Notecollab.co</vt:lpstr>
      <vt:lpstr>Questions?</vt:lpstr>
    </vt:vector>
  </TitlesOfParts>
  <Company>Cincinnati Children's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NoteCollad</dc:title>
  <dc:creator>Andrew Plassard</dc:creator>
  <cp:lastModifiedBy>Andrew Plassard</cp:lastModifiedBy>
  <cp:revision>76</cp:revision>
  <dcterms:created xsi:type="dcterms:W3CDTF">2012-11-19T17:01:29Z</dcterms:created>
  <dcterms:modified xsi:type="dcterms:W3CDTF">2012-11-27T19:14:56Z</dcterms:modified>
</cp:coreProperties>
</file>