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wilkeraziz/PET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PET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The main page displays configurations. Each configuration comes with available jobs.</a:t>
            </a:r>
          </a:p>
        </p:txBody>
      </p:sp>
      <p:pic>
        <p:nvPicPr>
          <p:cNvPr id="34" name="Screenshot 2015-01-06 09.36.0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7424" y="1692805"/>
            <a:ext cx="7649952" cy="52549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...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monolingual post-editing or revision</a:t>
            </a:r>
          </a:p>
        </p:txBody>
      </p:sp>
      <p:pic>
        <p:nvPicPr>
          <p:cNvPr id="70" name="Screenshot 2015-01-06 09.41.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8691" y="1783751"/>
            <a:ext cx="8767418" cy="51321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Dictionaries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monolingual and bilingual</a:t>
            </a:r>
          </a:p>
        </p:txBody>
      </p:sp>
      <p:pic>
        <p:nvPicPr>
          <p:cNvPr id="74" name="Screenshot 2015-01-06 09.39.5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2879" y="1953960"/>
            <a:ext cx="8579042" cy="50218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...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78" name="Screenshot 2015-01-06 09.40.1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32809" y="1887732"/>
            <a:ext cx="8165438" cy="47797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More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multiple MTs, version control, support to length constraints</a:t>
            </a:r>
          </a:p>
        </p:txBody>
      </p:sp>
      <p:pic>
        <p:nvPicPr>
          <p:cNvPr id="82" name="Screenshot 2015-01-06 10.00.5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3753" y="1524294"/>
            <a:ext cx="9397294" cy="55008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For even more and to contribute features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3200" u="sng">
                <a:hlinkClick r:id="rId2" invalidUrl="" action="" tgtFrame="" tooltip="" history="1" highlightClick="0" endSnd="0"/>
              </a:rPr>
              <a:t>https://github.com/wilkeraziz/PET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Standard job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Displays source units and their draft translations side by side</a:t>
            </a:r>
          </a:p>
        </p:txBody>
      </p:sp>
      <p:pic>
        <p:nvPicPr>
          <p:cNvPr id="38" name="Screenshot 2015-01-06 09.36.1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3655" y="964154"/>
            <a:ext cx="10257490" cy="60043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Editing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Logs edits, time, keystrokes, navigation, etc.</a:t>
            </a:r>
          </a:p>
        </p:txBody>
      </p:sp>
      <p:pic>
        <p:nvPicPr>
          <p:cNvPr id="42" name="Screenshot 2015-01-06 09.36.3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6581" y="1542847"/>
            <a:ext cx="9491638" cy="5556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...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we log each and every unit (unit can be a segment, paragraph or whole text)</a:t>
            </a:r>
          </a:p>
        </p:txBody>
      </p:sp>
      <p:pic>
        <p:nvPicPr>
          <p:cNvPr id="46" name="Screenshot 2015-01-06 09.36.4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5359" y="1614086"/>
            <a:ext cx="9262095" cy="54217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Back to menu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50" name="Screenshot 2015-01-06 09.37.2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0810" y="1667405"/>
            <a:ext cx="7983180" cy="54838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Other tasks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One can pre-configure a number of different tasks</a:t>
            </a:r>
          </a:p>
        </p:txBody>
      </p:sp>
      <p:pic>
        <p:nvPicPr>
          <p:cNvPr id="54" name="Screenshot 2015-01-06 09.35.0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6057" y="1655499"/>
            <a:ext cx="7672686" cy="52705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...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such as post-editing of a whole document</a:t>
            </a:r>
          </a:p>
        </p:txBody>
      </p:sp>
      <p:pic>
        <p:nvPicPr>
          <p:cNvPr id="58" name="Screenshot 2015-01-06 09.39.5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3369" y="1910106"/>
            <a:ext cx="8598062" cy="50330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...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one segment at a time (hiding forthcoming segments)</a:t>
            </a:r>
          </a:p>
        </p:txBody>
      </p:sp>
      <p:pic>
        <p:nvPicPr>
          <p:cNvPr id="62" name="Screenshot 2015-01-06 09.40.1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5839" y="1848888"/>
            <a:ext cx="8393122" cy="49130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...</a:t>
            </a: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collecting explicit assessments after each unit</a:t>
            </a:r>
          </a:p>
        </p:txBody>
      </p:sp>
      <p:pic>
        <p:nvPicPr>
          <p:cNvPr id="66" name="Screenshot 2015-01-06 09.40.3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4245" y="1602630"/>
            <a:ext cx="7116310" cy="55179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