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E57A62C-8B35-4027-880C-4F43FB63A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Aydın Can Sakarya</a:t>
            </a:r>
          </a:p>
          <a:p>
            <a:r>
              <a:rPr lang="tr-TR" dirty="0"/>
              <a:t>18MY03033</a:t>
            </a:r>
          </a:p>
        </p:txBody>
      </p:sp>
    </p:spTree>
    <p:extLst>
      <p:ext uri="{BB962C8B-B14F-4D97-AF65-F5344CB8AC3E}">
        <p14:creationId xmlns:p14="http://schemas.microsoft.com/office/powerpoint/2010/main" val="194810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AA4A2D-1118-4192-BF6E-2AFB6D6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 MİNİMUM YOL PROBLEMİ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B02BC-7AD3-4273-847C-3921DA20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 </a:t>
            </a:r>
          </a:p>
          <a:p>
            <a:r>
              <a:rPr lang="tr-TR" dirty="0" err="1"/>
              <a:t>Shortes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Problem yani en kısa yol </a:t>
            </a:r>
            <a:r>
              <a:rPr lang="tr-TR" dirty="0" err="1"/>
              <a:t>problemi’nden</a:t>
            </a:r>
            <a:r>
              <a:rPr lang="tr-TR" dirty="0"/>
              <a:t> önce bu konuyla ilgili olan </a:t>
            </a:r>
            <a:r>
              <a:rPr lang="tr-TR" dirty="0" err="1"/>
              <a:t>Graf</a:t>
            </a:r>
            <a:r>
              <a:rPr lang="tr-TR" dirty="0"/>
              <a:t> </a:t>
            </a:r>
            <a:r>
              <a:rPr lang="tr-TR" dirty="0" err="1"/>
              <a:t>Teorisin’den</a:t>
            </a:r>
            <a:r>
              <a:rPr lang="tr-TR" dirty="0"/>
              <a:t> bahsetmek istiyorum.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57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AE2ED4-D370-4472-B94C-1261BE65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GRAF TEORİSİ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2688BC-656B-419E-A70C-A57822BC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Graf</a:t>
            </a:r>
            <a:r>
              <a:rPr lang="tr-TR" dirty="0"/>
              <a:t>  Teorisi yani Çizge Kuramı, çizgeleri yani </a:t>
            </a:r>
            <a:r>
              <a:rPr lang="tr-TR" dirty="0" err="1"/>
              <a:t>grafları</a:t>
            </a:r>
            <a:r>
              <a:rPr lang="tr-TR" dirty="0"/>
              <a:t> inceleyen matematik </a:t>
            </a:r>
            <a:r>
              <a:rPr lang="tr-TR" dirty="0" err="1"/>
              <a:t>dalıdıdır</a:t>
            </a:r>
            <a:r>
              <a:rPr lang="tr-TR" dirty="0"/>
              <a:t>. </a:t>
            </a:r>
            <a:r>
              <a:rPr lang="tr-TR" dirty="0" err="1"/>
              <a:t>Graflar</a:t>
            </a:r>
            <a:r>
              <a:rPr lang="tr-TR" dirty="0"/>
              <a:t>  </a:t>
            </a:r>
            <a:r>
              <a:rPr lang="tr-TR" dirty="0" err="1"/>
              <a:t>node</a:t>
            </a:r>
            <a:r>
              <a:rPr lang="tr-TR" dirty="0"/>
              <a:t> yani düğümler ve </a:t>
            </a:r>
            <a:r>
              <a:rPr lang="tr-TR" dirty="0" err="1"/>
              <a:t>edge</a:t>
            </a:r>
            <a:r>
              <a:rPr lang="tr-TR" dirty="0"/>
              <a:t> yani bağlantılardan oluşan bir çeşit  ağ  yapısıdır. Bağlantıların her birinin değeri vardır ve tek yada çift yönlü olabilirler. Bir G </a:t>
            </a:r>
            <a:r>
              <a:rPr lang="tr-TR" dirty="0" err="1"/>
              <a:t>grafı</a:t>
            </a:r>
            <a:r>
              <a:rPr lang="tr-TR" dirty="0"/>
              <a:t>, G = (V,E) şeklinde ifade edilir. Burada V düğümler kümesi , E ise bağlantılar kümesini ifade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24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7ABCA-955E-472F-A1A5-216D3D9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MİNİMUM YOL PROBLEMİ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568335-03B6-4409-ACA0-22631266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Minimum yol problemi, </a:t>
            </a:r>
            <a:r>
              <a:rPr lang="tr-TR" dirty="0" err="1"/>
              <a:t>Graf</a:t>
            </a:r>
            <a:r>
              <a:rPr lang="tr-TR" dirty="0"/>
              <a:t> Teorisi içinde önemli bir problemdir. </a:t>
            </a:r>
            <a:r>
              <a:rPr lang="tr-TR" dirty="0" err="1"/>
              <a:t>Graf</a:t>
            </a:r>
            <a:r>
              <a:rPr lang="tr-TR" dirty="0"/>
              <a:t> içerisinde belirtilen </a:t>
            </a:r>
            <a:r>
              <a:rPr lang="tr-TR" dirty="0" err="1"/>
              <a:t>node’lar</a:t>
            </a:r>
            <a:r>
              <a:rPr lang="tr-TR" dirty="0"/>
              <a:t> arasındaki en kısa yolu bulmaya amaçlar. Bu özelliğiyle Gezgin Satıcı </a:t>
            </a:r>
            <a:r>
              <a:rPr lang="tr-TR" dirty="0" err="1"/>
              <a:t>Problemi’ne</a:t>
            </a:r>
            <a:r>
              <a:rPr lang="tr-TR" dirty="0"/>
              <a:t> de benzer. Ancak Gezgin </a:t>
            </a:r>
            <a:r>
              <a:rPr lang="tr-TR" dirty="0" err="1"/>
              <a:t>Satıcı’dan</a:t>
            </a:r>
            <a:r>
              <a:rPr lang="tr-TR" dirty="0"/>
              <a:t> iki noktada ayrılır. Birincisi , hedef düğüme  giderken tüm düğümlere uğramak zorunda değiliz. İkincisi de hedefe vardıktan sonra başlangıca dönmüyoruz.</a:t>
            </a:r>
          </a:p>
          <a:p>
            <a:r>
              <a:rPr lang="tr-TR" dirty="0"/>
              <a:t>En kısa yollar döngüler içermez, ancak negatif bağlantı değerleri bulundurabilirler. Bununla birlikte n tane  düğümün olduğu bir </a:t>
            </a:r>
            <a:r>
              <a:rPr lang="tr-TR" dirty="0" err="1"/>
              <a:t>grafta</a:t>
            </a:r>
            <a:r>
              <a:rPr lang="tr-TR" dirty="0"/>
              <a:t> en kısa yol n-1 kenardan daha fazla kenara sahip olmaz. Kaynak </a:t>
            </a:r>
            <a:r>
              <a:rPr lang="tr-TR" dirty="0" err="1"/>
              <a:t>nodun</a:t>
            </a:r>
            <a:r>
              <a:rPr lang="tr-TR" dirty="0"/>
              <a:t> diğer tüm </a:t>
            </a:r>
            <a:r>
              <a:rPr lang="tr-TR" dirty="0" err="1"/>
              <a:t>node’lara</a:t>
            </a:r>
            <a:r>
              <a:rPr lang="tr-TR" dirty="0"/>
              <a:t> olan en kısa yollarını bularak </a:t>
            </a:r>
            <a:r>
              <a:rPr lang="tr-TR" dirty="0" err="1"/>
              <a:t>Graf</a:t>
            </a:r>
            <a:r>
              <a:rPr lang="tr-TR" dirty="0"/>
              <a:t> Teorisi içerisinde yer alan en kısa yol </a:t>
            </a:r>
            <a:r>
              <a:rPr lang="tr-TR" dirty="0" err="1"/>
              <a:t>ağacı’nı</a:t>
            </a:r>
            <a:r>
              <a:rPr lang="tr-TR" dirty="0"/>
              <a:t> da oluşturabiliriz.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7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28ACC-DCCE-4DFA-B3E8-147C91B7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MİNİMUM YOL PROBLEMLERİ</a:t>
            </a:r>
            <a:br>
              <a:rPr lang="tr-TR" dirty="0">
                <a:solidFill>
                  <a:srgbClr val="FF0000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D65E34-2907-4A49-9DF7-E641A102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lvl="0"/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-Source: Verilen bir </a:t>
            </a:r>
            <a:r>
              <a:rPr lang="tr-TR" dirty="0" err="1"/>
              <a:t>node’dan</a:t>
            </a:r>
            <a:r>
              <a:rPr lang="tr-TR" dirty="0"/>
              <a:t> diğer tüm </a:t>
            </a:r>
            <a:r>
              <a:rPr lang="tr-TR" dirty="0" err="1"/>
              <a:t>node’lara</a:t>
            </a:r>
            <a:r>
              <a:rPr lang="tr-TR" dirty="0"/>
              <a:t> olan en kısa yolun bulunması problemidir. </a:t>
            </a:r>
          </a:p>
          <a:p>
            <a:pPr lvl="0"/>
            <a:r>
              <a:rPr lang="tr-TR" b="1" dirty="0" err="1"/>
              <a:t>Single-Pair</a:t>
            </a:r>
            <a:r>
              <a:rPr lang="tr-TR" b="1" dirty="0"/>
              <a:t>:</a:t>
            </a:r>
            <a:r>
              <a:rPr lang="tr-TR" dirty="0"/>
              <a:t> Verilen iki </a:t>
            </a:r>
            <a:r>
              <a:rPr lang="tr-TR" dirty="0" err="1"/>
              <a:t>node</a:t>
            </a:r>
            <a:r>
              <a:rPr lang="tr-TR" dirty="0"/>
              <a:t> arası en kısa yolun bulunması problemidir.</a:t>
            </a:r>
          </a:p>
          <a:p>
            <a:pPr lvl="0"/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Pairs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Grafta</a:t>
            </a:r>
            <a:r>
              <a:rPr lang="tr-TR" dirty="0"/>
              <a:t> bulunan tüm ikililer arası en kısa yolun bulunması problemidir.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792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D321B-0B88-4647-8E71-32348F0E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EN KISA YOL PROBLEMİNİN GÖRÜLDÜĞÜ YERLER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CE1978-3C49-4A34-B157-CC4B79F8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En kısa yol </a:t>
            </a:r>
            <a:r>
              <a:rPr lang="tr-TR" dirty="0" err="1"/>
              <a:t>problemi’ni</a:t>
            </a:r>
            <a:r>
              <a:rPr lang="tr-TR" dirty="0"/>
              <a:t> çözen çeşitli algoritmalardan daha sonra bahsedeceğiz, ancak daha önce bu problem nerelerde görülür onlardan bahsetmek istiyorum.</a:t>
            </a:r>
          </a:p>
          <a:p>
            <a:pPr lvl="0"/>
            <a:r>
              <a:rPr lang="tr-TR" dirty="0"/>
              <a:t> </a:t>
            </a:r>
            <a:r>
              <a:rPr lang="tr-TR" dirty="0" err="1"/>
              <a:t>Navigasyon</a:t>
            </a:r>
            <a:r>
              <a:rPr lang="tr-TR" dirty="0"/>
              <a:t> cihazlarında güzergah ayarlaması sırasında </a:t>
            </a:r>
          </a:p>
          <a:p>
            <a:pPr lvl="0"/>
            <a:r>
              <a:rPr lang="tr-TR" dirty="0" err="1"/>
              <a:t>Dynamic</a:t>
            </a:r>
            <a:r>
              <a:rPr lang="tr-TR" dirty="0"/>
              <a:t> Routing kullanan </a:t>
            </a:r>
            <a:r>
              <a:rPr lang="tr-TR" dirty="0" err="1"/>
              <a:t>Network’lerde</a:t>
            </a:r>
            <a:r>
              <a:rPr lang="tr-TR" dirty="0"/>
              <a:t> en ucuz yada hızlı hat ayarlaması yaparken</a:t>
            </a:r>
          </a:p>
          <a:p>
            <a:pPr lvl="0"/>
            <a:r>
              <a:rPr lang="tr-TR" dirty="0" err="1"/>
              <a:t>Limancılık</a:t>
            </a:r>
            <a:r>
              <a:rPr lang="tr-TR" dirty="0"/>
              <a:t>, havacılık, postacılık güzergah ayarlaması esnasında</a:t>
            </a:r>
          </a:p>
          <a:p>
            <a:pPr lvl="0"/>
            <a:r>
              <a:rPr lang="tr-TR" dirty="0"/>
              <a:t>Hatta </a:t>
            </a:r>
            <a:r>
              <a:rPr lang="tr-TR" dirty="0" err="1"/>
              <a:t>Rubik</a:t>
            </a:r>
            <a:r>
              <a:rPr lang="tr-TR" dirty="0"/>
              <a:t> </a:t>
            </a:r>
            <a:r>
              <a:rPr lang="tr-TR" dirty="0" err="1"/>
              <a:t>Cube’ü</a:t>
            </a:r>
            <a:r>
              <a:rPr lang="tr-TR" dirty="0"/>
              <a:t> en az hamlede çözmek için dahi kullanılabilir.</a:t>
            </a:r>
          </a:p>
          <a:p>
            <a:pPr lvl="0"/>
            <a:r>
              <a:rPr lang="tr-TR" dirty="0"/>
              <a:t>Robot hareket planlaması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32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74489E-B96C-4ED8-BC5E-6145B6B4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                             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                 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                                                                                                     SON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945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328</Words>
  <Application>Microsoft Office PowerPoint</Application>
  <PresentationFormat>Geniş ekran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Organik</vt:lpstr>
      <vt:lpstr>PowerPoint Sunusu</vt:lpstr>
      <vt:lpstr> MİNİMUM YOL PROBLEMİ </vt:lpstr>
      <vt:lpstr>GRAF TEORİSİ </vt:lpstr>
      <vt:lpstr>MİNİMUM YOL PROBLEMİ </vt:lpstr>
      <vt:lpstr>MİNİMUM YOL PROBLEMLERİ </vt:lpstr>
      <vt:lpstr>EN KISA YOL PROBLEMİNİN GÖRÜLDÜĞÜ YERLER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AYDINCAN SAKARYA</dc:creator>
  <cp:lastModifiedBy>AYDINCAN SAKARYA</cp:lastModifiedBy>
  <cp:revision>1</cp:revision>
  <dcterms:created xsi:type="dcterms:W3CDTF">2020-04-27T11:41:17Z</dcterms:created>
  <dcterms:modified xsi:type="dcterms:W3CDTF">2020-04-27T11:49:05Z</dcterms:modified>
</cp:coreProperties>
</file>