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7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A99"/>
    <a:srgbClr val="009242"/>
    <a:srgbClr val="00B853"/>
    <a:srgbClr val="FFFFFF"/>
    <a:srgbClr val="E73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639-BE8C-4B5F-96DA-86D1CF40E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38912-8813-436D-ABB7-415836F01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79BD-BC0A-4BB0-B1B3-A9E5C95A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9A7-3C1E-455A-94B1-8DAFA3C6AC44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CD2A-13DF-4F0C-8E1E-6343AE27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5CCE-B33C-460A-95B1-4BF7E2EA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CF3B6-D78B-412F-8EAE-36CD096B6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2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103F-9E7A-4AC6-AFB1-E74EC527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CF197-4F6C-4C0E-B6A8-667402194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8F9E3-AFF1-4C3B-825B-BCB8C7BF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9A7-3C1E-455A-94B1-8DAFA3C6AC44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5869-5439-417C-BE18-AFDC8ADA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E95F2-B9AA-4EA5-B8AC-61982F15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CF3B6-D78B-412F-8EAE-36CD096B6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1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3314E-DE7C-41B9-8072-B3D68A740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90896-0EE8-4905-9B8A-2ED99317E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39919-C5E8-4B99-9F51-2EF35647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9A7-3C1E-455A-94B1-8DAFA3C6AC44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68A7-63A4-4387-BEA4-B141AC39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1918-7904-4A0E-BC43-C28F22B3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CF3B6-D78B-412F-8EAE-36CD096B6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1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B4F5-B214-4E7F-9CFA-193D2CE5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8792-27B3-4438-84F6-142DB7E6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FB98-EC3C-40AC-8014-3D3F8EF3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9A7-3C1E-455A-94B1-8DAFA3C6AC44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39CC-A4AE-4AF6-9A1F-48F44AFD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58B5-72ED-4C23-941B-4DC3FEB1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CF3B6-D78B-412F-8EAE-36CD096B6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2633-5B62-46AB-8B76-6AF74038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5FB09-D52B-4C22-8209-9BA608AF9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E415E-0984-41D0-BCE7-FBD383E7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9A7-3C1E-455A-94B1-8DAFA3C6AC44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ED05-AD38-4160-B54F-01CDEED0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9DAE-4057-43F7-B93F-8633EBD1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CF3B6-D78B-412F-8EAE-36CD096B6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7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563B-02C6-4364-9EA5-76F02B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F9A7-6FD2-4F38-BA1F-1CB8BB716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3015F-0B1D-4009-A9BB-8370FF7E9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97D11-6FE8-4AFC-96EA-16F3C27E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9A7-3C1E-455A-94B1-8DAFA3C6AC44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7937D-9D52-4D7D-B286-91808DBE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9515A-D3C0-4D55-9FFF-4E6FD41F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CF3B6-D78B-412F-8EAE-36CD096B6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3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AEC4-595B-46F2-976C-28FEC7BA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4A787-0F75-449F-9FC9-01ADE0AA7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A1CF9-BF92-429A-AA39-547798140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3C8EF-3415-44D0-B46A-6F5696EDC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C02D9-7EA1-46F0-B3F1-2917CFD3D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AA9D7-DC20-4777-9CE8-19C63601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9A7-3C1E-455A-94B1-8DAFA3C6AC44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AA933-66F6-4B19-B51B-A67456F2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DD6E8-B213-4A01-B038-4076EA43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CF3B6-D78B-412F-8EAE-36CD096B6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8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17B0-41DD-4EC1-BC69-111D4427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EE23A-22E0-406A-9A19-BEA7B271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9A7-3C1E-455A-94B1-8DAFA3C6AC44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BD2A0-8551-43B1-A402-32A4817E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D79BE-FA53-4333-BC5E-9FE0487A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CF3B6-D78B-412F-8EAE-36CD096B6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7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BFE56-12A4-407A-9276-6B34B24E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9A7-3C1E-455A-94B1-8DAFA3C6AC44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31A62-8C35-4781-A764-0311A75F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16396-8DCC-46E7-B119-7493F910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CF3B6-D78B-412F-8EAE-36CD096B6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FCF4-DCB7-4E48-A5CA-050E2394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FA1A-AFC8-443C-816C-CCB4B3755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2FA0C-0810-4759-922B-D6169B68A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BE91B-93FF-49FF-9105-8C9B3010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9A7-3C1E-455A-94B1-8DAFA3C6AC44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F2523-697F-454B-8D1F-E55987B7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03FC5-54FF-48C9-82A8-F6FBE3EE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CF3B6-D78B-412F-8EAE-36CD096B6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1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E9AE-6A9D-45EE-8AE5-640603DE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BE002-3B79-492D-94FD-BE9BD3002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22544-C202-4D83-94F9-54F6D0BEA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8D0A-EBE6-42F0-B5BD-A75DDD58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09A7-3C1E-455A-94B1-8DAFA3C6AC44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2AB2A-9264-4C55-9CAF-CB571454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D81F8-C218-4EC2-ADB9-45952035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CF3B6-D78B-412F-8EAE-36CD096B6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3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3EEAA-BF6D-48D0-A64D-2A7880E9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30AFF-ECE8-4A22-8487-E1A0B9B85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5536-026D-41DF-9CD7-7116F59CF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B09A7-3C1E-455A-94B1-8DAFA3C6AC44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F0B6-B034-4290-A912-A24879C69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DE43-9269-499D-9BFA-A3DC58E12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CF3B6-D78B-412F-8EAE-36CD096B6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0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5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6.svg"/><Relationship Id="rId2" Type="http://schemas.openxmlformats.org/officeDocument/2006/relationships/image" Target="../media/image5.png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svg"/><Relationship Id="rId15" Type="http://schemas.openxmlformats.org/officeDocument/2006/relationships/image" Target="../media/image27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327B15-357E-49E1-9631-67B591E1A5EC}"/>
              </a:ext>
            </a:extLst>
          </p:cNvPr>
          <p:cNvSpPr/>
          <p:nvPr/>
        </p:nvSpPr>
        <p:spPr>
          <a:xfrm>
            <a:off x="5830858" y="951387"/>
            <a:ext cx="5181600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about event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940B3-924D-4815-8118-A86482E8333E}"/>
              </a:ext>
            </a:extLst>
          </p:cNvPr>
          <p:cNvSpPr txBox="1"/>
          <p:nvPr/>
        </p:nvSpPr>
        <p:spPr>
          <a:xfrm>
            <a:off x="1344706" y="1927412"/>
            <a:ext cx="214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Things to do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EDA58-EDE4-4C97-A674-987C27DE4CB5}"/>
              </a:ext>
            </a:extLst>
          </p:cNvPr>
          <p:cNvSpPr txBox="1"/>
          <p:nvPr/>
        </p:nvSpPr>
        <p:spPr>
          <a:xfrm>
            <a:off x="824753" y="2265966"/>
            <a:ext cx="3316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PLACE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B355FA-B48D-4563-BA87-881B6F900DE6}"/>
              </a:ext>
            </a:extLst>
          </p:cNvPr>
          <p:cNvSpPr txBox="1"/>
          <p:nvPr/>
        </p:nvSpPr>
        <p:spPr>
          <a:xfrm>
            <a:off x="1355912" y="3372910"/>
            <a:ext cx="214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Description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890B83-B3DA-4F28-8EAA-75E8B200A422}"/>
              </a:ext>
            </a:extLst>
          </p:cNvPr>
          <p:cNvSpPr txBox="1"/>
          <p:nvPr/>
        </p:nvSpPr>
        <p:spPr>
          <a:xfrm>
            <a:off x="11430618" y="147750"/>
            <a:ext cx="78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Sign In</a:t>
            </a:r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0774B0-22BA-4A3F-AEF6-1D73F448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7" y="86902"/>
            <a:ext cx="471207" cy="47120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F2A878F-D6BD-4540-8042-E1E3CB65BD81}"/>
              </a:ext>
            </a:extLst>
          </p:cNvPr>
          <p:cNvSpPr txBox="1"/>
          <p:nvPr/>
        </p:nvSpPr>
        <p:spPr>
          <a:xfrm>
            <a:off x="761382" y="132362"/>
            <a:ext cx="146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Wunner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F0E63B-9580-4A29-B28D-538E06B2A5AE}"/>
              </a:ext>
            </a:extLst>
          </p:cNvPr>
          <p:cNvSpPr txBox="1"/>
          <p:nvPr/>
        </p:nvSpPr>
        <p:spPr>
          <a:xfrm>
            <a:off x="10903546" y="163139"/>
            <a:ext cx="575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Help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832F2B-5E4C-47B8-BB03-4B375513D8A5}"/>
              </a:ext>
            </a:extLst>
          </p:cNvPr>
          <p:cNvSpPr txBox="1"/>
          <p:nvPr/>
        </p:nvSpPr>
        <p:spPr>
          <a:xfrm>
            <a:off x="9518713" y="163139"/>
            <a:ext cx="146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Browser Events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0026DC-0D6C-4501-830D-78C4D03FD384}"/>
              </a:ext>
            </a:extLst>
          </p:cNvPr>
          <p:cNvSpPr/>
          <p:nvPr/>
        </p:nvSpPr>
        <p:spPr>
          <a:xfrm>
            <a:off x="2025684" y="158414"/>
            <a:ext cx="6568610" cy="320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3"/>
                </a:solidFill>
              </a:rPr>
              <a:t>Search for events</a:t>
            </a:r>
          </a:p>
        </p:txBody>
      </p:sp>
      <p:pic>
        <p:nvPicPr>
          <p:cNvPr id="34" name="Graphic 33" descr="Magnifying glass">
            <a:extLst>
              <a:ext uri="{FF2B5EF4-FFF2-40B4-BE49-F238E27FC236}">
                <a16:creationId xmlns:a16="http://schemas.microsoft.com/office/drawing/2014/main" id="{30458CEF-4401-4EB4-9D0B-33B491CE5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8388" y="182152"/>
            <a:ext cx="249082" cy="24908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0F1F65-3A1A-445D-B393-453FFE32B3DC}"/>
              </a:ext>
            </a:extLst>
          </p:cNvPr>
          <p:cNvCxnSpPr>
            <a:cxnSpLocks/>
          </p:cNvCxnSpPr>
          <p:nvPr/>
        </p:nvCxnSpPr>
        <p:spPr>
          <a:xfrm>
            <a:off x="0" y="636491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6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C62AC5A-2682-43A6-975D-7B2A08A9EDA5}"/>
              </a:ext>
            </a:extLst>
          </p:cNvPr>
          <p:cNvSpPr/>
          <p:nvPr/>
        </p:nvSpPr>
        <p:spPr>
          <a:xfrm>
            <a:off x="0" y="0"/>
            <a:ext cx="12192000" cy="43487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9F1A9E-6D2B-467F-A02F-F9F6715254DE}"/>
              </a:ext>
            </a:extLst>
          </p:cNvPr>
          <p:cNvSpPr/>
          <p:nvPr/>
        </p:nvSpPr>
        <p:spPr>
          <a:xfrm>
            <a:off x="6779497" y="950088"/>
            <a:ext cx="3784338" cy="4064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DF2CB-9747-4C6F-B833-DF7773C6841F}"/>
              </a:ext>
            </a:extLst>
          </p:cNvPr>
          <p:cNvSpPr txBox="1"/>
          <p:nvPr/>
        </p:nvSpPr>
        <p:spPr>
          <a:xfrm>
            <a:off x="7115835" y="1338536"/>
            <a:ext cx="531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B249BB-35DF-4858-83BF-900A4633A1B0}"/>
              </a:ext>
            </a:extLst>
          </p:cNvPr>
          <p:cNvSpPr/>
          <p:nvPr/>
        </p:nvSpPr>
        <p:spPr>
          <a:xfrm>
            <a:off x="7115835" y="1848112"/>
            <a:ext cx="3146410" cy="461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Name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2A863E-632A-49E6-90E9-B90D48F09352}"/>
              </a:ext>
            </a:extLst>
          </p:cNvPr>
          <p:cNvGrpSpPr/>
          <p:nvPr/>
        </p:nvGrpSpPr>
        <p:grpSpPr>
          <a:xfrm>
            <a:off x="8990468" y="89448"/>
            <a:ext cx="1111716" cy="661336"/>
            <a:chOff x="8010692" y="-246416"/>
            <a:chExt cx="1489638" cy="8861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8F3B08-A31C-4ACF-B4D9-B697A35D3601}"/>
                </a:ext>
              </a:extLst>
            </p:cNvPr>
            <p:cNvSpPr txBox="1"/>
            <p:nvPr/>
          </p:nvSpPr>
          <p:spPr>
            <a:xfrm>
              <a:off x="8010692" y="227334"/>
              <a:ext cx="1489638" cy="412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Create Event</a:t>
              </a:r>
            </a:p>
          </p:txBody>
        </p:sp>
        <p:pic>
          <p:nvPicPr>
            <p:cNvPr id="3" name="Graphic 2" descr="Add">
              <a:extLst>
                <a:ext uri="{FF2B5EF4-FFF2-40B4-BE49-F238E27FC236}">
                  <a16:creationId xmlns:a16="http://schemas.microsoft.com/office/drawing/2014/main" id="{4240A343-6CF0-4CCC-A8B3-D690ECFC3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1465" y="-246416"/>
              <a:ext cx="451121" cy="451121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73A155-A9A2-49C0-9CB6-6DFF0F8792CB}"/>
              </a:ext>
            </a:extLst>
          </p:cNvPr>
          <p:cNvGrpSpPr/>
          <p:nvPr/>
        </p:nvGrpSpPr>
        <p:grpSpPr>
          <a:xfrm>
            <a:off x="10175654" y="54438"/>
            <a:ext cx="572313" cy="694526"/>
            <a:chOff x="9424664" y="-283297"/>
            <a:chExt cx="766868" cy="9306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E394B0-E578-4E79-8F17-2E92CB967C96}"/>
                </a:ext>
              </a:extLst>
            </p:cNvPr>
            <p:cNvSpPr txBox="1"/>
            <p:nvPr/>
          </p:nvSpPr>
          <p:spPr>
            <a:xfrm>
              <a:off x="9424664" y="234925"/>
              <a:ext cx="766868" cy="412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Likes</a:t>
              </a:r>
            </a:p>
          </p:txBody>
        </p:sp>
        <p:pic>
          <p:nvPicPr>
            <p:cNvPr id="14" name="Graphic 13" descr="Heart">
              <a:extLst>
                <a:ext uri="{FF2B5EF4-FFF2-40B4-BE49-F238E27FC236}">
                  <a16:creationId xmlns:a16="http://schemas.microsoft.com/office/drawing/2014/main" id="{98120F7B-133B-4336-81F4-530603F5C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5007" y="-283297"/>
              <a:ext cx="451121" cy="45112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A56ED0-F880-4F8F-8B03-407CA11B68A7}"/>
              </a:ext>
            </a:extLst>
          </p:cNvPr>
          <p:cNvGrpSpPr/>
          <p:nvPr/>
        </p:nvGrpSpPr>
        <p:grpSpPr>
          <a:xfrm>
            <a:off x="10899648" y="89449"/>
            <a:ext cx="697294" cy="658815"/>
            <a:chOff x="10282833" y="-215682"/>
            <a:chExt cx="934334" cy="882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13338E-1FCD-4D58-8AE1-DAC081A0E1CA}"/>
                </a:ext>
              </a:extLst>
            </p:cNvPr>
            <p:cNvSpPr txBox="1"/>
            <p:nvPr/>
          </p:nvSpPr>
          <p:spPr>
            <a:xfrm>
              <a:off x="10282833" y="254689"/>
              <a:ext cx="934334" cy="412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Tickets</a:t>
              </a:r>
            </a:p>
          </p:txBody>
        </p:sp>
        <p:pic>
          <p:nvPicPr>
            <p:cNvPr id="16" name="Graphic 15" descr="Label">
              <a:extLst>
                <a:ext uri="{FF2B5EF4-FFF2-40B4-BE49-F238E27FC236}">
                  <a16:creationId xmlns:a16="http://schemas.microsoft.com/office/drawing/2014/main" id="{085A40CD-438D-411E-8F14-74B1636A2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24441" y="-215682"/>
              <a:ext cx="451119" cy="45111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11D5E7-258D-424F-8C10-CE5BA57DB412}"/>
              </a:ext>
            </a:extLst>
          </p:cNvPr>
          <p:cNvGrpSpPr/>
          <p:nvPr/>
        </p:nvGrpSpPr>
        <p:grpSpPr>
          <a:xfrm>
            <a:off x="11703053" y="139791"/>
            <a:ext cx="409082" cy="409082"/>
            <a:chOff x="9824460" y="1541930"/>
            <a:chExt cx="461665" cy="46166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B16EBDF-BFD8-4B6E-AD1A-549479730680}"/>
                </a:ext>
              </a:extLst>
            </p:cNvPr>
            <p:cNvSpPr/>
            <p:nvPr/>
          </p:nvSpPr>
          <p:spPr>
            <a:xfrm>
              <a:off x="9824460" y="1541930"/>
              <a:ext cx="461665" cy="46166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FB94B3C5-EBB5-4603-A78F-39DB74EA7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7374" y="1624844"/>
              <a:ext cx="295835" cy="295835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AB57F09-C399-4D47-AEF5-8C8E00281BCC}"/>
              </a:ext>
            </a:extLst>
          </p:cNvPr>
          <p:cNvSpPr/>
          <p:nvPr/>
        </p:nvSpPr>
        <p:spPr>
          <a:xfrm>
            <a:off x="7422978" y="2358529"/>
            <a:ext cx="752833" cy="461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3"/>
                </a:solidFill>
              </a:rPr>
              <a:t>Creater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582AEC-CEB8-4FED-8A59-83E1E329BF87}"/>
              </a:ext>
            </a:extLst>
          </p:cNvPr>
          <p:cNvSpPr txBox="1"/>
          <p:nvPr/>
        </p:nvSpPr>
        <p:spPr>
          <a:xfrm>
            <a:off x="7115835" y="4571872"/>
            <a:ext cx="2334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Price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700E2D-9909-4AED-BE4D-C5BD636DA16A}"/>
              </a:ext>
            </a:extLst>
          </p:cNvPr>
          <p:cNvSpPr/>
          <p:nvPr/>
        </p:nvSpPr>
        <p:spPr>
          <a:xfrm>
            <a:off x="1488142" y="942483"/>
            <a:ext cx="5291355" cy="4072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event</a:t>
            </a:r>
          </a:p>
        </p:txBody>
      </p: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3F4A73-5526-47C5-9DC5-8E4A1CFEB4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7" y="86902"/>
            <a:ext cx="471207" cy="47120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B96EE0A-C35E-4ED5-8229-6C05D1053231}"/>
              </a:ext>
            </a:extLst>
          </p:cNvPr>
          <p:cNvSpPr txBox="1"/>
          <p:nvPr/>
        </p:nvSpPr>
        <p:spPr>
          <a:xfrm>
            <a:off x="761382" y="132362"/>
            <a:ext cx="146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Wunner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A1B96D-0CD2-48F0-9E5F-9C8D980ADA29}"/>
              </a:ext>
            </a:extLst>
          </p:cNvPr>
          <p:cNvSpPr/>
          <p:nvPr/>
        </p:nvSpPr>
        <p:spPr>
          <a:xfrm>
            <a:off x="1775012" y="158414"/>
            <a:ext cx="6819282" cy="320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3"/>
                </a:solidFill>
              </a:rPr>
              <a:t>         Search for events</a:t>
            </a:r>
          </a:p>
        </p:txBody>
      </p:sp>
      <p:pic>
        <p:nvPicPr>
          <p:cNvPr id="46" name="Graphic 45" descr="Magnifying glass">
            <a:extLst>
              <a:ext uri="{FF2B5EF4-FFF2-40B4-BE49-F238E27FC236}">
                <a16:creationId xmlns:a16="http://schemas.microsoft.com/office/drawing/2014/main" id="{2F304C35-EA31-479B-9941-DF4FF49621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38388" y="182152"/>
            <a:ext cx="249082" cy="24908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AFEFB29-D75F-43F0-9534-77FB236FC4C2}"/>
              </a:ext>
            </a:extLst>
          </p:cNvPr>
          <p:cNvSpPr txBox="1"/>
          <p:nvPr/>
        </p:nvSpPr>
        <p:spPr>
          <a:xfrm>
            <a:off x="7142729" y="2387760"/>
            <a:ext cx="378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E9D6175-0B05-4C85-9ADF-2DE10C9F7EE1}"/>
              </a:ext>
            </a:extLst>
          </p:cNvPr>
          <p:cNvSpPr/>
          <p:nvPr/>
        </p:nvSpPr>
        <p:spPr>
          <a:xfrm>
            <a:off x="7029499" y="5144192"/>
            <a:ext cx="3319082" cy="394441"/>
          </a:xfrm>
          <a:prstGeom prst="roundRect">
            <a:avLst/>
          </a:prstGeom>
          <a:solidFill>
            <a:srgbClr val="009242"/>
          </a:solidFill>
          <a:ln w="28575">
            <a:solidFill>
              <a:srgbClr val="00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9323EC-76D6-4A40-A274-A93F9ED66B0D}"/>
              </a:ext>
            </a:extLst>
          </p:cNvPr>
          <p:cNvSpPr/>
          <p:nvPr/>
        </p:nvSpPr>
        <p:spPr>
          <a:xfrm>
            <a:off x="1488142" y="5680256"/>
            <a:ext cx="9075693" cy="1123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 of event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86F12DE-05F9-4A58-AE11-CAC9A31B7F90}"/>
              </a:ext>
            </a:extLst>
          </p:cNvPr>
          <p:cNvSpPr/>
          <p:nvPr/>
        </p:nvSpPr>
        <p:spPr>
          <a:xfrm>
            <a:off x="8283051" y="2434515"/>
            <a:ext cx="631979" cy="1912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Follow</a:t>
            </a:r>
          </a:p>
        </p:txBody>
      </p:sp>
      <p:pic>
        <p:nvPicPr>
          <p:cNvPr id="54" name="Graphic 53" descr="Heart">
            <a:extLst>
              <a:ext uri="{FF2B5EF4-FFF2-40B4-BE49-F238E27FC236}">
                <a16:creationId xmlns:a16="http://schemas.microsoft.com/office/drawing/2014/main" id="{46553C6C-E5FD-4C42-90B7-8EF3463877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06702" y="5141818"/>
            <a:ext cx="336671" cy="3366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6D18DA-D6BB-452D-86C4-282A84A19955}"/>
              </a:ext>
            </a:extLst>
          </p:cNvPr>
          <p:cNvCxnSpPr>
            <a:cxnSpLocks/>
          </p:cNvCxnSpPr>
          <p:nvPr/>
        </p:nvCxnSpPr>
        <p:spPr>
          <a:xfrm>
            <a:off x="1506702" y="5773269"/>
            <a:ext cx="905713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Back RTL">
            <a:extLst>
              <a:ext uri="{FF2B5EF4-FFF2-40B4-BE49-F238E27FC236}">
                <a16:creationId xmlns:a16="http://schemas.microsoft.com/office/drawing/2014/main" id="{36106264-9F59-4118-86E7-70385E089C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47448" y="5115552"/>
            <a:ext cx="297092" cy="3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0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1ADE8D-546B-40E1-B51F-25E1B0DFEA42}"/>
              </a:ext>
            </a:extLst>
          </p:cNvPr>
          <p:cNvSpPr txBox="1"/>
          <p:nvPr/>
        </p:nvSpPr>
        <p:spPr>
          <a:xfrm>
            <a:off x="4572000" y="1541930"/>
            <a:ext cx="268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Let’s get started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DF2CB-9747-4C6F-B833-DF7773C6841F}"/>
              </a:ext>
            </a:extLst>
          </p:cNvPr>
          <p:cNvSpPr txBox="1"/>
          <p:nvPr/>
        </p:nvSpPr>
        <p:spPr>
          <a:xfrm>
            <a:off x="4571999" y="1936377"/>
            <a:ext cx="268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Use Facebook or email to get started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B249BB-35DF-4858-83BF-900A4633A1B0}"/>
              </a:ext>
            </a:extLst>
          </p:cNvPr>
          <p:cNvSpPr/>
          <p:nvPr/>
        </p:nvSpPr>
        <p:spPr>
          <a:xfrm>
            <a:off x="4289612" y="2384612"/>
            <a:ext cx="3612776" cy="4616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just"/>
            <a:r>
              <a:rPr lang="en-US" sz="1200" dirty="0"/>
              <a:t>Email address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D583B4-35B4-4628-AC8D-2EC70175A60D}"/>
              </a:ext>
            </a:extLst>
          </p:cNvPr>
          <p:cNvSpPr/>
          <p:nvPr/>
        </p:nvSpPr>
        <p:spPr>
          <a:xfrm>
            <a:off x="4289612" y="3017513"/>
            <a:ext cx="3612776" cy="550439"/>
          </a:xfrm>
          <a:prstGeom prst="roundRect">
            <a:avLst>
              <a:gd name="adj" fmla="val 11781"/>
            </a:avLst>
          </a:prstGeom>
          <a:solidFill>
            <a:srgbClr val="E734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Get Started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82319-ED11-41CC-BF5B-7B7DB91ACA48}"/>
              </a:ext>
            </a:extLst>
          </p:cNvPr>
          <p:cNvSpPr txBox="1"/>
          <p:nvPr/>
        </p:nvSpPr>
        <p:spPr>
          <a:xfrm>
            <a:off x="5865158" y="3605171"/>
            <a:ext cx="46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B92DBF3-4513-4A3F-9CDA-B39C52E416E1}"/>
              </a:ext>
            </a:extLst>
          </p:cNvPr>
          <p:cNvSpPr/>
          <p:nvPr/>
        </p:nvSpPr>
        <p:spPr>
          <a:xfrm>
            <a:off x="4289612" y="4011722"/>
            <a:ext cx="3612776" cy="550439"/>
          </a:xfrm>
          <a:prstGeom prst="roundRect">
            <a:avLst>
              <a:gd name="adj" fmla="val 11781"/>
            </a:avLst>
          </a:prstGeom>
          <a:solidFill>
            <a:srgbClr val="3A5A99"/>
          </a:solidFill>
          <a:ln>
            <a:solidFill>
              <a:srgbClr val="3A5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Continue with Facebook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F2FAD4-5FF5-40E4-9824-7C496E012D92}"/>
              </a:ext>
            </a:extLst>
          </p:cNvPr>
          <p:cNvSpPr txBox="1"/>
          <p:nvPr/>
        </p:nvSpPr>
        <p:spPr>
          <a:xfrm>
            <a:off x="11430618" y="147750"/>
            <a:ext cx="78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Sign In</a:t>
            </a: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69A41E-CCBB-444A-A522-3BB2B832C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7" y="86902"/>
            <a:ext cx="471207" cy="4712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2F05142-FDA0-4E97-95A1-F659CDA535B4}"/>
              </a:ext>
            </a:extLst>
          </p:cNvPr>
          <p:cNvSpPr txBox="1"/>
          <p:nvPr/>
        </p:nvSpPr>
        <p:spPr>
          <a:xfrm>
            <a:off x="761382" y="132362"/>
            <a:ext cx="146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Wunner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D90DA8-C6DD-4CBC-81D0-17C0FEAEDDA5}"/>
              </a:ext>
            </a:extLst>
          </p:cNvPr>
          <p:cNvSpPr txBox="1"/>
          <p:nvPr/>
        </p:nvSpPr>
        <p:spPr>
          <a:xfrm>
            <a:off x="10903546" y="163139"/>
            <a:ext cx="575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Help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6FB1FF-866D-4D8E-9129-009DDA3F08E4}"/>
              </a:ext>
            </a:extLst>
          </p:cNvPr>
          <p:cNvSpPr txBox="1"/>
          <p:nvPr/>
        </p:nvSpPr>
        <p:spPr>
          <a:xfrm>
            <a:off x="9518713" y="163139"/>
            <a:ext cx="146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Browser Events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FB2D53-C181-4F1F-BF3A-562E510A9A79}"/>
              </a:ext>
            </a:extLst>
          </p:cNvPr>
          <p:cNvSpPr/>
          <p:nvPr/>
        </p:nvSpPr>
        <p:spPr>
          <a:xfrm>
            <a:off x="2025684" y="158414"/>
            <a:ext cx="6568610" cy="320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3"/>
                </a:solidFill>
              </a:rPr>
              <a:t>Search for events</a:t>
            </a:r>
          </a:p>
        </p:txBody>
      </p:sp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E66693CF-28D1-4E77-916A-5C70C5E1E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8388" y="182152"/>
            <a:ext cx="249082" cy="24908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F3BEFC-49C3-4EDE-BF75-88B1ED05F990}"/>
              </a:ext>
            </a:extLst>
          </p:cNvPr>
          <p:cNvCxnSpPr>
            <a:cxnSpLocks/>
          </p:cNvCxnSpPr>
          <p:nvPr/>
        </p:nvCxnSpPr>
        <p:spPr>
          <a:xfrm>
            <a:off x="0" y="636491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F02C77A-F13F-4645-A4B2-C13C8904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4128816"/>
            <a:ext cx="310669" cy="3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7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C62AC5A-2682-43A6-975D-7B2A08A9EDA5}"/>
              </a:ext>
            </a:extLst>
          </p:cNvPr>
          <p:cNvSpPr/>
          <p:nvPr/>
        </p:nvSpPr>
        <p:spPr>
          <a:xfrm>
            <a:off x="0" y="0"/>
            <a:ext cx="12192000" cy="43487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9F1A9E-6D2B-467F-A02F-F9F6715254DE}"/>
              </a:ext>
            </a:extLst>
          </p:cNvPr>
          <p:cNvSpPr/>
          <p:nvPr/>
        </p:nvSpPr>
        <p:spPr>
          <a:xfrm>
            <a:off x="6985848" y="1194161"/>
            <a:ext cx="3565611" cy="2763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DF2CB-9747-4C6F-B833-DF7773C6841F}"/>
              </a:ext>
            </a:extLst>
          </p:cNvPr>
          <p:cNvSpPr txBox="1"/>
          <p:nvPr/>
        </p:nvSpPr>
        <p:spPr>
          <a:xfrm>
            <a:off x="7115835" y="1338536"/>
            <a:ext cx="2334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 want to go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B249BB-35DF-4858-83BF-900A4633A1B0}"/>
              </a:ext>
            </a:extLst>
          </p:cNvPr>
          <p:cNvSpPr/>
          <p:nvPr/>
        </p:nvSpPr>
        <p:spPr>
          <a:xfrm>
            <a:off x="7115835" y="1615535"/>
            <a:ext cx="3146410" cy="4616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Any date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2A863E-632A-49E6-90E9-B90D48F09352}"/>
              </a:ext>
            </a:extLst>
          </p:cNvPr>
          <p:cNvGrpSpPr/>
          <p:nvPr/>
        </p:nvGrpSpPr>
        <p:grpSpPr>
          <a:xfrm>
            <a:off x="8990468" y="89448"/>
            <a:ext cx="1111716" cy="661336"/>
            <a:chOff x="8010692" y="-246416"/>
            <a:chExt cx="1489638" cy="8861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8F3B08-A31C-4ACF-B4D9-B697A35D3601}"/>
                </a:ext>
              </a:extLst>
            </p:cNvPr>
            <p:cNvSpPr txBox="1"/>
            <p:nvPr/>
          </p:nvSpPr>
          <p:spPr>
            <a:xfrm>
              <a:off x="8010692" y="227334"/>
              <a:ext cx="1489638" cy="412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Create Event</a:t>
              </a:r>
            </a:p>
          </p:txBody>
        </p:sp>
        <p:pic>
          <p:nvPicPr>
            <p:cNvPr id="3" name="Graphic 2" descr="Add">
              <a:extLst>
                <a:ext uri="{FF2B5EF4-FFF2-40B4-BE49-F238E27FC236}">
                  <a16:creationId xmlns:a16="http://schemas.microsoft.com/office/drawing/2014/main" id="{4240A343-6CF0-4CCC-A8B3-D690ECFC3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1465" y="-246416"/>
              <a:ext cx="451121" cy="451121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73A155-A9A2-49C0-9CB6-6DFF0F8792CB}"/>
              </a:ext>
            </a:extLst>
          </p:cNvPr>
          <p:cNvGrpSpPr/>
          <p:nvPr/>
        </p:nvGrpSpPr>
        <p:grpSpPr>
          <a:xfrm>
            <a:off x="10175654" y="54438"/>
            <a:ext cx="572313" cy="694526"/>
            <a:chOff x="9424664" y="-283297"/>
            <a:chExt cx="766868" cy="9306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E394B0-E578-4E79-8F17-2E92CB967C96}"/>
                </a:ext>
              </a:extLst>
            </p:cNvPr>
            <p:cNvSpPr txBox="1"/>
            <p:nvPr/>
          </p:nvSpPr>
          <p:spPr>
            <a:xfrm>
              <a:off x="9424664" y="234925"/>
              <a:ext cx="766868" cy="412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Likes</a:t>
              </a:r>
            </a:p>
          </p:txBody>
        </p:sp>
        <p:pic>
          <p:nvPicPr>
            <p:cNvPr id="14" name="Graphic 13" descr="Heart">
              <a:extLst>
                <a:ext uri="{FF2B5EF4-FFF2-40B4-BE49-F238E27FC236}">
                  <a16:creationId xmlns:a16="http://schemas.microsoft.com/office/drawing/2014/main" id="{98120F7B-133B-4336-81F4-530603F5C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5007" y="-283297"/>
              <a:ext cx="451121" cy="45112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A56ED0-F880-4F8F-8B03-407CA11B68A7}"/>
              </a:ext>
            </a:extLst>
          </p:cNvPr>
          <p:cNvGrpSpPr/>
          <p:nvPr/>
        </p:nvGrpSpPr>
        <p:grpSpPr>
          <a:xfrm>
            <a:off x="10899648" y="89449"/>
            <a:ext cx="697294" cy="658815"/>
            <a:chOff x="10282833" y="-215682"/>
            <a:chExt cx="934334" cy="882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13338E-1FCD-4D58-8AE1-DAC081A0E1CA}"/>
                </a:ext>
              </a:extLst>
            </p:cNvPr>
            <p:cNvSpPr txBox="1"/>
            <p:nvPr/>
          </p:nvSpPr>
          <p:spPr>
            <a:xfrm>
              <a:off x="10282833" y="254689"/>
              <a:ext cx="934334" cy="412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Tickets</a:t>
              </a:r>
            </a:p>
          </p:txBody>
        </p:sp>
        <p:pic>
          <p:nvPicPr>
            <p:cNvPr id="16" name="Graphic 15" descr="Label">
              <a:extLst>
                <a:ext uri="{FF2B5EF4-FFF2-40B4-BE49-F238E27FC236}">
                  <a16:creationId xmlns:a16="http://schemas.microsoft.com/office/drawing/2014/main" id="{085A40CD-438D-411E-8F14-74B1636A2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24441" y="-215682"/>
              <a:ext cx="451119" cy="45111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11D5E7-258D-424F-8C10-CE5BA57DB412}"/>
              </a:ext>
            </a:extLst>
          </p:cNvPr>
          <p:cNvGrpSpPr/>
          <p:nvPr/>
        </p:nvGrpSpPr>
        <p:grpSpPr>
          <a:xfrm>
            <a:off x="11703053" y="139791"/>
            <a:ext cx="409082" cy="409082"/>
            <a:chOff x="9824460" y="1541930"/>
            <a:chExt cx="461665" cy="46166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B16EBDF-BFD8-4B6E-AD1A-549479730680}"/>
                </a:ext>
              </a:extLst>
            </p:cNvPr>
            <p:cNvSpPr/>
            <p:nvPr/>
          </p:nvSpPr>
          <p:spPr>
            <a:xfrm>
              <a:off x="9824460" y="1541930"/>
              <a:ext cx="461665" cy="46166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FB94B3C5-EBB5-4603-A78F-39DB74EA7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7374" y="1624844"/>
              <a:ext cx="295835" cy="295835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CE7659-8756-4E6C-A894-BC4329F8905F}"/>
              </a:ext>
            </a:extLst>
          </p:cNvPr>
          <p:cNvCxnSpPr>
            <a:cxnSpLocks/>
          </p:cNvCxnSpPr>
          <p:nvPr/>
        </p:nvCxnSpPr>
        <p:spPr>
          <a:xfrm>
            <a:off x="7209964" y="1938264"/>
            <a:ext cx="319780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8A283F-0DD9-4604-818F-A75A681BEFCF}"/>
              </a:ext>
            </a:extLst>
          </p:cNvPr>
          <p:cNvSpPr txBox="1"/>
          <p:nvPr/>
        </p:nvSpPr>
        <p:spPr>
          <a:xfrm>
            <a:off x="7124800" y="2049029"/>
            <a:ext cx="2334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B57F09-C399-4D47-AEF5-8C8E00281BCC}"/>
              </a:ext>
            </a:extLst>
          </p:cNvPr>
          <p:cNvSpPr/>
          <p:nvPr/>
        </p:nvSpPr>
        <p:spPr>
          <a:xfrm>
            <a:off x="7124800" y="2326028"/>
            <a:ext cx="3146410" cy="4616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Any place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A64041-C577-4839-B585-0C4ABC60955D}"/>
              </a:ext>
            </a:extLst>
          </p:cNvPr>
          <p:cNvCxnSpPr>
            <a:cxnSpLocks/>
          </p:cNvCxnSpPr>
          <p:nvPr/>
        </p:nvCxnSpPr>
        <p:spPr>
          <a:xfrm>
            <a:off x="7218929" y="2648757"/>
            <a:ext cx="319780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582AEC-CEB8-4FED-8A59-83E1E329BF87}"/>
              </a:ext>
            </a:extLst>
          </p:cNvPr>
          <p:cNvSpPr txBox="1"/>
          <p:nvPr/>
        </p:nvSpPr>
        <p:spPr>
          <a:xfrm>
            <a:off x="7124800" y="2820195"/>
            <a:ext cx="2334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I’m in mood of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3E9DEE-390F-4C69-9818-753F3CF3C0FB}"/>
              </a:ext>
            </a:extLst>
          </p:cNvPr>
          <p:cNvSpPr/>
          <p:nvPr/>
        </p:nvSpPr>
        <p:spPr>
          <a:xfrm>
            <a:off x="7124800" y="3097194"/>
            <a:ext cx="3146410" cy="4616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Anything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7144CC-0C7F-43BC-9D98-B0EF0ECAFD0E}"/>
              </a:ext>
            </a:extLst>
          </p:cNvPr>
          <p:cNvCxnSpPr>
            <a:cxnSpLocks/>
          </p:cNvCxnSpPr>
          <p:nvPr/>
        </p:nvCxnSpPr>
        <p:spPr>
          <a:xfrm>
            <a:off x="7218929" y="3419923"/>
            <a:ext cx="319780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1CB3EBB-1F34-4465-B421-04D580F0E9F7}"/>
              </a:ext>
            </a:extLst>
          </p:cNvPr>
          <p:cNvGrpSpPr/>
          <p:nvPr/>
        </p:nvGrpSpPr>
        <p:grpSpPr>
          <a:xfrm>
            <a:off x="9715792" y="3738671"/>
            <a:ext cx="462109" cy="462109"/>
            <a:chOff x="7516907" y="4695817"/>
            <a:chExt cx="548536" cy="5485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A9AE557-C8BF-43BA-9550-F5287B4FD100}"/>
                </a:ext>
              </a:extLst>
            </p:cNvPr>
            <p:cNvSpPr/>
            <p:nvPr/>
          </p:nvSpPr>
          <p:spPr>
            <a:xfrm>
              <a:off x="7516907" y="4695817"/>
              <a:ext cx="548536" cy="54853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Line arrow Straight">
              <a:extLst>
                <a:ext uri="{FF2B5EF4-FFF2-40B4-BE49-F238E27FC236}">
                  <a16:creationId xmlns:a16="http://schemas.microsoft.com/office/drawing/2014/main" id="{82874D84-4225-487C-BEB6-F70872EEB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7688094" y="4827035"/>
              <a:ext cx="206162" cy="317704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9700E2D-9909-4AED-BE4D-C5BD636DA16A}"/>
              </a:ext>
            </a:extLst>
          </p:cNvPr>
          <p:cNvSpPr/>
          <p:nvPr/>
        </p:nvSpPr>
        <p:spPr>
          <a:xfrm>
            <a:off x="1488142" y="942483"/>
            <a:ext cx="5291355" cy="4072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event</a:t>
            </a:r>
          </a:p>
        </p:txBody>
      </p: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3F4A73-5526-47C5-9DC5-8E4A1CFEB4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7" y="86902"/>
            <a:ext cx="471207" cy="47120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B96EE0A-C35E-4ED5-8229-6C05D1053231}"/>
              </a:ext>
            </a:extLst>
          </p:cNvPr>
          <p:cNvSpPr txBox="1"/>
          <p:nvPr/>
        </p:nvSpPr>
        <p:spPr>
          <a:xfrm>
            <a:off x="761382" y="132362"/>
            <a:ext cx="146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Wunner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A1B96D-0CD2-48F0-9E5F-9C8D980ADA29}"/>
              </a:ext>
            </a:extLst>
          </p:cNvPr>
          <p:cNvSpPr/>
          <p:nvPr/>
        </p:nvSpPr>
        <p:spPr>
          <a:xfrm>
            <a:off x="1775012" y="158414"/>
            <a:ext cx="6819282" cy="320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3"/>
                </a:solidFill>
              </a:rPr>
              <a:t>         Search for events</a:t>
            </a:r>
          </a:p>
        </p:txBody>
      </p:sp>
      <p:pic>
        <p:nvPicPr>
          <p:cNvPr id="46" name="Graphic 45" descr="Magnifying glass">
            <a:extLst>
              <a:ext uri="{FF2B5EF4-FFF2-40B4-BE49-F238E27FC236}">
                <a16:creationId xmlns:a16="http://schemas.microsoft.com/office/drawing/2014/main" id="{2F304C35-EA31-479B-9941-DF4FF49621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38388" y="182152"/>
            <a:ext cx="249082" cy="2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2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89A7B30-9A8A-49A3-9908-08F9F2BF8A24}"/>
              </a:ext>
            </a:extLst>
          </p:cNvPr>
          <p:cNvSpPr txBox="1"/>
          <p:nvPr/>
        </p:nvSpPr>
        <p:spPr>
          <a:xfrm>
            <a:off x="408172" y="777606"/>
            <a:ext cx="340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3E846-CF4C-4E15-B3C0-EDACF54F9A35}"/>
              </a:ext>
            </a:extLst>
          </p:cNvPr>
          <p:cNvSpPr/>
          <p:nvPr/>
        </p:nvSpPr>
        <p:spPr>
          <a:xfrm>
            <a:off x="408172" y="1142456"/>
            <a:ext cx="2698377" cy="16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event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812AFD-61F5-4E87-94FA-163B0630C1EF}"/>
              </a:ext>
            </a:extLst>
          </p:cNvPr>
          <p:cNvSpPr/>
          <p:nvPr/>
        </p:nvSpPr>
        <p:spPr>
          <a:xfrm>
            <a:off x="408172" y="2762232"/>
            <a:ext cx="667594" cy="65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solidFill>
                  <a:srgbClr val="FF0000"/>
                </a:solidFill>
              </a:rPr>
              <a:t>MONTH</a:t>
            </a:r>
            <a:r>
              <a:rPr lang="en-US" sz="1100" dirty="0" err="1"/>
              <a:t>Day</a:t>
            </a:r>
            <a:endParaRPr lang="en-US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865975-071F-4BB9-8B95-0C24CE83DE5D}"/>
              </a:ext>
            </a:extLst>
          </p:cNvPr>
          <p:cNvSpPr/>
          <p:nvPr/>
        </p:nvSpPr>
        <p:spPr>
          <a:xfrm>
            <a:off x="1075766" y="2762232"/>
            <a:ext cx="2030783" cy="65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Name of event</a:t>
            </a:r>
          </a:p>
          <a:p>
            <a:r>
              <a:rPr lang="en-US" sz="1200" dirty="0"/>
              <a:t>Date, Time</a:t>
            </a:r>
            <a:endParaRPr lang="en-US" sz="1400" dirty="0"/>
          </a:p>
          <a:p>
            <a:r>
              <a:rPr lang="en-US" sz="1200" dirty="0"/>
              <a:t>Description...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6899F6-CA9E-46A2-B72B-CA32E7563C44}"/>
              </a:ext>
            </a:extLst>
          </p:cNvPr>
          <p:cNvSpPr/>
          <p:nvPr/>
        </p:nvSpPr>
        <p:spPr>
          <a:xfrm>
            <a:off x="2635624" y="1275027"/>
            <a:ext cx="735106" cy="369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1D0F2C-A82B-49E9-AD9B-724A30332D57}"/>
              </a:ext>
            </a:extLst>
          </p:cNvPr>
          <p:cNvSpPr/>
          <p:nvPr/>
        </p:nvSpPr>
        <p:spPr>
          <a:xfrm>
            <a:off x="4693023" y="1142456"/>
            <a:ext cx="2698377" cy="16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event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DCE656-0480-492E-859C-E2E95C29B5F3}"/>
              </a:ext>
            </a:extLst>
          </p:cNvPr>
          <p:cNvSpPr/>
          <p:nvPr/>
        </p:nvSpPr>
        <p:spPr>
          <a:xfrm>
            <a:off x="4693023" y="2762232"/>
            <a:ext cx="667594" cy="65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solidFill>
                  <a:srgbClr val="FF0000"/>
                </a:solidFill>
              </a:rPr>
              <a:t>MONTH</a:t>
            </a:r>
            <a:r>
              <a:rPr lang="en-US" sz="1100" dirty="0" err="1"/>
              <a:t>Day</a:t>
            </a:r>
            <a:endParaRPr lang="en-US" sz="11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4E6006-2391-4124-AD1A-78DC5236C3CA}"/>
              </a:ext>
            </a:extLst>
          </p:cNvPr>
          <p:cNvSpPr/>
          <p:nvPr/>
        </p:nvSpPr>
        <p:spPr>
          <a:xfrm>
            <a:off x="5360617" y="2762232"/>
            <a:ext cx="2030783" cy="65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Name of event</a:t>
            </a:r>
          </a:p>
          <a:p>
            <a:r>
              <a:rPr lang="en-US" sz="1200" dirty="0"/>
              <a:t>Date, Time</a:t>
            </a:r>
            <a:endParaRPr lang="en-US" sz="1400" dirty="0"/>
          </a:p>
          <a:p>
            <a:r>
              <a:rPr lang="en-US" sz="1200" dirty="0"/>
              <a:t>Description...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8E351E-664F-4A86-A013-4E04A93A1F4E}"/>
              </a:ext>
            </a:extLst>
          </p:cNvPr>
          <p:cNvSpPr/>
          <p:nvPr/>
        </p:nvSpPr>
        <p:spPr>
          <a:xfrm>
            <a:off x="6920475" y="1275027"/>
            <a:ext cx="735106" cy="369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55F9F2-46E1-40E9-873B-87E6A8204E99}"/>
              </a:ext>
            </a:extLst>
          </p:cNvPr>
          <p:cNvSpPr/>
          <p:nvPr/>
        </p:nvSpPr>
        <p:spPr>
          <a:xfrm>
            <a:off x="8727343" y="1119629"/>
            <a:ext cx="2698377" cy="16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event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F4B557-A98F-48DA-8A0A-E378262C3A32}"/>
              </a:ext>
            </a:extLst>
          </p:cNvPr>
          <p:cNvSpPr/>
          <p:nvPr/>
        </p:nvSpPr>
        <p:spPr>
          <a:xfrm>
            <a:off x="8727343" y="2739405"/>
            <a:ext cx="667594" cy="65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solidFill>
                  <a:srgbClr val="FF0000"/>
                </a:solidFill>
              </a:rPr>
              <a:t>MONTH</a:t>
            </a:r>
            <a:r>
              <a:rPr lang="en-US" sz="1100" dirty="0" err="1"/>
              <a:t>Day</a:t>
            </a:r>
            <a:endParaRPr lang="en-US" sz="11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51829CE-F8ED-4D08-83C8-E499CDD25FB3}"/>
              </a:ext>
            </a:extLst>
          </p:cNvPr>
          <p:cNvSpPr/>
          <p:nvPr/>
        </p:nvSpPr>
        <p:spPr>
          <a:xfrm>
            <a:off x="9394937" y="2739405"/>
            <a:ext cx="2030783" cy="65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Name of event</a:t>
            </a:r>
          </a:p>
          <a:p>
            <a:r>
              <a:rPr lang="en-US" sz="1200" dirty="0"/>
              <a:t>Date, Time</a:t>
            </a:r>
            <a:endParaRPr lang="en-US" sz="1400" dirty="0"/>
          </a:p>
          <a:p>
            <a:r>
              <a:rPr lang="en-US" sz="1200" dirty="0"/>
              <a:t>Description...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21EDE7-1203-4FA1-A98A-333448A0D091}"/>
              </a:ext>
            </a:extLst>
          </p:cNvPr>
          <p:cNvSpPr/>
          <p:nvPr/>
        </p:nvSpPr>
        <p:spPr>
          <a:xfrm>
            <a:off x="10954795" y="1252200"/>
            <a:ext cx="735106" cy="369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216CFA-BEA4-4C3D-AE1C-3935CEA1797B}"/>
              </a:ext>
            </a:extLst>
          </p:cNvPr>
          <p:cNvSpPr txBox="1"/>
          <p:nvPr/>
        </p:nvSpPr>
        <p:spPr>
          <a:xfrm>
            <a:off x="408172" y="3860739"/>
            <a:ext cx="340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Type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53755C-797B-4CFA-B237-7A0617E72030}"/>
              </a:ext>
            </a:extLst>
          </p:cNvPr>
          <p:cNvSpPr/>
          <p:nvPr/>
        </p:nvSpPr>
        <p:spPr>
          <a:xfrm>
            <a:off x="408172" y="4225589"/>
            <a:ext cx="2698377" cy="16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event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DDC5432-9A75-472F-89CC-8B8B732B2E27}"/>
              </a:ext>
            </a:extLst>
          </p:cNvPr>
          <p:cNvSpPr/>
          <p:nvPr/>
        </p:nvSpPr>
        <p:spPr>
          <a:xfrm>
            <a:off x="408172" y="5845365"/>
            <a:ext cx="667594" cy="65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solidFill>
                  <a:srgbClr val="FF0000"/>
                </a:solidFill>
              </a:rPr>
              <a:t>MONTH</a:t>
            </a:r>
            <a:r>
              <a:rPr lang="en-US" sz="1100" dirty="0" err="1"/>
              <a:t>Day</a:t>
            </a:r>
            <a:endParaRPr lang="en-US" sz="1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3C5AAA-F77F-46FA-95AE-CB86A5214155}"/>
              </a:ext>
            </a:extLst>
          </p:cNvPr>
          <p:cNvSpPr/>
          <p:nvPr/>
        </p:nvSpPr>
        <p:spPr>
          <a:xfrm>
            <a:off x="1075766" y="5845365"/>
            <a:ext cx="2030783" cy="65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Name of event</a:t>
            </a:r>
          </a:p>
          <a:p>
            <a:r>
              <a:rPr lang="en-US" sz="1200" dirty="0"/>
              <a:t>Date, Time</a:t>
            </a:r>
            <a:endParaRPr lang="en-US" sz="1400" dirty="0"/>
          </a:p>
          <a:p>
            <a:r>
              <a:rPr lang="en-US" sz="1200" dirty="0"/>
              <a:t>Description...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09DDB32-9F3F-44CA-A6D4-53D8CFCF946F}"/>
              </a:ext>
            </a:extLst>
          </p:cNvPr>
          <p:cNvSpPr/>
          <p:nvPr/>
        </p:nvSpPr>
        <p:spPr>
          <a:xfrm>
            <a:off x="2635624" y="4358160"/>
            <a:ext cx="735106" cy="369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B5A855-75E7-4658-A195-3DF07C06064A}"/>
              </a:ext>
            </a:extLst>
          </p:cNvPr>
          <p:cNvSpPr/>
          <p:nvPr/>
        </p:nvSpPr>
        <p:spPr>
          <a:xfrm>
            <a:off x="4693023" y="4225589"/>
            <a:ext cx="2698377" cy="16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event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E11A0EC-3594-4B5E-8FC0-641B3FF90113}"/>
              </a:ext>
            </a:extLst>
          </p:cNvPr>
          <p:cNvSpPr/>
          <p:nvPr/>
        </p:nvSpPr>
        <p:spPr>
          <a:xfrm>
            <a:off x="4693023" y="5845365"/>
            <a:ext cx="667594" cy="65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solidFill>
                  <a:srgbClr val="FF0000"/>
                </a:solidFill>
              </a:rPr>
              <a:t>MONTH</a:t>
            </a:r>
            <a:r>
              <a:rPr lang="en-US" sz="1100" dirty="0" err="1"/>
              <a:t>Day</a:t>
            </a:r>
            <a:endParaRPr lang="en-US" sz="11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7C96F73-238D-4E0E-9946-E370063F7F6E}"/>
              </a:ext>
            </a:extLst>
          </p:cNvPr>
          <p:cNvSpPr/>
          <p:nvPr/>
        </p:nvSpPr>
        <p:spPr>
          <a:xfrm>
            <a:off x="5360617" y="5845365"/>
            <a:ext cx="2030783" cy="65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Name of event</a:t>
            </a:r>
          </a:p>
          <a:p>
            <a:r>
              <a:rPr lang="en-US" sz="1200" dirty="0"/>
              <a:t>Date, Time</a:t>
            </a:r>
            <a:endParaRPr lang="en-US" sz="1400" dirty="0"/>
          </a:p>
          <a:p>
            <a:r>
              <a:rPr lang="en-US" sz="1200" dirty="0"/>
              <a:t>Description...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C95A723-8BB4-437C-A97C-643491CFAAB8}"/>
              </a:ext>
            </a:extLst>
          </p:cNvPr>
          <p:cNvSpPr/>
          <p:nvPr/>
        </p:nvSpPr>
        <p:spPr>
          <a:xfrm>
            <a:off x="6920475" y="4358160"/>
            <a:ext cx="735106" cy="369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13A1D6F-3E6D-45BB-8D22-4F239EA18DF6}"/>
              </a:ext>
            </a:extLst>
          </p:cNvPr>
          <p:cNvSpPr/>
          <p:nvPr/>
        </p:nvSpPr>
        <p:spPr>
          <a:xfrm>
            <a:off x="8727343" y="4202762"/>
            <a:ext cx="2698377" cy="16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event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9F54D5-6A1B-4DA6-9F1F-59F7BDAC209F}"/>
              </a:ext>
            </a:extLst>
          </p:cNvPr>
          <p:cNvSpPr/>
          <p:nvPr/>
        </p:nvSpPr>
        <p:spPr>
          <a:xfrm>
            <a:off x="8727343" y="5822538"/>
            <a:ext cx="667594" cy="65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solidFill>
                  <a:srgbClr val="FF0000"/>
                </a:solidFill>
              </a:rPr>
              <a:t>MONTH</a:t>
            </a:r>
            <a:r>
              <a:rPr lang="en-US" sz="1100" dirty="0" err="1"/>
              <a:t>Day</a:t>
            </a:r>
            <a:endParaRPr lang="en-US" sz="11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42EEF89-E308-4372-A7AF-0565ACA3ED53}"/>
              </a:ext>
            </a:extLst>
          </p:cNvPr>
          <p:cNvSpPr/>
          <p:nvPr/>
        </p:nvSpPr>
        <p:spPr>
          <a:xfrm>
            <a:off x="9394937" y="5822538"/>
            <a:ext cx="2030783" cy="65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Name of event</a:t>
            </a:r>
          </a:p>
          <a:p>
            <a:r>
              <a:rPr lang="en-US" sz="1200" dirty="0"/>
              <a:t>Date, Time</a:t>
            </a:r>
            <a:endParaRPr lang="en-US" sz="1400" dirty="0"/>
          </a:p>
          <a:p>
            <a:r>
              <a:rPr lang="en-US" sz="1200" dirty="0"/>
              <a:t>Description...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5351EB-4E8A-4C1B-8BFC-CCA9267B8D5F}"/>
              </a:ext>
            </a:extLst>
          </p:cNvPr>
          <p:cNvSpPr/>
          <p:nvPr/>
        </p:nvSpPr>
        <p:spPr>
          <a:xfrm>
            <a:off x="10954795" y="4335333"/>
            <a:ext cx="735106" cy="369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A804F6-BC5B-449B-9A1D-0A37D2E92AF2}"/>
              </a:ext>
            </a:extLst>
          </p:cNvPr>
          <p:cNvSpPr txBox="1"/>
          <p:nvPr/>
        </p:nvSpPr>
        <p:spPr>
          <a:xfrm>
            <a:off x="11430618" y="147750"/>
            <a:ext cx="78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Sign In</a:t>
            </a:r>
          </a:p>
        </p:txBody>
      </p:sp>
      <p:pic>
        <p:nvPicPr>
          <p:cNvPr id="62" name="Picture 6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995516-F170-43A5-8CA5-D300EDAF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7" y="86902"/>
            <a:ext cx="471207" cy="47120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3EB0C4C-FCDF-4B34-A51F-4E993A09785B}"/>
              </a:ext>
            </a:extLst>
          </p:cNvPr>
          <p:cNvSpPr txBox="1"/>
          <p:nvPr/>
        </p:nvSpPr>
        <p:spPr>
          <a:xfrm>
            <a:off x="761382" y="132362"/>
            <a:ext cx="146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Wunner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1EB9E2-8756-4186-8352-927E9F5AB83C}"/>
              </a:ext>
            </a:extLst>
          </p:cNvPr>
          <p:cNvSpPr txBox="1"/>
          <p:nvPr/>
        </p:nvSpPr>
        <p:spPr>
          <a:xfrm>
            <a:off x="10903546" y="163139"/>
            <a:ext cx="575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Help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39D534-AC10-4B4C-BC6D-9F90BC7D86D4}"/>
              </a:ext>
            </a:extLst>
          </p:cNvPr>
          <p:cNvSpPr txBox="1"/>
          <p:nvPr/>
        </p:nvSpPr>
        <p:spPr>
          <a:xfrm>
            <a:off x="9518713" y="163139"/>
            <a:ext cx="146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Browser Events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27E604-96F8-4EF5-BD57-E2AE5F83B0F1}"/>
              </a:ext>
            </a:extLst>
          </p:cNvPr>
          <p:cNvSpPr/>
          <p:nvPr/>
        </p:nvSpPr>
        <p:spPr>
          <a:xfrm>
            <a:off x="2025684" y="158414"/>
            <a:ext cx="6568610" cy="320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3"/>
                </a:solidFill>
              </a:rPr>
              <a:t>Search for events</a:t>
            </a:r>
          </a:p>
        </p:txBody>
      </p:sp>
      <p:pic>
        <p:nvPicPr>
          <p:cNvPr id="67" name="Graphic 66" descr="Magnifying glass">
            <a:extLst>
              <a:ext uri="{FF2B5EF4-FFF2-40B4-BE49-F238E27FC236}">
                <a16:creationId xmlns:a16="http://schemas.microsoft.com/office/drawing/2014/main" id="{33CC2464-DD2C-4EEA-A543-728AC17CF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8388" y="182152"/>
            <a:ext cx="249082" cy="249082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D609EA-26E4-479E-B3E2-C8CD172A9266}"/>
              </a:ext>
            </a:extLst>
          </p:cNvPr>
          <p:cNvCxnSpPr>
            <a:cxnSpLocks/>
          </p:cNvCxnSpPr>
          <p:nvPr/>
        </p:nvCxnSpPr>
        <p:spPr>
          <a:xfrm>
            <a:off x="0" y="636491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1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89A7B30-9A8A-49A3-9908-08F9F2BF8A24}"/>
              </a:ext>
            </a:extLst>
          </p:cNvPr>
          <p:cNvSpPr txBox="1"/>
          <p:nvPr/>
        </p:nvSpPr>
        <p:spPr>
          <a:xfrm>
            <a:off x="408172" y="670029"/>
            <a:ext cx="340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Search anything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041A19-AE71-4E3A-838C-4708B7733B0A}"/>
              </a:ext>
            </a:extLst>
          </p:cNvPr>
          <p:cNvSpPr/>
          <p:nvPr/>
        </p:nvSpPr>
        <p:spPr>
          <a:xfrm>
            <a:off x="773485" y="998754"/>
            <a:ext cx="1467692" cy="4996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70355E-C7AD-41C2-AFB0-959FCB63218C}"/>
              </a:ext>
            </a:extLst>
          </p:cNvPr>
          <p:cNvSpPr txBox="1"/>
          <p:nvPr/>
        </p:nvSpPr>
        <p:spPr>
          <a:xfrm>
            <a:off x="442350" y="1063929"/>
            <a:ext cx="5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in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23E463-B8CC-4385-9810-226D13FF683C}"/>
              </a:ext>
            </a:extLst>
          </p:cNvPr>
          <p:cNvSpPr/>
          <p:nvPr/>
        </p:nvSpPr>
        <p:spPr>
          <a:xfrm>
            <a:off x="442351" y="2227172"/>
            <a:ext cx="1971099" cy="125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event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3B5A81-4923-40C5-8435-4F9370831781}"/>
              </a:ext>
            </a:extLst>
          </p:cNvPr>
          <p:cNvSpPr/>
          <p:nvPr/>
        </p:nvSpPr>
        <p:spPr>
          <a:xfrm>
            <a:off x="2872511" y="2227172"/>
            <a:ext cx="4529480" cy="369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FF0000"/>
                </a:solidFill>
              </a:rPr>
              <a:t>Date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A95EE5-4B51-4F18-B908-65B9F7C8D1A2}"/>
              </a:ext>
            </a:extLst>
          </p:cNvPr>
          <p:cNvSpPr/>
          <p:nvPr/>
        </p:nvSpPr>
        <p:spPr>
          <a:xfrm>
            <a:off x="2872510" y="2596499"/>
            <a:ext cx="4529480" cy="882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Name of event</a:t>
            </a:r>
          </a:p>
          <a:p>
            <a:r>
              <a:rPr lang="en-US" sz="1200" dirty="0"/>
              <a:t>Place</a:t>
            </a:r>
            <a:endParaRPr lang="en-US" sz="1400" dirty="0"/>
          </a:p>
          <a:p>
            <a:r>
              <a:rPr lang="en-US" sz="1200" dirty="0"/>
              <a:t>Description...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B9AD55-4CD7-4D2B-94DF-5F9BB7CA4215}"/>
              </a:ext>
            </a:extLst>
          </p:cNvPr>
          <p:cNvSpPr/>
          <p:nvPr/>
        </p:nvSpPr>
        <p:spPr>
          <a:xfrm>
            <a:off x="2078183" y="2307542"/>
            <a:ext cx="604025" cy="303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" name="Heart 1">
            <a:extLst>
              <a:ext uri="{FF2B5EF4-FFF2-40B4-BE49-F238E27FC236}">
                <a16:creationId xmlns:a16="http://schemas.microsoft.com/office/drawing/2014/main" id="{56FCEE51-A248-45A0-BF11-2319D7603DF8}"/>
              </a:ext>
            </a:extLst>
          </p:cNvPr>
          <p:cNvSpPr/>
          <p:nvPr/>
        </p:nvSpPr>
        <p:spPr>
          <a:xfrm>
            <a:off x="6689076" y="3190628"/>
            <a:ext cx="198582" cy="198582"/>
          </a:xfrm>
          <a:prstGeom prst="hear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B36D0D-AA65-47C8-BC25-BDB46A739E43}"/>
              </a:ext>
            </a:extLst>
          </p:cNvPr>
          <p:cNvSpPr/>
          <p:nvPr/>
        </p:nvSpPr>
        <p:spPr>
          <a:xfrm>
            <a:off x="7863808" y="2227171"/>
            <a:ext cx="4064000" cy="446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map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10891-259A-495A-B422-274965B30D98}"/>
              </a:ext>
            </a:extLst>
          </p:cNvPr>
          <p:cNvSpPr/>
          <p:nvPr/>
        </p:nvSpPr>
        <p:spPr>
          <a:xfrm>
            <a:off x="844059" y="1580554"/>
            <a:ext cx="1064858" cy="373381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Any date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A8A7CC9-6250-4E71-AFC7-8CDD3945E367}"/>
              </a:ext>
            </a:extLst>
          </p:cNvPr>
          <p:cNvSpPr/>
          <p:nvPr/>
        </p:nvSpPr>
        <p:spPr>
          <a:xfrm>
            <a:off x="2099685" y="1580012"/>
            <a:ext cx="1064858" cy="373381"/>
          </a:xfrm>
          <a:prstGeom prst="roundRect">
            <a:avLst>
              <a:gd name="adj" fmla="val 50000"/>
            </a:avLst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More filters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AF965D-F82D-43A1-8E1F-952A373193AD}"/>
              </a:ext>
            </a:extLst>
          </p:cNvPr>
          <p:cNvSpPr txBox="1"/>
          <p:nvPr/>
        </p:nvSpPr>
        <p:spPr>
          <a:xfrm>
            <a:off x="11430618" y="147750"/>
            <a:ext cx="78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Sign In</a:t>
            </a:r>
          </a:p>
        </p:txBody>
      </p:sp>
      <p:pic>
        <p:nvPicPr>
          <p:cNvPr id="68" name="Picture 6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4AC108-1B47-44BF-8A47-39FA08E6E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7" y="86902"/>
            <a:ext cx="471207" cy="47120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AF6CF4C-4B31-426F-B35C-1C7FAC21056C}"/>
              </a:ext>
            </a:extLst>
          </p:cNvPr>
          <p:cNvSpPr txBox="1"/>
          <p:nvPr/>
        </p:nvSpPr>
        <p:spPr>
          <a:xfrm>
            <a:off x="761382" y="132362"/>
            <a:ext cx="146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Wunner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BAF432-5F64-4869-84C8-B051A907ED60}"/>
              </a:ext>
            </a:extLst>
          </p:cNvPr>
          <p:cNvSpPr txBox="1"/>
          <p:nvPr/>
        </p:nvSpPr>
        <p:spPr>
          <a:xfrm>
            <a:off x="10903546" y="163139"/>
            <a:ext cx="575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Help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4561C6-4F6A-4326-BF50-A5A3812A06C5}"/>
              </a:ext>
            </a:extLst>
          </p:cNvPr>
          <p:cNvSpPr txBox="1"/>
          <p:nvPr/>
        </p:nvSpPr>
        <p:spPr>
          <a:xfrm>
            <a:off x="9518713" y="163139"/>
            <a:ext cx="146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Browser Events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2E1AC3-4BF7-456A-97AE-15C55B22C6C0}"/>
              </a:ext>
            </a:extLst>
          </p:cNvPr>
          <p:cNvSpPr/>
          <p:nvPr/>
        </p:nvSpPr>
        <p:spPr>
          <a:xfrm>
            <a:off x="2025684" y="158414"/>
            <a:ext cx="6568610" cy="320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3"/>
                </a:solidFill>
              </a:rPr>
              <a:t>Search for events</a:t>
            </a:r>
          </a:p>
        </p:txBody>
      </p:sp>
      <p:pic>
        <p:nvPicPr>
          <p:cNvPr id="73" name="Graphic 72" descr="Magnifying glass">
            <a:extLst>
              <a:ext uri="{FF2B5EF4-FFF2-40B4-BE49-F238E27FC236}">
                <a16:creationId xmlns:a16="http://schemas.microsoft.com/office/drawing/2014/main" id="{61F6E88D-9346-4470-A838-158C565F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8388" y="182152"/>
            <a:ext cx="249082" cy="249082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5118540-5702-4BD4-B9BB-465ABB7D39C4}"/>
              </a:ext>
            </a:extLst>
          </p:cNvPr>
          <p:cNvCxnSpPr>
            <a:cxnSpLocks/>
          </p:cNvCxnSpPr>
          <p:nvPr/>
        </p:nvCxnSpPr>
        <p:spPr>
          <a:xfrm>
            <a:off x="0" y="636491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Back RTL">
            <a:extLst>
              <a:ext uri="{FF2B5EF4-FFF2-40B4-BE49-F238E27FC236}">
                <a16:creationId xmlns:a16="http://schemas.microsoft.com/office/drawing/2014/main" id="{412C349C-855B-422F-8DDB-485BA2747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4219" y="3097357"/>
            <a:ext cx="292654" cy="33164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3E0FAFA-75F5-41AB-9328-09B2E553B14E}"/>
              </a:ext>
            </a:extLst>
          </p:cNvPr>
          <p:cNvSpPr/>
          <p:nvPr/>
        </p:nvSpPr>
        <p:spPr>
          <a:xfrm>
            <a:off x="442350" y="3821185"/>
            <a:ext cx="1971099" cy="125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event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84BC90-8DCC-49EC-B094-5738D01C989F}"/>
              </a:ext>
            </a:extLst>
          </p:cNvPr>
          <p:cNvSpPr/>
          <p:nvPr/>
        </p:nvSpPr>
        <p:spPr>
          <a:xfrm>
            <a:off x="2872510" y="3821185"/>
            <a:ext cx="4529480" cy="369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FF0000"/>
                </a:solidFill>
              </a:rPr>
              <a:t>Date</a:t>
            </a:r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908AD9-B0DB-4166-97E9-DC2A40B213B7}"/>
              </a:ext>
            </a:extLst>
          </p:cNvPr>
          <p:cNvSpPr/>
          <p:nvPr/>
        </p:nvSpPr>
        <p:spPr>
          <a:xfrm>
            <a:off x="2872509" y="4190512"/>
            <a:ext cx="4529480" cy="882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Name of event</a:t>
            </a:r>
          </a:p>
          <a:p>
            <a:r>
              <a:rPr lang="en-US" sz="1200" dirty="0"/>
              <a:t>Place</a:t>
            </a:r>
            <a:endParaRPr lang="en-US" sz="1400" dirty="0"/>
          </a:p>
          <a:p>
            <a:r>
              <a:rPr lang="en-US" sz="1200" dirty="0"/>
              <a:t>Description...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2F380B-EEDA-4263-B6B0-18850D07BEA3}"/>
              </a:ext>
            </a:extLst>
          </p:cNvPr>
          <p:cNvSpPr/>
          <p:nvPr/>
        </p:nvSpPr>
        <p:spPr>
          <a:xfrm>
            <a:off x="2078182" y="3901555"/>
            <a:ext cx="604025" cy="303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41" name="Heart 40">
            <a:extLst>
              <a:ext uri="{FF2B5EF4-FFF2-40B4-BE49-F238E27FC236}">
                <a16:creationId xmlns:a16="http://schemas.microsoft.com/office/drawing/2014/main" id="{6049D395-A9C4-4EE4-BF7B-295996D992CA}"/>
              </a:ext>
            </a:extLst>
          </p:cNvPr>
          <p:cNvSpPr/>
          <p:nvPr/>
        </p:nvSpPr>
        <p:spPr>
          <a:xfrm>
            <a:off x="6689075" y="4784641"/>
            <a:ext cx="198582" cy="198582"/>
          </a:xfrm>
          <a:prstGeom prst="hear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 descr="Back RTL">
            <a:extLst>
              <a:ext uri="{FF2B5EF4-FFF2-40B4-BE49-F238E27FC236}">
                <a16:creationId xmlns:a16="http://schemas.microsoft.com/office/drawing/2014/main" id="{C15E7F22-6405-4775-8C96-77B6965B3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4218" y="4691370"/>
            <a:ext cx="292654" cy="33164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3CB46EB-51B9-4591-BEC5-25055E2FEE28}"/>
              </a:ext>
            </a:extLst>
          </p:cNvPr>
          <p:cNvSpPr/>
          <p:nvPr/>
        </p:nvSpPr>
        <p:spPr>
          <a:xfrm>
            <a:off x="442349" y="5424744"/>
            <a:ext cx="1971099" cy="125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event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257AA9-05CB-4F47-A88C-07C3BC281760}"/>
              </a:ext>
            </a:extLst>
          </p:cNvPr>
          <p:cNvSpPr/>
          <p:nvPr/>
        </p:nvSpPr>
        <p:spPr>
          <a:xfrm>
            <a:off x="2872509" y="5424744"/>
            <a:ext cx="4529480" cy="369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FF0000"/>
                </a:solidFill>
              </a:rPr>
              <a:t>Date</a:t>
            </a:r>
            <a:endParaRPr lang="en-US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0F8F37-276B-4196-A368-078B3D0B2647}"/>
              </a:ext>
            </a:extLst>
          </p:cNvPr>
          <p:cNvSpPr/>
          <p:nvPr/>
        </p:nvSpPr>
        <p:spPr>
          <a:xfrm>
            <a:off x="2872508" y="5794071"/>
            <a:ext cx="4529480" cy="882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Name of event</a:t>
            </a:r>
          </a:p>
          <a:p>
            <a:r>
              <a:rPr lang="en-US" sz="1200" dirty="0"/>
              <a:t>Place</a:t>
            </a:r>
            <a:endParaRPr lang="en-US" sz="1400" dirty="0"/>
          </a:p>
          <a:p>
            <a:r>
              <a:rPr lang="en-US" sz="1200" dirty="0"/>
              <a:t>Description...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3964EC-E954-486A-81F4-0DB80F913944}"/>
              </a:ext>
            </a:extLst>
          </p:cNvPr>
          <p:cNvSpPr/>
          <p:nvPr/>
        </p:nvSpPr>
        <p:spPr>
          <a:xfrm>
            <a:off x="2078181" y="5505114"/>
            <a:ext cx="604025" cy="303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53" name="Heart 52">
            <a:extLst>
              <a:ext uri="{FF2B5EF4-FFF2-40B4-BE49-F238E27FC236}">
                <a16:creationId xmlns:a16="http://schemas.microsoft.com/office/drawing/2014/main" id="{EA021EC7-7FAF-4989-AFE5-062B300C88D8}"/>
              </a:ext>
            </a:extLst>
          </p:cNvPr>
          <p:cNvSpPr/>
          <p:nvPr/>
        </p:nvSpPr>
        <p:spPr>
          <a:xfrm>
            <a:off x="6689074" y="6388200"/>
            <a:ext cx="198582" cy="198582"/>
          </a:xfrm>
          <a:prstGeom prst="hear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 descr="Back RTL">
            <a:extLst>
              <a:ext uri="{FF2B5EF4-FFF2-40B4-BE49-F238E27FC236}">
                <a16:creationId xmlns:a16="http://schemas.microsoft.com/office/drawing/2014/main" id="{DE0FB573-56A9-4CF7-A4F2-A281BBE7E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4217" y="6294929"/>
            <a:ext cx="292654" cy="33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010EB3-A56A-4459-85CB-46DF02772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7" y="86902"/>
            <a:ext cx="471207" cy="471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C7211-E18A-4D3B-AB1F-CB36F843717D}"/>
              </a:ext>
            </a:extLst>
          </p:cNvPr>
          <p:cNvSpPr txBox="1"/>
          <p:nvPr/>
        </p:nvSpPr>
        <p:spPr>
          <a:xfrm>
            <a:off x="761382" y="132362"/>
            <a:ext cx="146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Wunner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3338E-1FCD-4D58-8AE1-DAC081A0E1CA}"/>
              </a:ext>
            </a:extLst>
          </p:cNvPr>
          <p:cNvSpPr txBox="1"/>
          <p:nvPr/>
        </p:nvSpPr>
        <p:spPr>
          <a:xfrm>
            <a:off x="10903546" y="163139"/>
            <a:ext cx="575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Help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F3B08-A31C-4ACF-B4D9-B697A35D3601}"/>
              </a:ext>
            </a:extLst>
          </p:cNvPr>
          <p:cNvSpPr txBox="1"/>
          <p:nvPr/>
        </p:nvSpPr>
        <p:spPr>
          <a:xfrm>
            <a:off x="9518713" y="163139"/>
            <a:ext cx="146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Browser Events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940B3-924D-4815-8118-A86482E8333E}"/>
              </a:ext>
            </a:extLst>
          </p:cNvPr>
          <p:cNvSpPr txBox="1"/>
          <p:nvPr/>
        </p:nvSpPr>
        <p:spPr>
          <a:xfrm>
            <a:off x="87908" y="763979"/>
            <a:ext cx="214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An Event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A624A5-89C1-481E-9506-4725BB17F0C8}"/>
              </a:ext>
            </a:extLst>
          </p:cNvPr>
          <p:cNvSpPr/>
          <p:nvPr/>
        </p:nvSpPr>
        <p:spPr>
          <a:xfrm>
            <a:off x="2025684" y="158414"/>
            <a:ext cx="6568610" cy="320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3"/>
                </a:solidFill>
              </a:rPr>
              <a:t>Search for events</a:t>
            </a: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D293119E-B7C5-4FDA-9436-DF85A0511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8388" y="182152"/>
            <a:ext cx="249082" cy="24908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D5F5E40-8405-43D0-8B9B-6C995991E15E}"/>
              </a:ext>
            </a:extLst>
          </p:cNvPr>
          <p:cNvGrpSpPr/>
          <p:nvPr/>
        </p:nvGrpSpPr>
        <p:grpSpPr>
          <a:xfrm>
            <a:off x="11676159" y="112487"/>
            <a:ext cx="409082" cy="409082"/>
            <a:chOff x="9824460" y="1541930"/>
            <a:chExt cx="461665" cy="46166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EE2238-01EF-417B-BBD0-6704E3C8238C}"/>
                </a:ext>
              </a:extLst>
            </p:cNvPr>
            <p:cNvSpPr/>
            <p:nvPr/>
          </p:nvSpPr>
          <p:spPr>
            <a:xfrm>
              <a:off x="9824460" y="1541930"/>
              <a:ext cx="461665" cy="46166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C4386C3C-5CEB-4148-B7EA-667AD88E6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7374" y="1624844"/>
              <a:ext cx="295835" cy="295835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1A1389-21C8-479C-A6A3-82A8A5DC2ECD}"/>
              </a:ext>
            </a:extLst>
          </p:cNvPr>
          <p:cNvCxnSpPr>
            <a:cxnSpLocks/>
          </p:cNvCxnSpPr>
          <p:nvPr/>
        </p:nvCxnSpPr>
        <p:spPr>
          <a:xfrm>
            <a:off x="0" y="636491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4BF85D-44E7-4A33-85A5-256A0A4B1BC9}"/>
              </a:ext>
            </a:extLst>
          </p:cNvPr>
          <p:cNvSpPr/>
          <p:nvPr/>
        </p:nvSpPr>
        <p:spPr>
          <a:xfrm>
            <a:off x="8594294" y="1102534"/>
            <a:ext cx="941294" cy="394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BC92A1-CBBF-4FA5-B1B8-3662EF29CDEC}"/>
              </a:ext>
            </a:extLst>
          </p:cNvPr>
          <p:cNvSpPr/>
          <p:nvPr/>
        </p:nvSpPr>
        <p:spPr>
          <a:xfrm>
            <a:off x="9777635" y="1102533"/>
            <a:ext cx="941294" cy="394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Preview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F43CABF-E1A3-4039-A386-8F895F5A1F49}"/>
              </a:ext>
            </a:extLst>
          </p:cNvPr>
          <p:cNvSpPr/>
          <p:nvPr/>
        </p:nvSpPr>
        <p:spPr>
          <a:xfrm>
            <a:off x="10960976" y="1102533"/>
            <a:ext cx="941294" cy="394441"/>
          </a:xfrm>
          <a:prstGeom prst="round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39A9C5-9CED-4DC9-9C95-67061B85649C}"/>
              </a:ext>
            </a:extLst>
          </p:cNvPr>
          <p:cNvSpPr/>
          <p:nvPr/>
        </p:nvSpPr>
        <p:spPr>
          <a:xfrm>
            <a:off x="0" y="1599111"/>
            <a:ext cx="12192000" cy="3944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      EDIT	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AA63B-B6BF-4BD8-81A4-EA7B96833788}"/>
              </a:ext>
            </a:extLst>
          </p:cNvPr>
          <p:cNvCxnSpPr/>
          <p:nvPr/>
        </p:nvCxnSpPr>
        <p:spPr>
          <a:xfrm>
            <a:off x="847028" y="1675308"/>
            <a:ext cx="0" cy="232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8DA7A89-2B95-4C89-8A5D-F464A1ECD441}"/>
              </a:ext>
            </a:extLst>
          </p:cNvPr>
          <p:cNvSpPr/>
          <p:nvPr/>
        </p:nvSpPr>
        <p:spPr>
          <a:xfrm>
            <a:off x="2544172" y="2095689"/>
            <a:ext cx="394440" cy="39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F74A51-8D83-4F07-B901-DA8C3200B703}"/>
              </a:ext>
            </a:extLst>
          </p:cNvPr>
          <p:cNvCxnSpPr>
            <a:cxnSpLocks/>
          </p:cNvCxnSpPr>
          <p:nvPr/>
        </p:nvCxnSpPr>
        <p:spPr>
          <a:xfrm>
            <a:off x="2544172" y="2490129"/>
            <a:ext cx="730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9B21E3-3BC2-4489-8407-0A61FB8CDD78}"/>
              </a:ext>
            </a:extLst>
          </p:cNvPr>
          <p:cNvSpPr txBox="1"/>
          <p:nvPr/>
        </p:nvSpPr>
        <p:spPr>
          <a:xfrm>
            <a:off x="2938612" y="2142611"/>
            <a:ext cx="1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Event Details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F9B68A-F9FC-47A1-AB60-1EA78BAC17D0}"/>
              </a:ext>
            </a:extLst>
          </p:cNvPr>
          <p:cNvSpPr txBox="1"/>
          <p:nvPr/>
        </p:nvSpPr>
        <p:spPr>
          <a:xfrm>
            <a:off x="2544172" y="2616536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 Tittle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107324-0F99-4BFD-98D9-0779E89E2600}"/>
              </a:ext>
            </a:extLst>
          </p:cNvPr>
          <p:cNvSpPr/>
          <p:nvPr/>
        </p:nvSpPr>
        <p:spPr>
          <a:xfrm>
            <a:off x="2544172" y="2884569"/>
            <a:ext cx="6050122" cy="36077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Give it a 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C1764B-0125-4580-99E0-C4DCAE973C87}"/>
              </a:ext>
            </a:extLst>
          </p:cNvPr>
          <p:cNvSpPr txBox="1"/>
          <p:nvPr/>
        </p:nvSpPr>
        <p:spPr>
          <a:xfrm>
            <a:off x="2544172" y="3371746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0C8D9E-DFA0-46AD-BEEB-722A899B55B0}"/>
              </a:ext>
            </a:extLst>
          </p:cNvPr>
          <p:cNvSpPr/>
          <p:nvPr/>
        </p:nvSpPr>
        <p:spPr>
          <a:xfrm>
            <a:off x="2544172" y="3639779"/>
            <a:ext cx="6050122" cy="36077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Search for a address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66B605-AB49-48FC-88DE-F0CDA546C97E}"/>
              </a:ext>
            </a:extLst>
          </p:cNvPr>
          <p:cNvSpPr txBox="1"/>
          <p:nvPr/>
        </p:nvSpPr>
        <p:spPr>
          <a:xfrm>
            <a:off x="2544172" y="4126956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E7815C-A06B-4680-96AE-A4E853EDCF2C}"/>
              </a:ext>
            </a:extLst>
          </p:cNvPr>
          <p:cNvSpPr/>
          <p:nvPr/>
        </p:nvSpPr>
        <p:spPr>
          <a:xfrm>
            <a:off x="2544172" y="4394989"/>
            <a:ext cx="1041710" cy="36077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Date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EFB1D0-3981-4CCE-B887-60C30716D489}"/>
              </a:ext>
            </a:extLst>
          </p:cNvPr>
          <p:cNvSpPr/>
          <p:nvPr/>
        </p:nvSpPr>
        <p:spPr>
          <a:xfrm>
            <a:off x="3798322" y="4394988"/>
            <a:ext cx="719890" cy="36077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23BE-510F-4CEE-AA8F-0BD4C070221A}"/>
              </a:ext>
            </a:extLst>
          </p:cNvPr>
          <p:cNvSpPr txBox="1"/>
          <p:nvPr/>
        </p:nvSpPr>
        <p:spPr>
          <a:xfrm>
            <a:off x="2544172" y="4798393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 Image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391F88-B8CD-4ABC-9EEA-B2CE0C80FAB6}"/>
              </a:ext>
            </a:extLst>
          </p:cNvPr>
          <p:cNvSpPr/>
          <p:nvPr/>
        </p:nvSpPr>
        <p:spPr>
          <a:xfrm>
            <a:off x="2544172" y="5066426"/>
            <a:ext cx="2897404" cy="143298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Add an event image</a:t>
            </a:r>
          </a:p>
        </p:txBody>
      </p:sp>
      <p:pic>
        <p:nvPicPr>
          <p:cNvPr id="50" name="Graphic 49" descr="Image">
            <a:extLst>
              <a:ext uri="{FF2B5EF4-FFF2-40B4-BE49-F238E27FC236}">
                <a16:creationId xmlns:a16="http://schemas.microsoft.com/office/drawing/2014/main" id="{3076FFD3-E981-4FDC-A317-050409D503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75642" y="5258889"/>
            <a:ext cx="418484" cy="41848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5D101DC-7338-4435-BF7D-E13BD1F232CC}"/>
              </a:ext>
            </a:extLst>
          </p:cNvPr>
          <p:cNvSpPr txBox="1"/>
          <p:nvPr/>
        </p:nvSpPr>
        <p:spPr>
          <a:xfrm>
            <a:off x="5879945" y="4138204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A58B12-375B-435E-A1DA-348442CF8A0F}"/>
              </a:ext>
            </a:extLst>
          </p:cNvPr>
          <p:cNvSpPr/>
          <p:nvPr/>
        </p:nvSpPr>
        <p:spPr>
          <a:xfrm>
            <a:off x="5879945" y="4406237"/>
            <a:ext cx="1041710" cy="36077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Date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D79F84-2D6B-46CD-AE4E-5CF3F15407DF}"/>
              </a:ext>
            </a:extLst>
          </p:cNvPr>
          <p:cNvSpPr/>
          <p:nvPr/>
        </p:nvSpPr>
        <p:spPr>
          <a:xfrm>
            <a:off x="7134095" y="4406236"/>
            <a:ext cx="719890" cy="36077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3106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010EB3-A56A-4459-85CB-46DF02772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7" y="86902"/>
            <a:ext cx="471207" cy="471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C7211-E18A-4D3B-AB1F-CB36F843717D}"/>
              </a:ext>
            </a:extLst>
          </p:cNvPr>
          <p:cNvSpPr txBox="1"/>
          <p:nvPr/>
        </p:nvSpPr>
        <p:spPr>
          <a:xfrm>
            <a:off x="761382" y="132362"/>
            <a:ext cx="146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Wunner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3338E-1FCD-4D58-8AE1-DAC081A0E1CA}"/>
              </a:ext>
            </a:extLst>
          </p:cNvPr>
          <p:cNvSpPr txBox="1"/>
          <p:nvPr/>
        </p:nvSpPr>
        <p:spPr>
          <a:xfrm>
            <a:off x="10903546" y="163139"/>
            <a:ext cx="575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Help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F3B08-A31C-4ACF-B4D9-B697A35D3601}"/>
              </a:ext>
            </a:extLst>
          </p:cNvPr>
          <p:cNvSpPr txBox="1"/>
          <p:nvPr/>
        </p:nvSpPr>
        <p:spPr>
          <a:xfrm>
            <a:off x="9518713" y="163139"/>
            <a:ext cx="146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Browser Events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940B3-924D-4815-8118-A86482E8333E}"/>
              </a:ext>
            </a:extLst>
          </p:cNvPr>
          <p:cNvSpPr txBox="1"/>
          <p:nvPr/>
        </p:nvSpPr>
        <p:spPr>
          <a:xfrm>
            <a:off x="87908" y="763979"/>
            <a:ext cx="214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An Event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A624A5-89C1-481E-9506-4725BB17F0C8}"/>
              </a:ext>
            </a:extLst>
          </p:cNvPr>
          <p:cNvSpPr/>
          <p:nvPr/>
        </p:nvSpPr>
        <p:spPr>
          <a:xfrm>
            <a:off x="2025684" y="158414"/>
            <a:ext cx="6568610" cy="320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3"/>
                </a:solidFill>
              </a:rPr>
              <a:t>Search for events</a:t>
            </a: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D293119E-B7C5-4FDA-9436-DF85A0511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8388" y="182152"/>
            <a:ext cx="249082" cy="24908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D5F5E40-8405-43D0-8B9B-6C995991E15E}"/>
              </a:ext>
            </a:extLst>
          </p:cNvPr>
          <p:cNvGrpSpPr/>
          <p:nvPr/>
        </p:nvGrpSpPr>
        <p:grpSpPr>
          <a:xfrm>
            <a:off x="11676159" y="112487"/>
            <a:ext cx="409082" cy="409082"/>
            <a:chOff x="9824460" y="1541930"/>
            <a:chExt cx="461665" cy="46166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EE2238-01EF-417B-BBD0-6704E3C8238C}"/>
                </a:ext>
              </a:extLst>
            </p:cNvPr>
            <p:cNvSpPr/>
            <p:nvPr/>
          </p:nvSpPr>
          <p:spPr>
            <a:xfrm>
              <a:off x="9824460" y="1541930"/>
              <a:ext cx="461665" cy="46166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C4386C3C-5CEB-4148-B7EA-667AD88E6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7374" y="1624844"/>
              <a:ext cx="295835" cy="295835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1A1389-21C8-479C-A6A3-82A8A5DC2ECD}"/>
              </a:ext>
            </a:extLst>
          </p:cNvPr>
          <p:cNvCxnSpPr>
            <a:cxnSpLocks/>
          </p:cNvCxnSpPr>
          <p:nvPr/>
        </p:nvCxnSpPr>
        <p:spPr>
          <a:xfrm>
            <a:off x="0" y="636491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4BF85D-44E7-4A33-85A5-256A0A4B1BC9}"/>
              </a:ext>
            </a:extLst>
          </p:cNvPr>
          <p:cNvSpPr/>
          <p:nvPr/>
        </p:nvSpPr>
        <p:spPr>
          <a:xfrm>
            <a:off x="8594294" y="1102534"/>
            <a:ext cx="941294" cy="394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BC92A1-CBBF-4FA5-B1B8-3662EF29CDEC}"/>
              </a:ext>
            </a:extLst>
          </p:cNvPr>
          <p:cNvSpPr/>
          <p:nvPr/>
        </p:nvSpPr>
        <p:spPr>
          <a:xfrm>
            <a:off x="9777635" y="1102533"/>
            <a:ext cx="941294" cy="394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Preview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F43CABF-E1A3-4039-A386-8F895F5A1F49}"/>
              </a:ext>
            </a:extLst>
          </p:cNvPr>
          <p:cNvSpPr/>
          <p:nvPr/>
        </p:nvSpPr>
        <p:spPr>
          <a:xfrm>
            <a:off x="10960976" y="1102533"/>
            <a:ext cx="941294" cy="394441"/>
          </a:xfrm>
          <a:prstGeom prst="round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39A9C5-9CED-4DC9-9C95-67061B85649C}"/>
              </a:ext>
            </a:extLst>
          </p:cNvPr>
          <p:cNvSpPr/>
          <p:nvPr/>
        </p:nvSpPr>
        <p:spPr>
          <a:xfrm>
            <a:off x="0" y="1599111"/>
            <a:ext cx="12192000" cy="3944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      EDIT	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AA63B-B6BF-4BD8-81A4-EA7B96833788}"/>
              </a:ext>
            </a:extLst>
          </p:cNvPr>
          <p:cNvCxnSpPr/>
          <p:nvPr/>
        </p:nvCxnSpPr>
        <p:spPr>
          <a:xfrm>
            <a:off x="847028" y="1675308"/>
            <a:ext cx="0" cy="232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8DA7A89-2B95-4C89-8A5D-F464A1ECD441}"/>
              </a:ext>
            </a:extLst>
          </p:cNvPr>
          <p:cNvSpPr/>
          <p:nvPr/>
        </p:nvSpPr>
        <p:spPr>
          <a:xfrm>
            <a:off x="2544172" y="4056447"/>
            <a:ext cx="394440" cy="39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F74A51-8D83-4F07-B901-DA8C3200B703}"/>
              </a:ext>
            </a:extLst>
          </p:cNvPr>
          <p:cNvCxnSpPr>
            <a:cxnSpLocks/>
          </p:cNvCxnSpPr>
          <p:nvPr/>
        </p:nvCxnSpPr>
        <p:spPr>
          <a:xfrm>
            <a:off x="2544172" y="4450887"/>
            <a:ext cx="730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9B21E3-3BC2-4489-8407-0A61FB8CDD78}"/>
              </a:ext>
            </a:extLst>
          </p:cNvPr>
          <p:cNvSpPr txBox="1"/>
          <p:nvPr/>
        </p:nvSpPr>
        <p:spPr>
          <a:xfrm>
            <a:off x="2938612" y="4103369"/>
            <a:ext cx="1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Tickets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23BE-510F-4CEE-AA8F-0BD4C070221A}"/>
              </a:ext>
            </a:extLst>
          </p:cNvPr>
          <p:cNvSpPr txBox="1"/>
          <p:nvPr/>
        </p:nvSpPr>
        <p:spPr>
          <a:xfrm>
            <a:off x="2544172" y="2040473"/>
            <a:ext cx="1364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 Description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391F88-B8CD-4ABC-9EEA-B2CE0C80FAB6}"/>
              </a:ext>
            </a:extLst>
          </p:cNvPr>
          <p:cNvSpPr/>
          <p:nvPr/>
        </p:nvSpPr>
        <p:spPr>
          <a:xfrm>
            <a:off x="2544172" y="2308506"/>
            <a:ext cx="2897404" cy="143298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Add a event description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7AAA746-4F00-4BF4-8711-EBE6EEA07156}"/>
              </a:ext>
            </a:extLst>
          </p:cNvPr>
          <p:cNvSpPr/>
          <p:nvPr/>
        </p:nvSpPr>
        <p:spPr>
          <a:xfrm>
            <a:off x="4072277" y="5061668"/>
            <a:ext cx="1369299" cy="394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    Free Ticket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BF1B39-0B5C-4410-938F-CE541984A568}"/>
              </a:ext>
            </a:extLst>
          </p:cNvPr>
          <p:cNvSpPr txBox="1"/>
          <p:nvPr/>
        </p:nvSpPr>
        <p:spPr>
          <a:xfrm>
            <a:off x="4132729" y="4676051"/>
            <a:ext cx="4356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kind of ticket would you like to start with?</a:t>
            </a:r>
          </a:p>
        </p:txBody>
      </p:sp>
      <p:pic>
        <p:nvPicPr>
          <p:cNvPr id="8" name="Graphic 7" descr="Add">
            <a:extLst>
              <a:ext uri="{FF2B5EF4-FFF2-40B4-BE49-F238E27FC236}">
                <a16:creationId xmlns:a16="http://schemas.microsoft.com/office/drawing/2014/main" id="{7928DDA4-D1F3-4FB9-8559-AD005D7FD5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84706" y="5163365"/>
            <a:ext cx="191046" cy="191046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7A5FC81-04A2-4D5F-B26B-A882CEA00B3E}"/>
              </a:ext>
            </a:extLst>
          </p:cNvPr>
          <p:cNvSpPr/>
          <p:nvPr/>
        </p:nvSpPr>
        <p:spPr>
          <a:xfrm>
            <a:off x="5550673" y="5061668"/>
            <a:ext cx="1369299" cy="394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    Paid Ticket</a:t>
            </a:r>
          </a:p>
        </p:txBody>
      </p:sp>
      <p:pic>
        <p:nvPicPr>
          <p:cNvPr id="49" name="Graphic 48" descr="Add">
            <a:extLst>
              <a:ext uri="{FF2B5EF4-FFF2-40B4-BE49-F238E27FC236}">
                <a16:creationId xmlns:a16="http://schemas.microsoft.com/office/drawing/2014/main" id="{0FDE333C-EC2E-4C08-91D1-CDF436DA50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3102" y="5163365"/>
            <a:ext cx="191046" cy="191046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6C7A231-E792-45C4-92E4-9736193CCD93}"/>
              </a:ext>
            </a:extLst>
          </p:cNvPr>
          <p:cNvSpPr/>
          <p:nvPr/>
        </p:nvSpPr>
        <p:spPr>
          <a:xfrm>
            <a:off x="7029069" y="5058275"/>
            <a:ext cx="1369299" cy="394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  Donation</a:t>
            </a:r>
          </a:p>
        </p:txBody>
      </p:sp>
      <p:pic>
        <p:nvPicPr>
          <p:cNvPr id="52" name="Graphic 51" descr="Add">
            <a:extLst>
              <a:ext uri="{FF2B5EF4-FFF2-40B4-BE49-F238E27FC236}">
                <a16:creationId xmlns:a16="http://schemas.microsoft.com/office/drawing/2014/main" id="{27AE465C-7B61-4B3E-B272-FA0460586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1498" y="5159972"/>
            <a:ext cx="191046" cy="19104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73C0C7A-2966-46CD-B92D-5E9A25F5141F}"/>
              </a:ext>
            </a:extLst>
          </p:cNvPr>
          <p:cNvSpPr txBox="1"/>
          <p:nvPr/>
        </p:nvSpPr>
        <p:spPr>
          <a:xfrm>
            <a:off x="3652937" y="5625385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Ticket name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96EE1C-09DA-48A2-9237-B76CEFB0EE8B}"/>
              </a:ext>
            </a:extLst>
          </p:cNvPr>
          <p:cNvSpPr/>
          <p:nvPr/>
        </p:nvSpPr>
        <p:spPr>
          <a:xfrm>
            <a:off x="3652937" y="5893418"/>
            <a:ext cx="3006501" cy="36077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ABC,…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23D6EB-3108-4879-BB04-59D75527D19D}"/>
              </a:ext>
            </a:extLst>
          </p:cNvPr>
          <p:cNvSpPr txBox="1"/>
          <p:nvPr/>
        </p:nvSpPr>
        <p:spPr>
          <a:xfrm>
            <a:off x="6859986" y="5625385"/>
            <a:ext cx="173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Quantity available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51A77B-CB36-4947-A14F-3A0C0D57002D}"/>
              </a:ext>
            </a:extLst>
          </p:cNvPr>
          <p:cNvSpPr/>
          <p:nvPr/>
        </p:nvSpPr>
        <p:spPr>
          <a:xfrm>
            <a:off x="6862530" y="5893418"/>
            <a:ext cx="1166207" cy="36077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E5B4F7-9A1D-4BD7-B368-33BA1E5F357A}"/>
              </a:ext>
            </a:extLst>
          </p:cNvPr>
          <p:cNvSpPr txBox="1"/>
          <p:nvPr/>
        </p:nvSpPr>
        <p:spPr>
          <a:xfrm>
            <a:off x="8378239" y="5939787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More detail</a:t>
            </a:r>
          </a:p>
        </p:txBody>
      </p:sp>
    </p:spTree>
    <p:extLst>
      <p:ext uri="{BB962C8B-B14F-4D97-AF65-F5344CB8AC3E}">
        <p14:creationId xmlns:p14="http://schemas.microsoft.com/office/powerpoint/2010/main" val="272359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010EB3-A56A-4459-85CB-46DF02772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7" y="86902"/>
            <a:ext cx="471207" cy="471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C7211-E18A-4D3B-AB1F-CB36F843717D}"/>
              </a:ext>
            </a:extLst>
          </p:cNvPr>
          <p:cNvSpPr txBox="1"/>
          <p:nvPr/>
        </p:nvSpPr>
        <p:spPr>
          <a:xfrm>
            <a:off x="761382" y="132362"/>
            <a:ext cx="146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Wunner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3338E-1FCD-4D58-8AE1-DAC081A0E1CA}"/>
              </a:ext>
            </a:extLst>
          </p:cNvPr>
          <p:cNvSpPr txBox="1"/>
          <p:nvPr/>
        </p:nvSpPr>
        <p:spPr>
          <a:xfrm>
            <a:off x="10903546" y="163139"/>
            <a:ext cx="575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Help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F3B08-A31C-4ACF-B4D9-B697A35D3601}"/>
              </a:ext>
            </a:extLst>
          </p:cNvPr>
          <p:cNvSpPr txBox="1"/>
          <p:nvPr/>
        </p:nvSpPr>
        <p:spPr>
          <a:xfrm>
            <a:off x="9518713" y="163139"/>
            <a:ext cx="146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Browser Events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940B3-924D-4815-8118-A86482E8333E}"/>
              </a:ext>
            </a:extLst>
          </p:cNvPr>
          <p:cNvSpPr txBox="1"/>
          <p:nvPr/>
        </p:nvSpPr>
        <p:spPr>
          <a:xfrm>
            <a:off x="87908" y="763979"/>
            <a:ext cx="214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An Event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A624A5-89C1-481E-9506-4725BB17F0C8}"/>
              </a:ext>
            </a:extLst>
          </p:cNvPr>
          <p:cNvSpPr/>
          <p:nvPr/>
        </p:nvSpPr>
        <p:spPr>
          <a:xfrm>
            <a:off x="2025684" y="158414"/>
            <a:ext cx="6568610" cy="320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3"/>
                </a:solidFill>
              </a:rPr>
              <a:t>Search for events</a:t>
            </a: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D293119E-B7C5-4FDA-9436-DF85A0511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8388" y="182152"/>
            <a:ext cx="249082" cy="24908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D5F5E40-8405-43D0-8B9B-6C995991E15E}"/>
              </a:ext>
            </a:extLst>
          </p:cNvPr>
          <p:cNvGrpSpPr/>
          <p:nvPr/>
        </p:nvGrpSpPr>
        <p:grpSpPr>
          <a:xfrm>
            <a:off x="11676159" y="112487"/>
            <a:ext cx="409082" cy="409082"/>
            <a:chOff x="9824460" y="1541930"/>
            <a:chExt cx="461665" cy="46166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EE2238-01EF-417B-BBD0-6704E3C8238C}"/>
                </a:ext>
              </a:extLst>
            </p:cNvPr>
            <p:cNvSpPr/>
            <p:nvPr/>
          </p:nvSpPr>
          <p:spPr>
            <a:xfrm>
              <a:off x="9824460" y="1541930"/>
              <a:ext cx="461665" cy="46166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C4386C3C-5CEB-4148-B7EA-667AD88E6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7374" y="1624844"/>
              <a:ext cx="295835" cy="295835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1A1389-21C8-479C-A6A3-82A8A5DC2ECD}"/>
              </a:ext>
            </a:extLst>
          </p:cNvPr>
          <p:cNvCxnSpPr>
            <a:cxnSpLocks/>
          </p:cNvCxnSpPr>
          <p:nvPr/>
        </p:nvCxnSpPr>
        <p:spPr>
          <a:xfrm>
            <a:off x="0" y="636491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4BF85D-44E7-4A33-85A5-256A0A4B1BC9}"/>
              </a:ext>
            </a:extLst>
          </p:cNvPr>
          <p:cNvSpPr/>
          <p:nvPr/>
        </p:nvSpPr>
        <p:spPr>
          <a:xfrm>
            <a:off x="8594294" y="1102534"/>
            <a:ext cx="941294" cy="394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BC92A1-CBBF-4FA5-B1B8-3662EF29CDEC}"/>
              </a:ext>
            </a:extLst>
          </p:cNvPr>
          <p:cNvSpPr/>
          <p:nvPr/>
        </p:nvSpPr>
        <p:spPr>
          <a:xfrm>
            <a:off x="9777635" y="1102533"/>
            <a:ext cx="941294" cy="394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Preview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F43CABF-E1A3-4039-A386-8F895F5A1F49}"/>
              </a:ext>
            </a:extLst>
          </p:cNvPr>
          <p:cNvSpPr/>
          <p:nvPr/>
        </p:nvSpPr>
        <p:spPr>
          <a:xfrm>
            <a:off x="10960976" y="1102533"/>
            <a:ext cx="941294" cy="394441"/>
          </a:xfrm>
          <a:prstGeom prst="round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39A9C5-9CED-4DC9-9C95-67061B85649C}"/>
              </a:ext>
            </a:extLst>
          </p:cNvPr>
          <p:cNvSpPr/>
          <p:nvPr/>
        </p:nvSpPr>
        <p:spPr>
          <a:xfrm>
            <a:off x="0" y="1599111"/>
            <a:ext cx="12192000" cy="3944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      EDIT	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AA63B-B6BF-4BD8-81A4-EA7B96833788}"/>
              </a:ext>
            </a:extLst>
          </p:cNvPr>
          <p:cNvCxnSpPr/>
          <p:nvPr/>
        </p:nvCxnSpPr>
        <p:spPr>
          <a:xfrm>
            <a:off x="847028" y="1675308"/>
            <a:ext cx="0" cy="232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8DA7A89-2B95-4C89-8A5D-F464A1ECD441}"/>
              </a:ext>
            </a:extLst>
          </p:cNvPr>
          <p:cNvSpPr/>
          <p:nvPr/>
        </p:nvSpPr>
        <p:spPr>
          <a:xfrm>
            <a:off x="2544172" y="2095689"/>
            <a:ext cx="394440" cy="39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F74A51-8D83-4F07-B901-DA8C3200B703}"/>
              </a:ext>
            </a:extLst>
          </p:cNvPr>
          <p:cNvCxnSpPr>
            <a:cxnSpLocks/>
          </p:cNvCxnSpPr>
          <p:nvPr/>
        </p:nvCxnSpPr>
        <p:spPr>
          <a:xfrm>
            <a:off x="2544172" y="2490129"/>
            <a:ext cx="730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9B21E3-3BC2-4489-8407-0A61FB8CDD78}"/>
              </a:ext>
            </a:extLst>
          </p:cNvPr>
          <p:cNvSpPr txBox="1"/>
          <p:nvPr/>
        </p:nvSpPr>
        <p:spPr>
          <a:xfrm>
            <a:off x="2938612" y="2142611"/>
            <a:ext cx="1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 Stations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F9B68A-F9FC-47A1-AB60-1EA78BAC17D0}"/>
              </a:ext>
            </a:extLst>
          </p:cNvPr>
          <p:cNvSpPr txBox="1"/>
          <p:nvPr/>
        </p:nvSpPr>
        <p:spPr>
          <a:xfrm>
            <a:off x="2544172" y="2616536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Station 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107324-0F99-4BFD-98D9-0779E89E2600}"/>
              </a:ext>
            </a:extLst>
          </p:cNvPr>
          <p:cNvSpPr/>
          <p:nvPr/>
        </p:nvSpPr>
        <p:spPr>
          <a:xfrm>
            <a:off x="2544172" y="2884569"/>
            <a:ext cx="6050122" cy="36077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Give it a 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C1764B-0125-4580-99E0-C4DCAE973C87}"/>
              </a:ext>
            </a:extLst>
          </p:cNvPr>
          <p:cNvSpPr txBox="1"/>
          <p:nvPr/>
        </p:nvSpPr>
        <p:spPr>
          <a:xfrm>
            <a:off x="2544172" y="3371746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0C8D9E-DFA0-46AD-BEEB-722A899B55B0}"/>
              </a:ext>
            </a:extLst>
          </p:cNvPr>
          <p:cNvSpPr/>
          <p:nvPr/>
        </p:nvSpPr>
        <p:spPr>
          <a:xfrm>
            <a:off x="2544172" y="3639779"/>
            <a:ext cx="6050122" cy="36077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Search for a address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66B605-AB49-48FC-88DE-F0CDA546C97E}"/>
              </a:ext>
            </a:extLst>
          </p:cNvPr>
          <p:cNvSpPr txBox="1"/>
          <p:nvPr/>
        </p:nvSpPr>
        <p:spPr>
          <a:xfrm>
            <a:off x="5879945" y="4095779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E7815C-A06B-4680-96AE-A4E853EDCF2C}"/>
              </a:ext>
            </a:extLst>
          </p:cNvPr>
          <p:cNvSpPr/>
          <p:nvPr/>
        </p:nvSpPr>
        <p:spPr>
          <a:xfrm>
            <a:off x="5879945" y="4363812"/>
            <a:ext cx="1041710" cy="36077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23BE-510F-4CEE-AA8F-0BD4C070221A}"/>
              </a:ext>
            </a:extLst>
          </p:cNvPr>
          <p:cNvSpPr txBox="1"/>
          <p:nvPr/>
        </p:nvSpPr>
        <p:spPr>
          <a:xfrm>
            <a:off x="2544172" y="4798393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Rule of games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391F88-B8CD-4ABC-9EEA-B2CE0C80FAB6}"/>
              </a:ext>
            </a:extLst>
          </p:cNvPr>
          <p:cNvSpPr/>
          <p:nvPr/>
        </p:nvSpPr>
        <p:spPr>
          <a:xfrm>
            <a:off x="2544172" y="5066426"/>
            <a:ext cx="2897404" cy="143298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Add a game description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F01196-801D-49A8-8F41-86D3DDCEDD85}"/>
              </a:ext>
            </a:extLst>
          </p:cNvPr>
          <p:cNvSpPr txBox="1"/>
          <p:nvPr/>
        </p:nvSpPr>
        <p:spPr>
          <a:xfrm>
            <a:off x="2544172" y="4096724"/>
            <a:ext cx="125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Leader of Station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6B9385-AE25-4E43-B749-BD15BDA1ED22}"/>
              </a:ext>
            </a:extLst>
          </p:cNvPr>
          <p:cNvSpPr/>
          <p:nvPr/>
        </p:nvSpPr>
        <p:spPr>
          <a:xfrm>
            <a:off x="2544172" y="4364757"/>
            <a:ext cx="3019149" cy="36077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Name of Leader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FEFAF4-900B-4C28-A143-5E54B902151F}"/>
              </a:ext>
            </a:extLst>
          </p:cNvPr>
          <p:cNvSpPr txBox="1"/>
          <p:nvPr/>
        </p:nvSpPr>
        <p:spPr>
          <a:xfrm>
            <a:off x="7238279" y="4095779"/>
            <a:ext cx="56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Point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A0B20F-97E0-4AE2-A634-04F0C8B9F1DC}"/>
              </a:ext>
            </a:extLst>
          </p:cNvPr>
          <p:cNvSpPr/>
          <p:nvPr/>
        </p:nvSpPr>
        <p:spPr>
          <a:xfrm>
            <a:off x="7238279" y="4363812"/>
            <a:ext cx="1356015" cy="36077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Point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1DCAEA-76B7-43EB-8D51-B1B79BBED7A4}"/>
              </a:ext>
            </a:extLst>
          </p:cNvPr>
          <p:cNvSpPr txBox="1"/>
          <p:nvPr/>
        </p:nvSpPr>
        <p:spPr>
          <a:xfrm>
            <a:off x="2544171" y="6561086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Add more</a:t>
            </a:r>
          </a:p>
        </p:txBody>
      </p:sp>
    </p:spTree>
    <p:extLst>
      <p:ext uri="{BB962C8B-B14F-4D97-AF65-F5344CB8AC3E}">
        <p14:creationId xmlns:p14="http://schemas.microsoft.com/office/powerpoint/2010/main" val="307621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010EB3-A56A-4459-85CB-46DF02772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7" y="86902"/>
            <a:ext cx="471207" cy="471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C7211-E18A-4D3B-AB1F-CB36F843717D}"/>
              </a:ext>
            </a:extLst>
          </p:cNvPr>
          <p:cNvSpPr txBox="1"/>
          <p:nvPr/>
        </p:nvSpPr>
        <p:spPr>
          <a:xfrm>
            <a:off x="761382" y="132362"/>
            <a:ext cx="146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Wunner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3338E-1FCD-4D58-8AE1-DAC081A0E1CA}"/>
              </a:ext>
            </a:extLst>
          </p:cNvPr>
          <p:cNvSpPr txBox="1"/>
          <p:nvPr/>
        </p:nvSpPr>
        <p:spPr>
          <a:xfrm>
            <a:off x="10903546" y="163139"/>
            <a:ext cx="575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Help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F3B08-A31C-4ACF-B4D9-B697A35D3601}"/>
              </a:ext>
            </a:extLst>
          </p:cNvPr>
          <p:cNvSpPr txBox="1"/>
          <p:nvPr/>
        </p:nvSpPr>
        <p:spPr>
          <a:xfrm>
            <a:off x="9518713" y="163139"/>
            <a:ext cx="146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Browser Events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940B3-924D-4815-8118-A86482E8333E}"/>
              </a:ext>
            </a:extLst>
          </p:cNvPr>
          <p:cNvSpPr txBox="1"/>
          <p:nvPr/>
        </p:nvSpPr>
        <p:spPr>
          <a:xfrm>
            <a:off x="87908" y="763979"/>
            <a:ext cx="214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An Event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A624A5-89C1-481E-9506-4725BB17F0C8}"/>
              </a:ext>
            </a:extLst>
          </p:cNvPr>
          <p:cNvSpPr/>
          <p:nvPr/>
        </p:nvSpPr>
        <p:spPr>
          <a:xfrm>
            <a:off x="2025684" y="158414"/>
            <a:ext cx="6568610" cy="320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3"/>
                </a:solidFill>
              </a:rPr>
              <a:t>Search for events</a:t>
            </a: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D293119E-B7C5-4FDA-9436-DF85A0511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8388" y="182152"/>
            <a:ext cx="249082" cy="24908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D5F5E40-8405-43D0-8B9B-6C995991E15E}"/>
              </a:ext>
            </a:extLst>
          </p:cNvPr>
          <p:cNvGrpSpPr/>
          <p:nvPr/>
        </p:nvGrpSpPr>
        <p:grpSpPr>
          <a:xfrm>
            <a:off x="11676159" y="112487"/>
            <a:ext cx="409082" cy="409082"/>
            <a:chOff x="9824460" y="1541930"/>
            <a:chExt cx="461665" cy="46166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EE2238-01EF-417B-BBD0-6704E3C8238C}"/>
                </a:ext>
              </a:extLst>
            </p:cNvPr>
            <p:cNvSpPr/>
            <p:nvPr/>
          </p:nvSpPr>
          <p:spPr>
            <a:xfrm>
              <a:off x="9824460" y="1541930"/>
              <a:ext cx="461665" cy="46166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C4386C3C-5CEB-4148-B7EA-667AD88E6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7374" y="1624844"/>
              <a:ext cx="295835" cy="295835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1A1389-21C8-479C-A6A3-82A8A5DC2ECD}"/>
              </a:ext>
            </a:extLst>
          </p:cNvPr>
          <p:cNvCxnSpPr>
            <a:cxnSpLocks/>
          </p:cNvCxnSpPr>
          <p:nvPr/>
        </p:nvCxnSpPr>
        <p:spPr>
          <a:xfrm>
            <a:off x="0" y="636491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4BF85D-44E7-4A33-85A5-256A0A4B1BC9}"/>
              </a:ext>
            </a:extLst>
          </p:cNvPr>
          <p:cNvSpPr/>
          <p:nvPr/>
        </p:nvSpPr>
        <p:spPr>
          <a:xfrm>
            <a:off x="8594294" y="1102534"/>
            <a:ext cx="941294" cy="394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BC92A1-CBBF-4FA5-B1B8-3662EF29CDEC}"/>
              </a:ext>
            </a:extLst>
          </p:cNvPr>
          <p:cNvSpPr/>
          <p:nvPr/>
        </p:nvSpPr>
        <p:spPr>
          <a:xfrm>
            <a:off x="9777635" y="1102533"/>
            <a:ext cx="941294" cy="394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Preview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F43CABF-E1A3-4039-A386-8F895F5A1F49}"/>
              </a:ext>
            </a:extLst>
          </p:cNvPr>
          <p:cNvSpPr/>
          <p:nvPr/>
        </p:nvSpPr>
        <p:spPr>
          <a:xfrm>
            <a:off x="10960976" y="1102533"/>
            <a:ext cx="941294" cy="394441"/>
          </a:xfrm>
          <a:prstGeom prst="round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39A9C5-9CED-4DC9-9C95-67061B85649C}"/>
              </a:ext>
            </a:extLst>
          </p:cNvPr>
          <p:cNvSpPr/>
          <p:nvPr/>
        </p:nvSpPr>
        <p:spPr>
          <a:xfrm>
            <a:off x="0" y="1599111"/>
            <a:ext cx="12192000" cy="3944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      EDIT	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AA63B-B6BF-4BD8-81A4-EA7B96833788}"/>
              </a:ext>
            </a:extLst>
          </p:cNvPr>
          <p:cNvCxnSpPr/>
          <p:nvPr/>
        </p:nvCxnSpPr>
        <p:spPr>
          <a:xfrm>
            <a:off x="847028" y="1675308"/>
            <a:ext cx="0" cy="232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8DA7A89-2B95-4C89-8A5D-F464A1ECD441}"/>
              </a:ext>
            </a:extLst>
          </p:cNvPr>
          <p:cNvSpPr/>
          <p:nvPr/>
        </p:nvSpPr>
        <p:spPr>
          <a:xfrm>
            <a:off x="2544172" y="2095689"/>
            <a:ext cx="394440" cy="39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F74A51-8D83-4F07-B901-DA8C3200B703}"/>
              </a:ext>
            </a:extLst>
          </p:cNvPr>
          <p:cNvCxnSpPr>
            <a:cxnSpLocks/>
          </p:cNvCxnSpPr>
          <p:nvPr/>
        </p:nvCxnSpPr>
        <p:spPr>
          <a:xfrm>
            <a:off x="2544172" y="2490129"/>
            <a:ext cx="730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9B21E3-3BC2-4489-8407-0A61FB8CDD78}"/>
              </a:ext>
            </a:extLst>
          </p:cNvPr>
          <p:cNvSpPr txBox="1"/>
          <p:nvPr/>
        </p:nvSpPr>
        <p:spPr>
          <a:xfrm>
            <a:off x="2938612" y="2142611"/>
            <a:ext cx="1830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Additional Settings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F9B68A-F9FC-47A1-AB60-1EA78BAC17D0}"/>
              </a:ext>
            </a:extLst>
          </p:cNvPr>
          <p:cNvSpPr txBox="1"/>
          <p:nvPr/>
        </p:nvSpPr>
        <p:spPr>
          <a:xfrm>
            <a:off x="2544172" y="2616536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 Type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107324-0F99-4BFD-98D9-0779E89E2600}"/>
              </a:ext>
            </a:extLst>
          </p:cNvPr>
          <p:cNvSpPr/>
          <p:nvPr/>
        </p:nvSpPr>
        <p:spPr>
          <a:xfrm>
            <a:off x="2544172" y="2884569"/>
            <a:ext cx="6050122" cy="36077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Select the type of event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C1764B-0125-4580-99E0-C4DCAE973C87}"/>
              </a:ext>
            </a:extLst>
          </p:cNvPr>
          <p:cNvSpPr txBox="1"/>
          <p:nvPr/>
        </p:nvSpPr>
        <p:spPr>
          <a:xfrm>
            <a:off x="2544172" y="3371746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 Topic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0C8D9E-DFA0-46AD-BEEB-722A899B55B0}"/>
              </a:ext>
            </a:extLst>
          </p:cNvPr>
          <p:cNvSpPr/>
          <p:nvPr/>
        </p:nvSpPr>
        <p:spPr>
          <a:xfrm>
            <a:off x="2544172" y="3639779"/>
            <a:ext cx="2795934" cy="36077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3"/>
                </a:solidFill>
              </a:rPr>
              <a:t>Select a topic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44D264-12F9-4D93-B567-2D6E90A629BF}"/>
              </a:ext>
            </a:extLst>
          </p:cNvPr>
          <p:cNvSpPr/>
          <p:nvPr/>
        </p:nvSpPr>
        <p:spPr>
          <a:xfrm>
            <a:off x="5250459" y="4760133"/>
            <a:ext cx="941294" cy="394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356948-7E5A-4FE5-84E4-CC8104DA9D6D}"/>
              </a:ext>
            </a:extLst>
          </p:cNvPr>
          <p:cNvSpPr/>
          <p:nvPr/>
        </p:nvSpPr>
        <p:spPr>
          <a:xfrm>
            <a:off x="6433799" y="4760132"/>
            <a:ext cx="1804765" cy="394441"/>
          </a:xfrm>
          <a:prstGeom prst="roundRect">
            <a:avLst/>
          </a:prstGeom>
          <a:solidFill>
            <a:srgbClr val="009242"/>
          </a:solidFill>
          <a:ln w="28575">
            <a:solidFill>
              <a:srgbClr val="00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Make Your Event Live</a:t>
            </a:r>
          </a:p>
        </p:txBody>
      </p:sp>
    </p:spTree>
    <p:extLst>
      <p:ext uri="{BB962C8B-B14F-4D97-AF65-F5344CB8AC3E}">
        <p14:creationId xmlns:p14="http://schemas.microsoft.com/office/powerpoint/2010/main" val="320317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422</Words>
  <Application>Microsoft Office PowerPoint</Application>
  <PresentationFormat>Widescreen</PresentationFormat>
  <Paragraphs>206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Aqua Wind</dc:creator>
  <cp:lastModifiedBy>Aqua Wind</cp:lastModifiedBy>
  <cp:revision>22</cp:revision>
  <dcterms:created xsi:type="dcterms:W3CDTF">2019-11-28T16:02:16Z</dcterms:created>
  <dcterms:modified xsi:type="dcterms:W3CDTF">2019-11-30T19:12:19Z</dcterms:modified>
</cp:coreProperties>
</file>