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5d2177c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5d2177c6f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5d2177c6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55d2177c6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d2177c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55d2177c6f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d2177c6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5d2177c6f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d2177c6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5d2177c6f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cff252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5cff252a9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d2177c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5d2177c6f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7.jpg"/><Relationship Id="rId7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889575"/>
            <a:ext cx="12192002" cy="5968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89563"/>
            <a:ext cx="12192006" cy="5968427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6" name="Google Shape;86;p13"/>
          <p:cNvSpPr/>
          <p:nvPr/>
        </p:nvSpPr>
        <p:spPr>
          <a:xfrm>
            <a:off x="0" y="889525"/>
            <a:ext cx="12192000" cy="5968500"/>
          </a:xfrm>
          <a:prstGeom prst="rect">
            <a:avLst/>
          </a:prstGeom>
          <a:solidFill>
            <a:srgbClr val="FFFFFF">
              <a:alpha val="43850"/>
            </a:srgbClr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19549" l="0" r="0" t="0"/>
          <a:stretch/>
        </p:blipFill>
        <p:spPr>
          <a:xfrm>
            <a:off x="0" y="889575"/>
            <a:ext cx="12192004" cy="5968425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8" name="Google Shape;88;p13"/>
          <p:cNvSpPr/>
          <p:nvPr/>
        </p:nvSpPr>
        <p:spPr>
          <a:xfrm>
            <a:off x="2796466" y="177555"/>
            <a:ext cx="10919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7">
            <a:alphaModFix/>
          </a:blip>
          <a:srcRect b="35446" l="0" r="0" t="0"/>
          <a:stretch/>
        </p:blipFill>
        <p:spPr>
          <a:xfrm>
            <a:off x="0" y="889575"/>
            <a:ext cx="12192000" cy="5968426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91" name="Google Shape;91;p13"/>
          <p:cNvGrpSpPr/>
          <p:nvPr/>
        </p:nvGrpSpPr>
        <p:grpSpPr>
          <a:xfrm>
            <a:off x="1807425" y="2485175"/>
            <a:ext cx="8038800" cy="1431900"/>
            <a:chOff x="1807425" y="2866175"/>
            <a:chExt cx="8038800" cy="1431900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1807425" y="2866175"/>
              <a:ext cx="3192000" cy="1431900"/>
              <a:chOff x="1807425" y="2866175"/>
              <a:chExt cx="3192000" cy="1431900"/>
            </a:xfrm>
          </p:grpSpPr>
          <p:sp>
            <p:nvSpPr>
              <p:cNvPr id="93" name="Google Shape;93;p13"/>
              <p:cNvSpPr txBox="1"/>
              <p:nvPr/>
            </p:nvSpPr>
            <p:spPr>
              <a:xfrm>
                <a:off x="1959825" y="3018575"/>
                <a:ext cx="3039600" cy="1279500"/>
              </a:xfrm>
              <a:prstGeom prst="rect">
                <a:avLst/>
              </a:prstGeom>
              <a:solidFill>
                <a:srgbClr val="000000">
                  <a:alpha val="5154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1807425" y="2866175"/>
                <a:ext cx="3039600" cy="1279500"/>
              </a:xfrm>
              <a:prstGeom prst="rect">
                <a:avLst/>
              </a:prstGeom>
              <a:solidFill>
                <a:srgbClr val="C79B7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Product</a:t>
                </a:r>
                <a:endParaRPr/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6654225" y="2866175"/>
              <a:ext cx="3192000" cy="1431900"/>
              <a:chOff x="1807425" y="2866175"/>
              <a:chExt cx="3192000" cy="1431900"/>
            </a:xfrm>
          </p:grpSpPr>
          <p:sp>
            <p:nvSpPr>
              <p:cNvPr id="96" name="Google Shape;96;p13"/>
              <p:cNvSpPr txBox="1"/>
              <p:nvPr/>
            </p:nvSpPr>
            <p:spPr>
              <a:xfrm>
                <a:off x="1959825" y="3018575"/>
                <a:ext cx="3039600" cy="1279500"/>
              </a:xfrm>
              <a:prstGeom prst="rect">
                <a:avLst/>
              </a:prstGeom>
              <a:solidFill>
                <a:srgbClr val="000000">
                  <a:alpha val="5154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1807425" y="2866175"/>
                <a:ext cx="3039600" cy="1279500"/>
              </a:xfrm>
              <a:prstGeom prst="rect">
                <a:avLst/>
              </a:prstGeom>
              <a:solidFill>
                <a:srgbClr val="C79B7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Lookup</a:t>
                </a: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Product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2716567" y="177555"/>
            <a:ext cx="2090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83" name="Google Shape;283;p22"/>
          <p:cNvPicPr preferRelativeResize="0"/>
          <p:nvPr/>
        </p:nvPicPr>
        <p:blipFill rotWithShape="1">
          <a:blip r:embed="rId4">
            <a:alphaModFix/>
          </a:blip>
          <a:srcRect b="0" l="6914" r="0" t="3574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84" name="Google Shape;284;p22"/>
          <p:cNvPicPr preferRelativeResize="0"/>
          <p:nvPr/>
        </p:nvPicPr>
        <p:blipFill rotWithShape="1">
          <a:blip r:embed="rId5">
            <a:alphaModFix/>
          </a:blip>
          <a:srcRect b="51422" l="107" r="47005" t="656"/>
          <a:stretch/>
        </p:blipFill>
        <p:spPr>
          <a:xfrm>
            <a:off x="2612795" y="2043147"/>
            <a:ext cx="6966409" cy="43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/>
          <p:nvPr/>
        </p:nvSpPr>
        <p:spPr>
          <a:xfrm>
            <a:off x="4242062" y="4930219"/>
            <a:ext cx="4779390" cy="556181"/>
          </a:xfrm>
          <a:prstGeom prst="rect">
            <a:avLst/>
          </a:prstGeom>
          <a:solidFill>
            <a:srgbClr val="C79B7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4765250" y="4977476"/>
            <a:ext cx="37330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2716567" y="177555"/>
            <a:ext cx="20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93" name="Google Shape;293;p23"/>
          <p:cNvPicPr preferRelativeResize="0"/>
          <p:nvPr/>
        </p:nvPicPr>
        <p:blipFill rotWithShape="1">
          <a:blip r:embed="rId4">
            <a:alphaModFix/>
          </a:blip>
          <a:srcRect b="0" l="6916" r="0" t="3577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94" name="Google Shape;294;p23"/>
          <p:cNvPicPr preferRelativeResize="0"/>
          <p:nvPr/>
        </p:nvPicPr>
        <p:blipFill rotWithShape="1">
          <a:blip r:embed="rId5">
            <a:alphaModFix/>
          </a:blip>
          <a:srcRect b="51420" l="105" r="47006" t="656"/>
          <a:stretch/>
        </p:blipFill>
        <p:spPr>
          <a:xfrm>
            <a:off x="2612795" y="2043147"/>
            <a:ext cx="6966410" cy="43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3"/>
          <p:cNvSpPr/>
          <p:nvPr/>
        </p:nvSpPr>
        <p:spPr>
          <a:xfrm>
            <a:off x="4242062" y="4930219"/>
            <a:ext cx="4779300" cy="556200"/>
          </a:xfrm>
          <a:prstGeom prst="rect">
            <a:avLst/>
          </a:prstGeom>
          <a:solidFill>
            <a:srgbClr val="C79B7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4765250" y="4977476"/>
            <a:ext cx="37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0" y="1331425"/>
            <a:ext cx="11974500" cy="5137500"/>
          </a:xfrm>
          <a:prstGeom prst="rect">
            <a:avLst/>
          </a:prstGeom>
          <a:solidFill>
            <a:srgbClr val="FFFFFF">
              <a:alpha val="86670"/>
            </a:srgbClr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23"/>
          <p:cNvGrpSpPr/>
          <p:nvPr/>
        </p:nvGrpSpPr>
        <p:grpSpPr>
          <a:xfrm>
            <a:off x="2716564" y="2786548"/>
            <a:ext cx="6924600" cy="1569600"/>
            <a:chOff x="2619375" y="2377838"/>
            <a:chExt cx="6924600" cy="1569600"/>
          </a:xfrm>
        </p:grpSpPr>
        <p:sp>
          <p:nvSpPr>
            <p:cNvPr id="299" name="Google Shape;299;p23"/>
            <p:cNvSpPr txBox="1"/>
            <p:nvPr/>
          </p:nvSpPr>
          <p:spPr>
            <a:xfrm>
              <a:off x="2619375" y="2377838"/>
              <a:ext cx="6924600" cy="1569600"/>
            </a:xfrm>
            <a:prstGeom prst="rect">
              <a:avLst/>
            </a:prstGeom>
            <a:solidFill>
              <a:srgbClr val="DDC3A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Delete 7.5(2)   |   </a:t>
              </a: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you sure?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3"/>
            <p:cNvSpPr txBox="1"/>
            <p:nvPr/>
          </p:nvSpPr>
          <p:spPr>
            <a:xfrm>
              <a:off x="7317516" y="3415752"/>
              <a:ext cx="1463400" cy="369300"/>
            </a:xfrm>
            <a:prstGeom prst="rect">
              <a:avLst/>
            </a:prstGeom>
            <a:solidFill>
              <a:srgbClr val="C79B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Cancel</a:t>
              </a:r>
              <a:endParaRPr/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3314700" y="3415752"/>
              <a:ext cx="1603500" cy="369300"/>
            </a:xfrm>
            <a:prstGeom prst="rect">
              <a:avLst/>
            </a:prstGeom>
            <a:solidFill>
              <a:srgbClr val="C79B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Delete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2716567" y="177555"/>
            <a:ext cx="20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08" name="Google Shape;308;p24"/>
          <p:cNvPicPr preferRelativeResize="0"/>
          <p:nvPr/>
        </p:nvPicPr>
        <p:blipFill rotWithShape="1">
          <a:blip r:embed="rId4">
            <a:alphaModFix/>
          </a:blip>
          <a:srcRect b="0" l="6916" r="0" t="3577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309" name="Google Shape;309;p24"/>
          <p:cNvPicPr preferRelativeResize="0"/>
          <p:nvPr/>
        </p:nvPicPr>
        <p:blipFill rotWithShape="1">
          <a:blip r:embed="rId5">
            <a:alphaModFix/>
          </a:blip>
          <a:srcRect b="51420" l="105" r="47006" t="656"/>
          <a:stretch/>
        </p:blipFill>
        <p:spPr>
          <a:xfrm>
            <a:off x="2612795" y="2043147"/>
            <a:ext cx="6966410" cy="43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4"/>
          <p:cNvSpPr/>
          <p:nvPr/>
        </p:nvSpPr>
        <p:spPr>
          <a:xfrm>
            <a:off x="4242062" y="4930219"/>
            <a:ext cx="4779300" cy="556200"/>
          </a:xfrm>
          <a:prstGeom prst="rect">
            <a:avLst/>
          </a:prstGeom>
          <a:solidFill>
            <a:srgbClr val="C79B7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4765250" y="4977476"/>
            <a:ext cx="37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0" y="1331425"/>
            <a:ext cx="11974500" cy="5137500"/>
          </a:xfrm>
          <a:prstGeom prst="rect">
            <a:avLst/>
          </a:prstGeom>
          <a:solidFill>
            <a:srgbClr val="FFFFFF">
              <a:alpha val="86670"/>
            </a:srgbClr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24"/>
          <p:cNvGrpSpPr/>
          <p:nvPr/>
        </p:nvGrpSpPr>
        <p:grpSpPr>
          <a:xfrm>
            <a:off x="2716564" y="2786548"/>
            <a:ext cx="6924600" cy="1569600"/>
            <a:chOff x="2619375" y="2377838"/>
            <a:chExt cx="6924600" cy="1569600"/>
          </a:xfrm>
        </p:grpSpPr>
        <p:sp>
          <p:nvSpPr>
            <p:cNvPr id="314" name="Google Shape;314;p24"/>
            <p:cNvSpPr txBox="1"/>
            <p:nvPr/>
          </p:nvSpPr>
          <p:spPr>
            <a:xfrm>
              <a:off x="2619375" y="2377838"/>
              <a:ext cx="6924600" cy="1569600"/>
            </a:xfrm>
            <a:prstGeom prst="rect">
              <a:avLst/>
            </a:prstGeom>
            <a:solidFill>
              <a:srgbClr val="DDC3A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Delete Successful!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 txBox="1"/>
            <p:nvPr/>
          </p:nvSpPr>
          <p:spPr>
            <a:xfrm>
              <a:off x="5349991" y="3415752"/>
              <a:ext cx="1463400" cy="369300"/>
            </a:xfrm>
            <a:prstGeom prst="rect">
              <a:avLst/>
            </a:prstGeom>
            <a:solidFill>
              <a:srgbClr val="C79B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/>
          <p:nvPr/>
        </p:nvSpPr>
        <p:spPr>
          <a:xfrm>
            <a:off x="2716567" y="177555"/>
            <a:ext cx="26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Info (Sizes)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11054918" y="3240816"/>
            <a:ext cx="513300" cy="369300"/>
          </a:xfrm>
          <a:prstGeom prst="rect">
            <a:avLst/>
          </a:prstGeom>
          <a:gradFill>
            <a:gsLst>
              <a:gs pos="0">
                <a:srgbClr val="D39163">
                  <a:alpha val="0"/>
                </a:srgbClr>
              </a:gs>
              <a:gs pos="100000">
                <a:srgbClr val="D39163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2" name="Google Shape;322;p25"/>
          <p:cNvGrpSpPr/>
          <p:nvPr/>
        </p:nvGrpSpPr>
        <p:grpSpPr>
          <a:xfrm>
            <a:off x="2633733" y="2621563"/>
            <a:ext cx="6924652" cy="1401300"/>
            <a:chOff x="870013" y="2796464"/>
            <a:chExt cx="5471870" cy="1401300"/>
          </a:xfrm>
        </p:grpSpPr>
        <p:sp>
          <p:nvSpPr>
            <p:cNvPr id="323" name="Google Shape;323;p25"/>
            <p:cNvSpPr txBox="1"/>
            <p:nvPr/>
          </p:nvSpPr>
          <p:spPr>
            <a:xfrm>
              <a:off x="870013" y="2796464"/>
              <a:ext cx="1500300" cy="1401300"/>
            </a:xfrm>
            <a:prstGeom prst="rect">
              <a:avLst/>
            </a:prstGeom>
            <a:solidFill>
              <a:srgbClr val="C79B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oe" id="324" name="Google Shape;324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8322" y="2970008"/>
              <a:ext cx="962508" cy="10542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25"/>
            <p:cNvSpPr txBox="1"/>
            <p:nvPr/>
          </p:nvSpPr>
          <p:spPr>
            <a:xfrm>
              <a:off x="2471283" y="2834641"/>
              <a:ext cx="38706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#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_____________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_________________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Amount In Stock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__________</a:t>
              </a:r>
              <a:endParaRPr/>
            </a:p>
          </p:txBody>
        </p:sp>
      </p:grpSp>
      <p:pic>
        <p:nvPicPr>
          <p:cNvPr descr="A close up of a logo&#10;&#10;Description automatically generated" id="326" name="Google Shape;326;p25"/>
          <p:cNvPicPr preferRelativeResize="0"/>
          <p:nvPr/>
        </p:nvPicPr>
        <p:blipFill rotWithShape="1">
          <a:blip r:embed="rId5">
            <a:alphaModFix/>
          </a:blip>
          <a:srcRect b="0" l="6916" r="0" t="3577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5"/>
          <p:cNvSpPr txBox="1"/>
          <p:nvPr/>
        </p:nvSpPr>
        <p:spPr>
          <a:xfrm>
            <a:off x="5247291" y="5236569"/>
            <a:ext cx="1697400" cy="461700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Sizes</a:t>
            </a:r>
            <a:endParaRPr/>
          </a:p>
        </p:txBody>
      </p:sp>
      <p:sp>
        <p:nvSpPr>
          <p:cNvPr id="328" name="Google Shape;328;p25"/>
          <p:cNvSpPr txBox="1"/>
          <p:nvPr/>
        </p:nvSpPr>
        <p:spPr>
          <a:xfrm>
            <a:off x="221049" y="6249920"/>
            <a:ext cx="2412600" cy="461700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Product(s)</a:t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4543600" y="6015275"/>
            <a:ext cx="31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7.5(1)    9.5(8)    10(4)    10.5(2)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2716567" y="177555"/>
            <a:ext cx="1769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6914" r="0" t="3574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4"/>
          <p:cNvGrpSpPr/>
          <p:nvPr/>
        </p:nvGrpSpPr>
        <p:grpSpPr>
          <a:xfrm>
            <a:off x="1069758" y="2085452"/>
            <a:ext cx="10524479" cy="3739287"/>
            <a:chOff x="1069758" y="2351782"/>
            <a:chExt cx="10524479" cy="3739287"/>
          </a:xfrm>
        </p:grpSpPr>
        <p:sp>
          <p:nvSpPr>
            <p:cNvPr id="105" name="Google Shape;105;p14"/>
            <p:cNvSpPr txBox="1"/>
            <p:nvPr/>
          </p:nvSpPr>
          <p:spPr>
            <a:xfrm>
              <a:off x="1095653" y="2351782"/>
              <a:ext cx="9459899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Product Number: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1095654" y="3159155"/>
              <a:ext cx="91528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Product Name: </a:t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095654" y="3933983"/>
              <a:ext cx="91528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Size: </a:t>
              </a:r>
              <a:endParaRPr/>
            </a:p>
          </p:txBody>
        </p:sp>
        <p:grpSp>
          <p:nvGrpSpPr>
            <p:cNvPr id="108" name="Google Shape;108;p14"/>
            <p:cNvGrpSpPr/>
            <p:nvPr/>
          </p:nvGrpSpPr>
          <p:grpSpPr>
            <a:xfrm>
              <a:off x="1069758" y="2396863"/>
              <a:ext cx="8015801" cy="3694206"/>
              <a:chOff x="1069758" y="2396863"/>
              <a:chExt cx="8015801" cy="3694206"/>
            </a:xfrm>
          </p:grpSpPr>
          <p:sp>
            <p:nvSpPr>
              <p:cNvPr id="109" name="Google Shape;109;p14"/>
              <p:cNvSpPr/>
              <p:nvPr/>
            </p:nvSpPr>
            <p:spPr>
              <a:xfrm>
                <a:off x="5303672" y="2396863"/>
                <a:ext cx="3781887" cy="494611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4918232" y="3204235"/>
                <a:ext cx="3781887" cy="494611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Air Jordan 4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137522" y="3989066"/>
                <a:ext cx="3781887" cy="494611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10.5</a:t>
                </a:r>
                <a:endParaRPr/>
              </a:p>
            </p:txBody>
          </p:sp>
          <p:grpSp>
            <p:nvGrpSpPr>
              <p:cNvPr id="112" name="Google Shape;112;p14"/>
              <p:cNvGrpSpPr/>
              <p:nvPr/>
            </p:nvGrpSpPr>
            <p:grpSpPr>
              <a:xfrm>
                <a:off x="1069758" y="5506294"/>
                <a:ext cx="4976675" cy="584775"/>
                <a:chOff x="1095653" y="4583017"/>
                <a:chExt cx="4976675" cy="584775"/>
              </a:xfrm>
            </p:grpSpPr>
            <p:sp>
              <p:nvSpPr>
                <p:cNvPr id="113" name="Google Shape;113;p14"/>
                <p:cNvSpPr txBox="1"/>
                <p:nvPr/>
              </p:nvSpPr>
              <p:spPr>
                <a:xfrm>
                  <a:off x="1095653" y="4583017"/>
                  <a:ext cx="3822579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Add Product Picture: </a:t>
                  </a:r>
                  <a:endParaRPr/>
                </a:p>
              </p:txBody>
            </p:sp>
            <p:sp>
              <p:nvSpPr>
                <p:cNvPr id="114" name="Google Shape;114;p14"/>
                <p:cNvSpPr txBox="1"/>
                <p:nvPr/>
              </p:nvSpPr>
              <p:spPr>
                <a:xfrm>
                  <a:off x="4992213" y="4690738"/>
                  <a:ext cx="1080115" cy="369332"/>
                </a:xfrm>
                <a:prstGeom prst="rect">
                  <a:avLst/>
                </a:prstGeom>
                <a:solidFill>
                  <a:srgbClr val="C79B7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.jpg, .png</a:t>
                  </a:r>
                  <a:endParaRPr/>
                </a:p>
              </p:txBody>
            </p:sp>
          </p:grpSp>
          <p:sp>
            <p:nvSpPr>
              <p:cNvPr id="115" name="Google Shape;115;p14"/>
              <p:cNvSpPr txBox="1"/>
              <p:nvPr/>
            </p:nvSpPr>
            <p:spPr>
              <a:xfrm>
                <a:off x="5396887" y="2450193"/>
                <a:ext cx="30450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0000111111111</a:t>
                </a:r>
                <a:endParaRPr/>
              </a:p>
            </p:txBody>
          </p:sp>
        </p:grpSp>
        <p:sp>
          <p:nvSpPr>
            <p:cNvPr id="116" name="Google Shape;116;p14"/>
            <p:cNvSpPr txBox="1"/>
            <p:nvPr/>
          </p:nvSpPr>
          <p:spPr>
            <a:xfrm>
              <a:off x="11080813" y="2974486"/>
              <a:ext cx="513424" cy="369332"/>
            </a:xfrm>
            <a:prstGeom prst="rect">
              <a:avLst/>
            </a:prstGeom>
            <a:gradFill>
              <a:gsLst>
                <a:gs pos="0">
                  <a:srgbClr val="D39163">
                    <a:alpha val="0"/>
                  </a:srgbClr>
                </a:gs>
                <a:gs pos="100000">
                  <a:srgbClr val="D39163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" name="Google Shape;117;p14"/>
            <p:cNvGrpSpPr/>
            <p:nvPr/>
          </p:nvGrpSpPr>
          <p:grpSpPr>
            <a:xfrm>
              <a:off x="1095654" y="4733455"/>
              <a:ext cx="9152879" cy="584775"/>
              <a:chOff x="919580" y="5552844"/>
              <a:chExt cx="9152879" cy="584775"/>
            </a:xfrm>
          </p:grpSpPr>
          <p:sp>
            <p:nvSpPr>
              <p:cNvPr id="118" name="Google Shape;118;p14"/>
              <p:cNvSpPr txBox="1"/>
              <p:nvPr/>
            </p:nvSpPr>
            <p:spPr>
              <a:xfrm>
                <a:off x="919580" y="5552844"/>
                <a:ext cx="915287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Quantity: </a:t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2961448" y="5607927"/>
                <a:ext cx="3781887" cy="494611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4</a:t>
                </a:r>
                <a:endParaRPr/>
              </a:p>
            </p:txBody>
          </p:sp>
        </p:grpSp>
      </p:grpSp>
      <p:sp>
        <p:nvSpPr>
          <p:cNvPr id="120" name="Google Shape;120;p14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0514218" y="6009060"/>
            <a:ext cx="1080000" cy="369300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grpSp>
        <p:nvGrpSpPr>
          <p:cNvPr id="122" name="Google Shape;122;p14"/>
          <p:cNvGrpSpPr/>
          <p:nvPr/>
        </p:nvGrpSpPr>
        <p:grpSpPr>
          <a:xfrm>
            <a:off x="7066675" y="3699150"/>
            <a:ext cx="2294550" cy="511822"/>
            <a:chOff x="7066675" y="3699150"/>
            <a:chExt cx="2294550" cy="511822"/>
          </a:xfrm>
        </p:grpSpPr>
        <p:grpSp>
          <p:nvGrpSpPr>
            <p:cNvPr id="123" name="Google Shape;123;p14"/>
            <p:cNvGrpSpPr/>
            <p:nvPr/>
          </p:nvGrpSpPr>
          <p:grpSpPr>
            <a:xfrm>
              <a:off x="7066675" y="3699150"/>
              <a:ext cx="1080000" cy="511810"/>
              <a:chOff x="7840325" y="5497238"/>
              <a:chExt cx="1080000" cy="511810"/>
            </a:xfrm>
          </p:grpSpPr>
          <p:pic>
            <p:nvPicPr>
              <p:cNvPr descr="A screenshot of a cell phone&#10;&#10;Description automatically generated" id="124" name="Google Shape;124;p14"/>
              <p:cNvPicPr preferRelativeResize="0"/>
              <p:nvPr/>
            </p:nvPicPr>
            <p:blipFill rotWithShape="1">
              <a:blip r:embed="rId5">
                <a:alphaModFix/>
              </a:blip>
              <a:srcRect b="59831" l="105" r="87424" t="31533"/>
              <a:stretch/>
            </p:blipFill>
            <p:spPr>
              <a:xfrm>
                <a:off x="7840325" y="5497238"/>
                <a:ext cx="1080000" cy="511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" name="Google Shape;125;p14"/>
              <p:cNvSpPr txBox="1"/>
              <p:nvPr/>
            </p:nvSpPr>
            <p:spPr>
              <a:xfrm>
                <a:off x="8052425" y="5605850"/>
                <a:ext cx="655800" cy="294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</a:t>
                </a:r>
                <a:endParaRPr/>
              </a:p>
            </p:txBody>
          </p:sp>
        </p:grpSp>
        <p:grpSp>
          <p:nvGrpSpPr>
            <p:cNvPr id="126" name="Google Shape;126;p14"/>
            <p:cNvGrpSpPr/>
            <p:nvPr/>
          </p:nvGrpSpPr>
          <p:grpSpPr>
            <a:xfrm>
              <a:off x="8281225" y="3699163"/>
              <a:ext cx="1080000" cy="511810"/>
              <a:chOff x="7840325" y="5497238"/>
              <a:chExt cx="1080000" cy="511810"/>
            </a:xfrm>
          </p:grpSpPr>
          <p:pic>
            <p:nvPicPr>
              <p:cNvPr descr="A screenshot of a cell phone&#10;&#10;Description automatically generated" id="127" name="Google Shape;127;p14"/>
              <p:cNvPicPr preferRelativeResize="0"/>
              <p:nvPr/>
            </p:nvPicPr>
            <p:blipFill rotWithShape="1">
              <a:blip r:embed="rId5">
                <a:alphaModFix/>
              </a:blip>
              <a:srcRect b="59831" l="105" r="87424" t="31533"/>
              <a:stretch/>
            </p:blipFill>
            <p:spPr>
              <a:xfrm>
                <a:off x="7840325" y="5497238"/>
                <a:ext cx="1080000" cy="511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Google Shape;128;p14"/>
              <p:cNvSpPr txBox="1"/>
              <p:nvPr/>
            </p:nvSpPr>
            <p:spPr>
              <a:xfrm>
                <a:off x="8052425" y="5605850"/>
                <a:ext cx="655800" cy="294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29000"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/>
        </p:nvSpPr>
        <p:spPr>
          <a:xfrm>
            <a:off x="10512180" y="6132505"/>
            <a:ext cx="1082100" cy="369300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716567" y="177555"/>
            <a:ext cx="17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35" name="Google Shape;135;p15"/>
          <p:cNvPicPr preferRelativeResize="0"/>
          <p:nvPr/>
        </p:nvPicPr>
        <p:blipFill rotWithShape="1">
          <a:blip r:embed="rId4">
            <a:alphaModFix/>
          </a:blip>
          <a:srcRect b="0" l="6916" r="0" t="3577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5"/>
          <p:cNvGrpSpPr/>
          <p:nvPr/>
        </p:nvGrpSpPr>
        <p:grpSpPr>
          <a:xfrm>
            <a:off x="1069758" y="2085452"/>
            <a:ext cx="10524355" cy="3739212"/>
            <a:chOff x="1069758" y="2351782"/>
            <a:chExt cx="10524355" cy="3739212"/>
          </a:xfrm>
        </p:grpSpPr>
        <p:sp>
          <p:nvSpPr>
            <p:cNvPr id="137" name="Google Shape;137;p15"/>
            <p:cNvSpPr txBox="1"/>
            <p:nvPr/>
          </p:nvSpPr>
          <p:spPr>
            <a:xfrm>
              <a:off x="1095653" y="2351782"/>
              <a:ext cx="94599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Product Number: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1095654" y="3159155"/>
              <a:ext cx="915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Product Name: </a:t>
              </a:r>
              <a:endParaRPr/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1095654" y="3933983"/>
              <a:ext cx="915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Size: </a:t>
              </a:r>
              <a:endParaRPr/>
            </a:p>
          </p:txBody>
        </p:sp>
        <p:grpSp>
          <p:nvGrpSpPr>
            <p:cNvPr id="140" name="Google Shape;140;p15"/>
            <p:cNvGrpSpPr/>
            <p:nvPr/>
          </p:nvGrpSpPr>
          <p:grpSpPr>
            <a:xfrm>
              <a:off x="1069758" y="2396863"/>
              <a:ext cx="8015714" cy="3694131"/>
              <a:chOff x="1069758" y="2396863"/>
              <a:chExt cx="8015714" cy="3694131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5303672" y="2396863"/>
                <a:ext cx="3781800" cy="4947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4918232" y="3204235"/>
                <a:ext cx="3781800" cy="4947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Air Jordan 4</a:t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137522" y="3989066"/>
                <a:ext cx="3781800" cy="4947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10.5</a:t>
                </a:r>
                <a:endParaRPr/>
              </a:p>
            </p:txBody>
          </p:sp>
          <p:grpSp>
            <p:nvGrpSpPr>
              <p:cNvPr id="144" name="Google Shape;144;p15"/>
              <p:cNvGrpSpPr/>
              <p:nvPr/>
            </p:nvGrpSpPr>
            <p:grpSpPr>
              <a:xfrm>
                <a:off x="1069758" y="5506294"/>
                <a:ext cx="4976560" cy="584700"/>
                <a:chOff x="1095653" y="4583017"/>
                <a:chExt cx="4976560" cy="584700"/>
              </a:xfrm>
            </p:grpSpPr>
            <p:sp>
              <p:nvSpPr>
                <p:cNvPr id="145" name="Google Shape;145;p15"/>
                <p:cNvSpPr txBox="1"/>
                <p:nvPr/>
              </p:nvSpPr>
              <p:spPr>
                <a:xfrm>
                  <a:off x="1095653" y="4583017"/>
                  <a:ext cx="3822600" cy="584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Add Product Picture: </a:t>
                  </a:r>
                  <a:endParaRPr/>
                </a:p>
              </p:txBody>
            </p:sp>
            <p:sp>
              <p:nvSpPr>
                <p:cNvPr id="146" name="Google Shape;146;p15"/>
                <p:cNvSpPr txBox="1"/>
                <p:nvPr/>
              </p:nvSpPr>
              <p:spPr>
                <a:xfrm>
                  <a:off x="4992213" y="4690738"/>
                  <a:ext cx="1080000" cy="369300"/>
                </a:xfrm>
                <a:prstGeom prst="rect">
                  <a:avLst/>
                </a:prstGeom>
                <a:solidFill>
                  <a:srgbClr val="C79B7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.jpg, .png</a:t>
                  </a:r>
                  <a:endParaRPr/>
                </a:p>
              </p:txBody>
            </p:sp>
          </p:grpSp>
          <p:sp>
            <p:nvSpPr>
              <p:cNvPr id="147" name="Google Shape;147;p15"/>
              <p:cNvSpPr txBox="1"/>
              <p:nvPr/>
            </p:nvSpPr>
            <p:spPr>
              <a:xfrm>
                <a:off x="5396887" y="2450193"/>
                <a:ext cx="30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0000111111111</a:t>
                </a:r>
                <a:endParaRPr/>
              </a:p>
            </p:txBody>
          </p:sp>
        </p:grpSp>
        <p:sp>
          <p:nvSpPr>
            <p:cNvPr id="148" name="Google Shape;148;p15"/>
            <p:cNvSpPr txBox="1"/>
            <p:nvPr/>
          </p:nvSpPr>
          <p:spPr>
            <a:xfrm>
              <a:off x="11080813" y="2974486"/>
              <a:ext cx="513300" cy="369300"/>
            </a:xfrm>
            <a:prstGeom prst="rect">
              <a:avLst/>
            </a:prstGeom>
            <a:gradFill>
              <a:gsLst>
                <a:gs pos="0">
                  <a:srgbClr val="D39163">
                    <a:alpha val="0"/>
                  </a:srgbClr>
                </a:gs>
                <a:gs pos="100000">
                  <a:srgbClr val="D39163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15"/>
            <p:cNvGrpSpPr/>
            <p:nvPr/>
          </p:nvGrpSpPr>
          <p:grpSpPr>
            <a:xfrm>
              <a:off x="1095654" y="4733455"/>
              <a:ext cx="9153000" cy="584700"/>
              <a:chOff x="919580" y="5552844"/>
              <a:chExt cx="9153000" cy="584700"/>
            </a:xfrm>
          </p:grpSpPr>
          <p:sp>
            <p:nvSpPr>
              <p:cNvPr id="150" name="Google Shape;150;p15"/>
              <p:cNvSpPr txBox="1"/>
              <p:nvPr/>
            </p:nvSpPr>
            <p:spPr>
              <a:xfrm>
                <a:off x="919580" y="5552844"/>
                <a:ext cx="91530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Quantity: </a:t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961448" y="5607927"/>
                <a:ext cx="3781800" cy="4947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4</a:t>
                </a:r>
                <a:endParaRPr/>
              </a:p>
            </p:txBody>
          </p:sp>
        </p:grpSp>
      </p:grpSp>
      <p:sp>
        <p:nvSpPr>
          <p:cNvPr id="152" name="Google Shape;152;p15"/>
          <p:cNvSpPr/>
          <p:nvPr/>
        </p:nvSpPr>
        <p:spPr>
          <a:xfrm>
            <a:off x="0" y="1525275"/>
            <a:ext cx="11891700" cy="5137500"/>
          </a:xfrm>
          <a:prstGeom prst="rect">
            <a:avLst/>
          </a:prstGeom>
          <a:solidFill>
            <a:srgbClr val="FFFFFF">
              <a:alpha val="86670"/>
            </a:srgbClr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2633701" y="2644198"/>
            <a:ext cx="6924600" cy="1569600"/>
          </a:xfrm>
          <a:prstGeom prst="rect">
            <a:avLst/>
          </a:prstGeom>
          <a:solidFill>
            <a:srgbClr val="DDC3A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correct fields.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5364292" y="3715537"/>
            <a:ext cx="1463400" cy="369300"/>
          </a:xfrm>
          <a:prstGeom prst="rect">
            <a:avLst/>
          </a:prstGeom>
          <a:solidFill>
            <a:srgbClr val="C79B7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2716567" y="177555"/>
            <a:ext cx="17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61" name="Google Shape;161;p16"/>
          <p:cNvPicPr preferRelativeResize="0"/>
          <p:nvPr/>
        </p:nvPicPr>
        <p:blipFill rotWithShape="1">
          <a:blip r:embed="rId4">
            <a:alphaModFix/>
          </a:blip>
          <a:srcRect b="0" l="6916" r="0" t="3577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6"/>
          <p:cNvGrpSpPr/>
          <p:nvPr/>
        </p:nvGrpSpPr>
        <p:grpSpPr>
          <a:xfrm>
            <a:off x="1069758" y="2085452"/>
            <a:ext cx="9485795" cy="3739212"/>
            <a:chOff x="1069758" y="2351782"/>
            <a:chExt cx="9485795" cy="3739212"/>
          </a:xfrm>
        </p:grpSpPr>
        <p:sp>
          <p:nvSpPr>
            <p:cNvPr id="163" name="Google Shape;163;p16"/>
            <p:cNvSpPr txBox="1"/>
            <p:nvPr/>
          </p:nvSpPr>
          <p:spPr>
            <a:xfrm>
              <a:off x="1095653" y="2351782"/>
              <a:ext cx="94599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Product Number: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1095654" y="3159155"/>
              <a:ext cx="915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Product Name: </a:t>
              </a: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1095654" y="3933983"/>
              <a:ext cx="915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Size: </a:t>
              </a:r>
              <a:endParaRPr/>
            </a:p>
          </p:txBody>
        </p:sp>
        <p:grpSp>
          <p:nvGrpSpPr>
            <p:cNvPr id="166" name="Google Shape;166;p16"/>
            <p:cNvGrpSpPr/>
            <p:nvPr/>
          </p:nvGrpSpPr>
          <p:grpSpPr>
            <a:xfrm>
              <a:off x="1069758" y="2396863"/>
              <a:ext cx="8015714" cy="3694131"/>
              <a:chOff x="1069758" y="2396863"/>
              <a:chExt cx="8015714" cy="3694131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5303672" y="2396863"/>
                <a:ext cx="3781800" cy="4947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4918232" y="3204235"/>
                <a:ext cx="3781800" cy="4947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Air Jordan 4</a:t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3137522" y="3989066"/>
                <a:ext cx="3781800" cy="4947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10.5</a:t>
                </a:r>
                <a:endParaRPr/>
              </a:p>
            </p:txBody>
          </p:sp>
          <p:grpSp>
            <p:nvGrpSpPr>
              <p:cNvPr id="170" name="Google Shape;170;p16"/>
              <p:cNvGrpSpPr/>
              <p:nvPr/>
            </p:nvGrpSpPr>
            <p:grpSpPr>
              <a:xfrm>
                <a:off x="1069758" y="5506294"/>
                <a:ext cx="4976560" cy="584700"/>
                <a:chOff x="1095653" y="4583017"/>
                <a:chExt cx="4976560" cy="584700"/>
              </a:xfrm>
            </p:grpSpPr>
            <p:sp>
              <p:nvSpPr>
                <p:cNvPr id="171" name="Google Shape;171;p16"/>
                <p:cNvSpPr txBox="1"/>
                <p:nvPr/>
              </p:nvSpPr>
              <p:spPr>
                <a:xfrm>
                  <a:off x="1095653" y="4583017"/>
                  <a:ext cx="3822600" cy="584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Add Product Picture: </a:t>
                  </a:r>
                  <a:endParaRPr/>
                </a:p>
              </p:txBody>
            </p:sp>
            <p:sp>
              <p:nvSpPr>
                <p:cNvPr id="172" name="Google Shape;172;p16"/>
                <p:cNvSpPr txBox="1"/>
                <p:nvPr/>
              </p:nvSpPr>
              <p:spPr>
                <a:xfrm>
                  <a:off x="4992213" y="4690738"/>
                  <a:ext cx="1080000" cy="369300"/>
                </a:xfrm>
                <a:prstGeom prst="rect">
                  <a:avLst/>
                </a:prstGeom>
                <a:solidFill>
                  <a:srgbClr val="C79B7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.jpg, .png</a:t>
                  </a:r>
                  <a:endParaRPr/>
                </a:p>
              </p:txBody>
            </p:sp>
          </p:grpSp>
          <p:sp>
            <p:nvSpPr>
              <p:cNvPr id="173" name="Google Shape;173;p16"/>
              <p:cNvSpPr txBox="1"/>
              <p:nvPr/>
            </p:nvSpPr>
            <p:spPr>
              <a:xfrm>
                <a:off x="5396887" y="2450193"/>
                <a:ext cx="30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0000111111111</a:t>
                </a:r>
                <a:endParaRPr/>
              </a:p>
            </p:txBody>
          </p:sp>
        </p:grpSp>
        <p:grpSp>
          <p:nvGrpSpPr>
            <p:cNvPr id="174" name="Google Shape;174;p16"/>
            <p:cNvGrpSpPr/>
            <p:nvPr/>
          </p:nvGrpSpPr>
          <p:grpSpPr>
            <a:xfrm>
              <a:off x="1095654" y="4733455"/>
              <a:ext cx="9153000" cy="584700"/>
              <a:chOff x="919580" y="5552844"/>
              <a:chExt cx="9153000" cy="584700"/>
            </a:xfrm>
          </p:grpSpPr>
          <p:sp>
            <p:nvSpPr>
              <p:cNvPr id="175" name="Google Shape;175;p16"/>
              <p:cNvSpPr txBox="1"/>
              <p:nvPr/>
            </p:nvSpPr>
            <p:spPr>
              <a:xfrm>
                <a:off x="919580" y="5552844"/>
                <a:ext cx="91530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Quantity: </a:t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2961448" y="5607927"/>
                <a:ext cx="3781800" cy="4947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4</a:t>
                </a:r>
                <a:endParaRPr/>
              </a:p>
            </p:txBody>
          </p:sp>
        </p:grpSp>
      </p:grpSp>
      <p:sp>
        <p:nvSpPr>
          <p:cNvPr id="177" name="Google Shape;177;p16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10514218" y="6009060"/>
            <a:ext cx="1080000" cy="369300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grpSp>
        <p:nvGrpSpPr>
          <p:cNvPr id="179" name="Google Shape;179;p16"/>
          <p:cNvGrpSpPr/>
          <p:nvPr/>
        </p:nvGrpSpPr>
        <p:grpSpPr>
          <a:xfrm>
            <a:off x="7066675" y="3699150"/>
            <a:ext cx="2294550" cy="511822"/>
            <a:chOff x="7066675" y="3699150"/>
            <a:chExt cx="2294550" cy="511822"/>
          </a:xfrm>
        </p:grpSpPr>
        <p:grpSp>
          <p:nvGrpSpPr>
            <p:cNvPr id="180" name="Google Shape;180;p16"/>
            <p:cNvGrpSpPr/>
            <p:nvPr/>
          </p:nvGrpSpPr>
          <p:grpSpPr>
            <a:xfrm>
              <a:off x="7066675" y="3699150"/>
              <a:ext cx="1080000" cy="511810"/>
              <a:chOff x="7840325" y="5497238"/>
              <a:chExt cx="1080000" cy="511810"/>
            </a:xfrm>
          </p:grpSpPr>
          <p:pic>
            <p:nvPicPr>
              <p:cNvPr descr="A screenshot of a cell phone&#10;&#10;Description automatically generated" id="181" name="Google Shape;181;p16"/>
              <p:cNvPicPr preferRelativeResize="0"/>
              <p:nvPr/>
            </p:nvPicPr>
            <p:blipFill rotWithShape="1">
              <a:blip r:embed="rId5">
                <a:alphaModFix/>
              </a:blip>
              <a:srcRect b="59831" l="105" r="87424" t="31533"/>
              <a:stretch/>
            </p:blipFill>
            <p:spPr>
              <a:xfrm>
                <a:off x="7840325" y="5497238"/>
                <a:ext cx="1080000" cy="511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" name="Google Shape;182;p16"/>
              <p:cNvSpPr txBox="1"/>
              <p:nvPr/>
            </p:nvSpPr>
            <p:spPr>
              <a:xfrm>
                <a:off x="8052425" y="5605850"/>
                <a:ext cx="655800" cy="294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</a:t>
                </a:r>
                <a:endParaRPr/>
              </a:p>
            </p:txBody>
          </p:sp>
        </p:grpSp>
        <p:grpSp>
          <p:nvGrpSpPr>
            <p:cNvPr id="183" name="Google Shape;183;p16"/>
            <p:cNvGrpSpPr/>
            <p:nvPr/>
          </p:nvGrpSpPr>
          <p:grpSpPr>
            <a:xfrm>
              <a:off x="8281225" y="3699163"/>
              <a:ext cx="1080000" cy="511810"/>
              <a:chOff x="7840325" y="5497238"/>
              <a:chExt cx="1080000" cy="511810"/>
            </a:xfrm>
          </p:grpSpPr>
          <p:pic>
            <p:nvPicPr>
              <p:cNvPr descr="A screenshot of a cell phone&#10;&#10;Description automatically generated" id="184" name="Google Shape;184;p16"/>
              <p:cNvPicPr preferRelativeResize="0"/>
              <p:nvPr/>
            </p:nvPicPr>
            <p:blipFill rotWithShape="1">
              <a:blip r:embed="rId5">
                <a:alphaModFix/>
              </a:blip>
              <a:srcRect b="59831" l="105" r="87424" t="31533"/>
              <a:stretch/>
            </p:blipFill>
            <p:spPr>
              <a:xfrm>
                <a:off x="7840325" y="5497238"/>
                <a:ext cx="1080000" cy="511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" name="Google Shape;185;p16"/>
              <p:cNvSpPr txBox="1"/>
              <p:nvPr/>
            </p:nvSpPr>
            <p:spPr>
              <a:xfrm>
                <a:off x="8052425" y="5605850"/>
                <a:ext cx="655800" cy="294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/>
              </a:p>
            </p:txBody>
          </p:sp>
        </p:grpSp>
      </p:grpSp>
      <p:sp>
        <p:nvSpPr>
          <p:cNvPr id="186" name="Google Shape;186;p16"/>
          <p:cNvSpPr txBox="1"/>
          <p:nvPr/>
        </p:nvSpPr>
        <p:spPr>
          <a:xfrm>
            <a:off x="5218400" y="2611625"/>
            <a:ext cx="39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enter valid product number, integer with 0-12 digits.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4820025" y="3408525"/>
            <a:ext cx="39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enter valid product name, string with 0-40 digits.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3044850" y="4205425"/>
            <a:ext cx="39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enter valid shoe size for category.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3044850" y="5002325"/>
            <a:ext cx="39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enter valid quantity, integers only.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3603775" y="5731525"/>
            <a:ext cx="39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enter valid image, .jpg and .png only.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29000"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10512180" y="6132505"/>
            <a:ext cx="1082057" cy="369332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2716567" y="177555"/>
            <a:ext cx="1769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97" name="Google Shape;197;p17"/>
          <p:cNvPicPr preferRelativeResize="0"/>
          <p:nvPr/>
        </p:nvPicPr>
        <p:blipFill rotWithShape="1">
          <a:blip r:embed="rId4">
            <a:alphaModFix/>
          </a:blip>
          <a:srcRect b="0" l="6914" r="0" t="3574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17"/>
          <p:cNvGrpSpPr/>
          <p:nvPr/>
        </p:nvGrpSpPr>
        <p:grpSpPr>
          <a:xfrm>
            <a:off x="1069758" y="2085452"/>
            <a:ext cx="10524479" cy="3739287"/>
            <a:chOff x="1069758" y="2351782"/>
            <a:chExt cx="10524479" cy="3739287"/>
          </a:xfrm>
        </p:grpSpPr>
        <p:sp>
          <p:nvSpPr>
            <p:cNvPr id="199" name="Google Shape;199;p17"/>
            <p:cNvSpPr txBox="1"/>
            <p:nvPr/>
          </p:nvSpPr>
          <p:spPr>
            <a:xfrm>
              <a:off x="1095653" y="2351782"/>
              <a:ext cx="9459899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Product Number: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1095654" y="3159155"/>
              <a:ext cx="91528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Product Name: </a:t>
              </a:r>
              <a:endParaRPr/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1095654" y="3933983"/>
              <a:ext cx="91528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Size: </a:t>
              </a:r>
              <a:endParaRPr/>
            </a:p>
          </p:txBody>
        </p:sp>
        <p:grpSp>
          <p:nvGrpSpPr>
            <p:cNvPr id="202" name="Google Shape;202;p17"/>
            <p:cNvGrpSpPr/>
            <p:nvPr/>
          </p:nvGrpSpPr>
          <p:grpSpPr>
            <a:xfrm>
              <a:off x="1069758" y="2396863"/>
              <a:ext cx="8015801" cy="3694206"/>
              <a:chOff x="1069758" y="2396863"/>
              <a:chExt cx="8015801" cy="3694206"/>
            </a:xfrm>
          </p:grpSpPr>
          <p:sp>
            <p:nvSpPr>
              <p:cNvPr id="203" name="Google Shape;203;p17"/>
              <p:cNvSpPr/>
              <p:nvPr/>
            </p:nvSpPr>
            <p:spPr>
              <a:xfrm>
                <a:off x="5303672" y="2396863"/>
                <a:ext cx="3781887" cy="494611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4918232" y="3204235"/>
                <a:ext cx="3781887" cy="494611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Air Jordan 4</a:t>
                </a: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137522" y="3989066"/>
                <a:ext cx="3781887" cy="494611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10.5</a:t>
                </a:r>
                <a:endParaRPr/>
              </a:p>
            </p:txBody>
          </p:sp>
          <p:grpSp>
            <p:nvGrpSpPr>
              <p:cNvPr id="206" name="Google Shape;206;p17"/>
              <p:cNvGrpSpPr/>
              <p:nvPr/>
            </p:nvGrpSpPr>
            <p:grpSpPr>
              <a:xfrm>
                <a:off x="1069758" y="5506294"/>
                <a:ext cx="4976675" cy="584775"/>
                <a:chOff x="1095653" y="4583017"/>
                <a:chExt cx="4976675" cy="584775"/>
              </a:xfrm>
            </p:grpSpPr>
            <p:sp>
              <p:nvSpPr>
                <p:cNvPr id="207" name="Google Shape;207;p17"/>
                <p:cNvSpPr txBox="1"/>
                <p:nvPr/>
              </p:nvSpPr>
              <p:spPr>
                <a:xfrm>
                  <a:off x="1095653" y="4583017"/>
                  <a:ext cx="3822579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Add Product Picture: </a:t>
                  </a:r>
                  <a:endParaRPr/>
                </a:p>
              </p:txBody>
            </p:sp>
            <p:sp>
              <p:nvSpPr>
                <p:cNvPr id="208" name="Google Shape;208;p17"/>
                <p:cNvSpPr txBox="1"/>
                <p:nvPr/>
              </p:nvSpPr>
              <p:spPr>
                <a:xfrm>
                  <a:off x="4992213" y="4690738"/>
                  <a:ext cx="1080115" cy="369332"/>
                </a:xfrm>
                <a:prstGeom prst="rect">
                  <a:avLst/>
                </a:prstGeom>
                <a:solidFill>
                  <a:srgbClr val="C79B7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.jpg, .png</a:t>
                  </a:r>
                  <a:endParaRPr/>
                </a:p>
              </p:txBody>
            </p:sp>
          </p:grpSp>
          <p:sp>
            <p:nvSpPr>
              <p:cNvPr id="209" name="Google Shape;209;p17"/>
              <p:cNvSpPr txBox="1"/>
              <p:nvPr/>
            </p:nvSpPr>
            <p:spPr>
              <a:xfrm>
                <a:off x="5396887" y="2450193"/>
                <a:ext cx="30450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0000111111111</a:t>
                </a:r>
                <a:endParaRPr/>
              </a:p>
            </p:txBody>
          </p:sp>
        </p:grpSp>
        <p:sp>
          <p:nvSpPr>
            <p:cNvPr id="210" name="Google Shape;210;p17"/>
            <p:cNvSpPr txBox="1"/>
            <p:nvPr/>
          </p:nvSpPr>
          <p:spPr>
            <a:xfrm>
              <a:off x="11080813" y="2974486"/>
              <a:ext cx="513424" cy="369332"/>
            </a:xfrm>
            <a:prstGeom prst="rect">
              <a:avLst/>
            </a:prstGeom>
            <a:gradFill>
              <a:gsLst>
                <a:gs pos="0">
                  <a:srgbClr val="D39163">
                    <a:alpha val="0"/>
                  </a:srgbClr>
                </a:gs>
                <a:gs pos="100000">
                  <a:srgbClr val="D39163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" name="Google Shape;211;p17"/>
            <p:cNvGrpSpPr/>
            <p:nvPr/>
          </p:nvGrpSpPr>
          <p:grpSpPr>
            <a:xfrm>
              <a:off x="1095654" y="4733455"/>
              <a:ext cx="9152879" cy="584775"/>
              <a:chOff x="919580" y="5552844"/>
              <a:chExt cx="9152879" cy="584775"/>
            </a:xfrm>
          </p:grpSpPr>
          <p:sp>
            <p:nvSpPr>
              <p:cNvPr id="212" name="Google Shape;212;p17"/>
              <p:cNvSpPr txBox="1"/>
              <p:nvPr/>
            </p:nvSpPr>
            <p:spPr>
              <a:xfrm>
                <a:off x="919580" y="5552844"/>
                <a:ext cx="915287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Quantity: </a:t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961448" y="5607927"/>
                <a:ext cx="3781887" cy="494611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4</a:t>
                </a:r>
                <a:endParaRPr/>
              </a:p>
            </p:txBody>
          </p:sp>
        </p:grpSp>
      </p:grpSp>
      <p:sp>
        <p:nvSpPr>
          <p:cNvPr id="214" name="Google Shape;214;p17"/>
          <p:cNvSpPr/>
          <p:nvPr/>
        </p:nvSpPr>
        <p:spPr>
          <a:xfrm>
            <a:off x="0" y="1525275"/>
            <a:ext cx="11891700" cy="5137500"/>
          </a:xfrm>
          <a:prstGeom prst="rect">
            <a:avLst/>
          </a:prstGeom>
          <a:solidFill>
            <a:srgbClr val="FFFFFF">
              <a:alpha val="86666"/>
            </a:srgbClr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17"/>
          <p:cNvGrpSpPr/>
          <p:nvPr/>
        </p:nvGrpSpPr>
        <p:grpSpPr>
          <a:xfrm>
            <a:off x="2633651" y="2644173"/>
            <a:ext cx="6924675" cy="1569660"/>
            <a:chOff x="2619375" y="2377838"/>
            <a:chExt cx="6924675" cy="1569660"/>
          </a:xfrm>
        </p:grpSpPr>
        <p:sp>
          <p:nvSpPr>
            <p:cNvPr id="216" name="Google Shape;216;p17"/>
            <p:cNvSpPr txBox="1"/>
            <p:nvPr/>
          </p:nvSpPr>
          <p:spPr>
            <a:xfrm>
              <a:off x="2619375" y="2377838"/>
              <a:ext cx="6924675" cy="1569660"/>
            </a:xfrm>
            <a:prstGeom prst="rect">
              <a:avLst/>
            </a:prstGeom>
            <a:solidFill>
              <a:srgbClr val="DDC3A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Added!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7317516" y="3415752"/>
              <a:ext cx="1463470" cy="369332"/>
            </a:xfrm>
            <a:prstGeom prst="rect">
              <a:avLst/>
            </a:prstGeom>
            <a:solidFill>
              <a:srgbClr val="C79B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Another</a:t>
              </a:r>
              <a:endParaRPr/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3314700" y="3415752"/>
              <a:ext cx="1603533" cy="369332"/>
            </a:xfrm>
            <a:prstGeom prst="rect">
              <a:avLst/>
            </a:prstGeom>
            <a:solidFill>
              <a:srgbClr val="C79B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Return Home</a:t>
              </a:r>
              <a:endParaRPr/>
            </a:p>
          </p:txBody>
        </p:sp>
      </p:grpSp>
      <p:sp>
        <p:nvSpPr>
          <p:cNvPr id="219" name="Google Shape;219;p17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>
            <a:off x="2716567" y="177555"/>
            <a:ext cx="21872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Lookup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18"/>
          <p:cNvGrpSpPr/>
          <p:nvPr/>
        </p:nvGrpSpPr>
        <p:grpSpPr>
          <a:xfrm>
            <a:off x="1366058" y="2631212"/>
            <a:ext cx="9459900" cy="1077300"/>
            <a:chOff x="1069758" y="2618112"/>
            <a:chExt cx="9459900" cy="1077300"/>
          </a:xfrm>
        </p:grpSpPr>
        <p:sp>
          <p:nvSpPr>
            <p:cNvPr id="226" name="Google Shape;226;p18"/>
            <p:cNvSpPr txBox="1"/>
            <p:nvPr/>
          </p:nvSpPr>
          <p:spPr>
            <a:xfrm>
              <a:off x="1069758" y="2618112"/>
              <a:ext cx="94599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Product Number: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5277777" y="2663193"/>
              <a:ext cx="3781887" cy="49461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5370992" y="2716523"/>
              <a:ext cx="3045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Ex. 0000111111111</a:t>
              </a:r>
              <a:endParaRPr/>
            </a:p>
          </p:txBody>
        </p:sp>
      </p:grpSp>
      <p:pic>
        <p:nvPicPr>
          <p:cNvPr descr="A close up of a logo&#10;&#10;Description automatically generated" id="229" name="Google Shape;229;p18"/>
          <p:cNvPicPr preferRelativeResize="0"/>
          <p:nvPr/>
        </p:nvPicPr>
        <p:blipFill rotWithShape="1">
          <a:blip r:embed="rId4">
            <a:alphaModFix/>
          </a:blip>
          <a:srcRect b="0" l="6914" r="0" t="3574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8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4505248" y="3957050"/>
            <a:ext cx="3181500" cy="584700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Lookup Product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2716567" y="177555"/>
            <a:ext cx="20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38" name="Google Shape;238;p19"/>
          <p:cNvPicPr preferRelativeResize="0"/>
          <p:nvPr/>
        </p:nvPicPr>
        <p:blipFill rotWithShape="1">
          <a:blip r:embed="rId4">
            <a:alphaModFix/>
          </a:blip>
          <a:srcRect b="0" l="6916" r="0" t="3577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19"/>
          <p:cNvGrpSpPr/>
          <p:nvPr/>
        </p:nvGrpSpPr>
        <p:grpSpPr>
          <a:xfrm>
            <a:off x="1366058" y="2631212"/>
            <a:ext cx="9459900" cy="1077300"/>
            <a:chOff x="1069758" y="2618112"/>
            <a:chExt cx="9459900" cy="1077300"/>
          </a:xfrm>
        </p:grpSpPr>
        <p:sp>
          <p:nvSpPr>
            <p:cNvPr id="240" name="Google Shape;240;p19"/>
            <p:cNvSpPr txBox="1"/>
            <p:nvPr/>
          </p:nvSpPr>
          <p:spPr>
            <a:xfrm>
              <a:off x="1069758" y="2618112"/>
              <a:ext cx="94599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Product Number: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5277777" y="2663193"/>
              <a:ext cx="3781800" cy="494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5370992" y="2716523"/>
              <a:ext cx="304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Ex. 0000111111111</a:t>
              </a:r>
              <a:endParaRPr/>
            </a:p>
          </p:txBody>
        </p:sp>
      </p:grpSp>
      <p:sp>
        <p:nvSpPr>
          <p:cNvPr id="243" name="Google Shape;243;p19"/>
          <p:cNvSpPr txBox="1"/>
          <p:nvPr/>
        </p:nvSpPr>
        <p:spPr>
          <a:xfrm>
            <a:off x="4505248" y="3957050"/>
            <a:ext cx="3181500" cy="584700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Lookup Product</a:t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0" y="1261175"/>
            <a:ext cx="11974500" cy="5137500"/>
          </a:xfrm>
          <a:prstGeom prst="rect">
            <a:avLst/>
          </a:prstGeom>
          <a:solidFill>
            <a:srgbClr val="FFFFFF">
              <a:alpha val="86670"/>
            </a:srgbClr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9"/>
          <p:cNvGrpSpPr/>
          <p:nvPr/>
        </p:nvGrpSpPr>
        <p:grpSpPr>
          <a:xfrm>
            <a:off x="2716564" y="2786548"/>
            <a:ext cx="6924600" cy="1569600"/>
            <a:chOff x="2619375" y="2377838"/>
            <a:chExt cx="6924600" cy="1569600"/>
          </a:xfrm>
        </p:grpSpPr>
        <p:sp>
          <p:nvSpPr>
            <p:cNvPr id="246" name="Google Shape;246;p19"/>
            <p:cNvSpPr txBox="1"/>
            <p:nvPr/>
          </p:nvSpPr>
          <p:spPr>
            <a:xfrm>
              <a:off x="2619375" y="2377838"/>
              <a:ext cx="6924600" cy="1569600"/>
            </a:xfrm>
            <a:prstGeom prst="rect">
              <a:avLst/>
            </a:prstGeom>
            <a:solidFill>
              <a:srgbClr val="DDC3A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not found, please try again.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5349991" y="3415752"/>
              <a:ext cx="1463400" cy="369300"/>
            </a:xfrm>
            <a:prstGeom prst="rect">
              <a:avLst/>
            </a:prstGeom>
            <a:solidFill>
              <a:srgbClr val="C79B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/>
          <p:nvPr/>
        </p:nvSpPr>
        <p:spPr>
          <a:xfrm>
            <a:off x="2716567" y="177555"/>
            <a:ext cx="1756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Info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11054918" y="3240816"/>
            <a:ext cx="513424" cy="369332"/>
          </a:xfrm>
          <a:prstGeom prst="rect">
            <a:avLst/>
          </a:prstGeom>
          <a:gradFill>
            <a:gsLst>
              <a:gs pos="0">
                <a:srgbClr val="D39163">
                  <a:alpha val="0"/>
                </a:srgbClr>
              </a:gs>
              <a:gs pos="100000">
                <a:srgbClr val="D39163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4607511" y="5539089"/>
            <a:ext cx="2752079" cy="584775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Sizes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2633709" y="2621563"/>
            <a:ext cx="6924582" cy="1401353"/>
            <a:chOff x="870013" y="2796464"/>
            <a:chExt cx="5471933" cy="1401353"/>
          </a:xfrm>
        </p:grpSpPr>
        <p:sp>
          <p:nvSpPr>
            <p:cNvPr id="256" name="Google Shape;256;p20"/>
            <p:cNvSpPr txBox="1"/>
            <p:nvPr/>
          </p:nvSpPr>
          <p:spPr>
            <a:xfrm>
              <a:off x="870013" y="2796464"/>
              <a:ext cx="1500325" cy="1401353"/>
            </a:xfrm>
            <a:prstGeom prst="rect">
              <a:avLst/>
            </a:prstGeom>
            <a:solidFill>
              <a:srgbClr val="C79B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oe" id="257" name="Google Shape;25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8322" y="2970008"/>
              <a:ext cx="962508" cy="10542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0"/>
            <p:cNvSpPr txBox="1"/>
            <p:nvPr/>
          </p:nvSpPr>
          <p:spPr>
            <a:xfrm>
              <a:off x="2471283" y="2834641"/>
              <a:ext cx="387066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_____________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_________________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Amount In Stock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__________</a:t>
              </a:r>
              <a:endParaRPr/>
            </a:p>
          </p:txBody>
        </p:sp>
      </p:grpSp>
      <p:pic>
        <p:nvPicPr>
          <p:cNvPr descr="A close up of a logo&#10;&#10;Description automatically generated" id="259" name="Google Shape;259;p20"/>
          <p:cNvPicPr preferRelativeResize="0"/>
          <p:nvPr/>
        </p:nvPicPr>
        <p:blipFill rotWithShape="1">
          <a:blip r:embed="rId5">
            <a:alphaModFix/>
          </a:blip>
          <a:srcRect b="0" l="6914" r="0" t="3574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 txBox="1"/>
          <p:nvPr/>
        </p:nvSpPr>
        <p:spPr>
          <a:xfrm>
            <a:off x="221049" y="6249920"/>
            <a:ext cx="2412660" cy="461665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Product(s)</a:t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2716567" y="177555"/>
            <a:ext cx="26342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Info (Sizes)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11054918" y="3240816"/>
            <a:ext cx="513424" cy="369332"/>
          </a:xfrm>
          <a:prstGeom prst="rect">
            <a:avLst/>
          </a:prstGeom>
          <a:gradFill>
            <a:gsLst>
              <a:gs pos="0">
                <a:srgbClr val="D39163">
                  <a:alpha val="0"/>
                </a:srgbClr>
              </a:gs>
              <a:gs pos="100000">
                <a:srgbClr val="D39163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1"/>
          <p:cNvGrpSpPr/>
          <p:nvPr/>
        </p:nvGrpSpPr>
        <p:grpSpPr>
          <a:xfrm>
            <a:off x="2633709" y="2621563"/>
            <a:ext cx="6924582" cy="1401353"/>
            <a:chOff x="870013" y="2796464"/>
            <a:chExt cx="5471933" cy="1401353"/>
          </a:xfrm>
        </p:grpSpPr>
        <p:sp>
          <p:nvSpPr>
            <p:cNvPr id="269" name="Google Shape;269;p21"/>
            <p:cNvSpPr txBox="1"/>
            <p:nvPr/>
          </p:nvSpPr>
          <p:spPr>
            <a:xfrm>
              <a:off x="870013" y="2796464"/>
              <a:ext cx="1500325" cy="1401353"/>
            </a:xfrm>
            <a:prstGeom prst="rect">
              <a:avLst/>
            </a:prstGeom>
            <a:solidFill>
              <a:srgbClr val="C79B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oe" id="270" name="Google Shape;27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8322" y="2970008"/>
              <a:ext cx="962508" cy="10542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21"/>
            <p:cNvSpPr txBox="1"/>
            <p:nvPr/>
          </p:nvSpPr>
          <p:spPr>
            <a:xfrm>
              <a:off x="2471283" y="2834641"/>
              <a:ext cx="387066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#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_____________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_________________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Amount In Stock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__________</a:t>
              </a:r>
              <a:endParaRPr/>
            </a:p>
          </p:txBody>
        </p:sp>
      </p:grpSp>
      <p:pic>
        <p:nvPicPr>
          <p:cNvPr descr="A close up of a logo&#10;&#10;Description automatically generated" id="272" name="Google Shape;272;p21"/>
          <p:cNvPicPr preferRelativeResize="0"/>
          <p:nvPr/>
        </p:nvPicPr>
        <p:blipFill rotWithShape="1">
          <a:blip r:embed="rId5">
            <a:alphaModFix/>
          </a:blip>
          <a:srcRect b="0" l="6914" r="0" t="3574"/>
          <a:stretch/>
        </p:blipFill>
        <p:spPr>
          <a:xfrm>
            <a:off x="0" y="3258596"/>
            <a:ext cx="535241" cy="128315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 txBox="1"/>
          <p:nvPr/>
        </p:nvSpPr>
        <p:spPr>
          <a:xfrm>
            <a:off x="4543600" y="6015275"/>
            <a:ext cx="31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7.5(3) 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9.5(8)    10(4)    10.5(2)</a:t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5247291" y="5236569"/>
            <a:ext cx="1697400" cy="461700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Sizes</a:t>
            </a:r>
            <a:endParaRPr/>
          </a:p>
        </p:txBody>
      </p:sp>
      <p:sp>
        <p:nvSpPr>
          <p:cNvPr id="275" name="Google Shape;275;p21"/>
          <p:cNvSpPr txBox="1"/>
          <p:nvPr/>
        </p:nvSpPr>
        <p:spPr>
          <a:xfrm>
            <a:off x="221049" y="6249920"/>
            <a:ext cx="2412660" cy="461665"/>
          </a:xfrm>
          <a:prstGeom prst="rect">
            <a:avLst/>
          </a:prstGeom>
          <a:solidFill>
            <a:srgbClr val="C79B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Product(s)</a:t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-214924" y="177530"/>
            <a:ext cx="34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Store Inventory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