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460" r:id="rId1"/>
  </p:sldMasterIdLst>
  <p:notesMasterIdLst>
    <p:notesMasterId r:id="rId26"/>
  </p:notesMasterIdLst>
  <p:handoutMasterIdLst>
    <p:handoutMasterId r:id="rId27"/>
  </p:handoutMasterIdLst>
  <p:sldIdLst>
    <p:sldId id="434" r:id="rId2"/>
    <p:sldId id="581" r:id="rId3"/>
    <p:sldId id="580" r:id="rId4"/>
    <p:sldId id="565" r:id="rId5"/>
    <p:sldId id="582" r:id="rId6"/>
    <p:sldId id="583" r:id="rId7"/>
    <p:sldId id="585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3" r:id="rId17"/>
    <p:sldId id="604" r:id="rId18"/>
    <p:sldId id="606" r:id="rId19"/>
    <p:sldId id="607" r:id="rId20"/>
    <p:sldId id="586" r:id="rId21"/>
    <p:sldId id="608" r:id="rId22"/>
    <p:sldId id="591" r:id="rId23"/>
    <p:sldId id="609" r:id="rId24"/>
    <p:sldId id="44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AF"/>
    <a:srgbClr val="9752CA"/>
    <a:srgbClr val="316B73"/>
    <a:srgbClr val="75BBC5"/>
    <a:srgbClr val="4CA8B4"/>
    <a:srgbClr val="3BFF94"/>
    <a:srgbClr val="692E96"/>
    <a:srgbClr val="D5B8EA"/>
    <a:srgbClr val="B07BD7"/>
    <a:srgbClr val="43949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9" autoAdjust="0"/>
    <p:restoredTop sz="86632" autoAdjust="0"/>
  </p:normalViewPr>
  <p:slideViewPr>
    <p:cSldViewPr>
      <p:cViewPr varScale="1">
        <p:scale>
          <a:sx n="89" d="100"/>
          <a:sy n="89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5" d="100"/>
          <a:sy n="65" d="100"/>
        </p:scale>
        <p:origin x="-292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16F89-8151-42E1-87A4-48AECF18345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457565-9863-4565-9084-39BD5BDA91D5}">
      <dgm:prSet phldrT="[文本]"/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使用</a:t>
          </a:r>
          <a:r>
            <a:rPr lang="en-US" altLang="zh-CN" dirty="0" smtClean="0">
              <a:solidFill>
                <a:schemeClr val="tx1"/>
              </a:solidFill>
            </a:rPr>
            <a:t>UI</a:t>
          </a:r>
          <a:r>
            <a:rPr lang="zh-CN" altLang="en-US" dirty="0" smtClean="0">
              <a:solidFill>
                <a:schemeClr val="tx1"/>
              </a:solidFill>
            </a:rPr>
            <a:t>框架的目的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41126403-9F37-49D9-B497-30BCA5B9FD2C}" type="parTrans" cxnId="{240B6801-C898-4AE2-917B-7591201F8D0A}">
      <dgm:prSet/>
      <dgm:spPr/>
      <dgm:t>
        <a:bodyPr/>
        <a:lstStyle/>
        <a:p>
          <a:endParaRPr lang="zh-CN" altLang="en-US"/>
        </a:p>
      </dgm:t>
    </dgm:pt>
    <dgm:pt modelId="{4B834153-FAF2-4161-A1B9-AA8D92EC03E0}" type="sibTrans" cxnId="{240B6801-C898-4AE2-917B-7591201F8D0A}">
      <dgm:prSet/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091DE0F9-5CEC-4E45-B2A8-84041DB70B1F}">
      <dgm:prSet phldrT="[文本]"/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UI</a:t>
          </a:r>
          <a:r>
            <a:rPr lang="zh-CN" altLang="en-US" dirty="0" smtClean="0">
              <a:solidFill>
                <a:schemeClr val="tx1"/>
              </a:solidFill>
            </a:rPr>
            <a:t>框架集成的能力</a:t>
          </a:r>
          <a:endParaRPr lang="zh-CN" altLang="en-US" dirty="0">
            <a:solidFill>
              <a:schemeClr val="tx1"/>
            </a:solidFill>
          </a:endParaRPr>
        </a:p>
      </dgm:t>
    </dgm:pt>
    <dgm:pt modelId="{6B92977D-FAA0-4B41-8883-DF19F93BAE9A}" type="parTrans" cxnId="{76C8AD37-864B-42FD-9E10-587F75639076}">
      <dgm:prSet/>
      <dgm:spPr/>
      <dgm:t>
        <a:bodyPr/>
        <a:lstStyle/>
        <a:p>
          <a:endParaRPr lang="zh-CN" altLang="en-US"/>
        </a:p>
      </dgm:t>
    </dgm:pt>
    <dgm:pt modelId="{B9007D62-A86B-41B6-B822-24208241DF7F}" type="sibTrans" cxnId="{76C8AD37-864B-42FD-9E10-587F75639076}">
      <dgm:prSet/>
      <dgm:spPr/>
      <dgm:t>
        <a:bodyPr/>
        <a:lstStyle/>
        <a:p>
          <a:endParaRPr lang="zh-CN" altLang="en-US"/>
        </a:p>
      </dgm:t>
    </dgm:pt>
    <dgm:pt modelId="{0BFF185A-9613-4A90-922C-94D6904BC3ED}">
      <dgm:prSet phldrT="[文本]"/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UI</a:t>
          </a:r>
          <a:r>
            <a:rPr lang="zh-CN" altLang="en-US" dirty="0" smtClean="0">
              <a:solidFill>
                <a:schemeClr val="tx1"/>
              </a:solidFill>
            </a:rPr>
            <a:t>框架应用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69855E30-6E68-4289-8FB5-FF599B3B03C3}" type="parTrans" cxnId="{770BD58F-7566-4E29-81E3-0E1611FE7391}">
      <dgm:prSet/>
      <dgm:spPr/>
      <dgm:t>
        <a:bodyPr/>
        <a:lstStyle/>
        <a:p>
          <a:endParaRPr lang="zh-CN" altLang="en-US"/>
        </a:p>
      </dgm:t>
    </dgm:pt>
    <dgm:pt modelId="{9F7C1E6A-E325-4EAA-9F4C-39B5F0E447D9}" type="sibTrans" cxnId="{770BD58F-7566-4E29-81E3-0E1611FE7391}">
      <dgm:prSet/>
      <dgm:spPr/>
      <dgm:t>
        <a:bodyPr/>
        <a:lstStyle/>
        <a:p>
          <a:endParaRPr lang="zh-CN" altLang="en-US"/>
        </a:p>
      </dgm:t>
    </dgm:pt>
    <dgm:pt modelId="{8003AD16-5081-4D79-A31B-705FCB0E9113}">
      <dgm:prSet phldrT="[文本]"/>
      <dgm:spPr>
        <a:noFill/>
        <a:ln>
          <a:solidFill>
            <a:srgbClr val="FFC000"/>
          </a:solidFill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小结</a:t>
          </a:r>
          <a:r>
            <a:rPr lang="en-US" altLang="zh-CN" dirty="0" smtClean="0">
              <a:solidFill>
                <a:schemeClr val="tx1"/>
              </a:solidFill>
            </a:rPr>
            <a:t>/</a:t>
          </a:r>
          <a:r>
            <a:rPr lang="zh-CN" altLang="en-US" dirty="0" smtClean="0">
              <a:solidFill>
                <a:schemeClr val="tx1"/>
              </a:solidFill>
            </a:rPr>
            <a:t>作业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39DEDB57-01CE-4C96-86FA-9309586E766D}" type="parTrans" cxnId="{D80CB6CC-352D-47AA-AA92-957DF2BEE5BE}">
      <dgm:prSet/>
      <dgm:spPr/>
      <dgm:t>
        <a:bodyPr/>
        <a:lstStyle/>
        <a:p>
          <a:endParaRPr lang="zh-CN" altLang="en-US"/>
        </a:p>
      </dgm:t>
    </dgm:pt>
    <dgm:pt modelId="{96DFE51E-688C-46CA-9422-20EE339715C1}" type="sibTrans" cxnId="{D80CB6CC-352D-47AA-AA92-957DF2BEE5BE}">
      <dgm:prSet/>
      <dgm:spPr/>
      <dgm:t>
        <a:bodyPr/>
        <a:lstStyle/>
        <a:p>
          <a:endParaRPr lang="zh-CN" altLang="en-US"/>
        </a:p>
      </dgm:t>
    </dgm:pt>
    <dgm:pt modelId="{BCA503FC-0C3B-4849-BB48-07F02F809435}" type="pres">
      <dgm:prSet presAssocID="{4B016F89-8151-42E1-87A4-48AECF18345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6E265F7-34B3-4E19-935C-AD466D800D92}" type="pres">
      <dgm:prSet presAssocID="{4B016F89-8151-42E1-87A4-48AECF18345A}" presName="Name1" presStyleCnt="0"/>
      <dgm:spPr/>
    </dgm:pt>
    <dgm:pt modelId="{6EBB7C3C-008B-4D10-8922-04498C91DCC7}" type="pres">
      <dgm:prSet presAssocID="{4B016F89-8151-42E1-87A4-48AECF18345A}" presName="cycle" presStyleCnt="0"/>
      <dgm:spPr/>
    </dgm:pt>
    <dgm:pt modelId="{F20932EC-A7E5-446B-9181-5870CACB6F84}" type="pres">
      <dgm:prSet presAssocID="{4B016F89-8151-42E1-87A4-48AECF18345A}" presName="srcNode" presStyleLbl="node1" presStyleIdx="0" presStyleCnt="4"/>
      <dgm:spPr/>
    </dgm:pt>
    <dgm:pt modelId="{808C057C-88D3-41CC-A471-767C89285C1B}" type="pres">
      <dgm:prSet presAssocID="{4B016F89-8151-42E1-87A4-48AECF18345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C46AD7E-6520-43A7-9C2D-3B8797855190}" type="pres">
      <dgm:prSet presAssocID="{4B016F89-8151-42E1-87A4-48AECF18345A}" presName="extraNode" presStyleLbl="node1" presStyleIdx="0" presStyleCnt="4"/>
      <dgm:spPr/>
    </dgm:pt>
    <dgm:pt modelId="{0496EB0C-2882-4DF5-8EC8-45A20FA2EAD7}" type="pres">
      <dgm:prSet presAssocID="{4B016F89-8151-42E1-87A4-48AECF18345A}" presName="dstNode" presStyleLbl="node1" presStyleIdx="0" presStyleCnt="4"/>
      <dgm:spPr/>
    </dgm:pt>
    <dgm:pt modelId="{F6A61579-B287-4016-A18B-294EABD01FBB}" type="pres">
      <dgm:prSet presAssocID="{7F457565-9863-4565-9084-39BD5BDA91D5}" presName="text_1" presStyleLbl="node1" presStyleIdx="0" presStyleCnt="4" custLinFactNeighborX="23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C84B3-58A4-4FD6-8C62-D1170D8927F5}" type="pres">
      <dgm:prSet presAssocID="{7F457565-9863-4565-9084-39BD5BDA91D5}" presName="accent_1" presStyleCnt="0"/>
      <dgm:spPr/>
    </dgm:pt>
    <dgm:pt modelId="{3BB20805-D474-41ED-9929-AEE287F4C554}" type="pres">
      <dgm:prSet presAssocID="{7F457565-9863-4565-9084-39BD5BDA91D5}" presName="accentRepeatNode" presStyleLbl="solidFgAcc1" presStyleIdx="0" presStyleCnt="4"/>
      <dgm:spPr>
        <a:solidFill>
          <a:srgbClr val="FFECAF"/>
        </a:solidFill>
        <a:ln>
          <a:solidFill>
            <a:srgbClr val="FFC000"/>
          </a:solidFill>
        </a:ln>
      </dgm:spPr>
    </dgm:pt>
    <dgm:pt modelId="{3EA47454-DFAB-4C53-A358-E40558533E9B}" type="pres">
      <dgm:prSet presAssocID="{091DE0F9-5CEC-4E45-B2A8-84041DB70B1F}" presName="text_2" presStyleLbl="node1" presStyleIdx="1" presStyleCnt="4" custLinFactNeighborX="1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21C63-CC5A-42F9-BDD4-F1CF41D6CBDA}" type="pres">
      <dgm:prSet presAssocID="{091DE0F9-5CEC-4E45-B2A8-84041DB70B1F}" presName="accent_2" presStyleCnt="0"/>
      <dgm:spPr/>
    </dgm:pt>
    <dgm:pt modelId="{A3E5DB4F-8A98-43C5-BF8C-0192DFA474BA}" type="pres">
      <dgm:prSet presAssocID="{091DE0F9-5CEC-4E45-B2A8-84041DB70B1F}" presName="accentRepeatNode" presStyleLbl="solidFgAcc1" presStyleIdx="1" presStyleCnt="4"/>
      <dgm:spPr>
        <a:solidFill>
          <a:srgbClr val="FFECAF"/>
        </a:solidFill>
        <a:ln>
          <a:solidFill>
            <a:srgbClr val="FFC000"/>
          </a:solidFill>
        </a:ln>
      </dgm:spPr>
    </dgm:pt>
    <dgm:pt modelId="{F0DB16D4-8F0B-4ACD-BE32-3E62D18D1AAF}" type="pres">
      <dgm:prSet presAssocID="{0BFF185A-9613-4A90-922C-94D6904BC3E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E0855-71BA-4D61-A862-07A0FB405C4C}" type="pres">
      <dgm:prSet presAssocID="{0BFF185A-9613-4A90-922C-94D6904BC3ED}" presName="accent_3" presStyleCnt="0"/>
      <dgm:spPr/>
    </dgm:pt>
    <dgm:pt modelId="{2218DEAC-1EE6-4FA6-88C8-C6919C04FB46}" type="pres">
      <dgm:prSet presAssocID="{0BFF185A-9613-4A90-922C-94D6904BC3ED}" presName="accentRepeatNode" presStyleLbl="solidFgAcc1" presStyleIdx="2" presStyleCnt="4"/>
      <dgm:spPr>
        <a:solidFill>
          <a:srgbClr val="FFECAF"/>
        </a:solidFill>
        <a:ln>
          <a:solidFill>
            <a:srgbClr val="FFC000"/>
          </a:solidFill>
        </a:ln>
      </dgm:spPr>
    </dgm:pt>
    <dgm:pt modelId="{1D7DFADC-03F9-41D3-A678-5AF7859F31CA}" type="pres">
      <dgm:prSet presAssocID="{8003AD16-5081-4D79-A31B-705FCB0E91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B44BC-AE23-42E4-81FA-9C7310858966}" type="pres">
      <dgm:prSet presAssocID="{8003AD16-5081-4D79-A31B-705FCB0E9113}" presName="accent_4" presStyleCnt="0"/>
      <dgm:spPr/>
    </dgm:pt>
    <dgm:pt modelId="{8E55604D-7846-49A0-B8BE-9C5FFF2DAEA0}" type="pres">
      <dgm:prSet presAssocID="{8003AD16-5081-4D79-A31B-705FCB0E9113}" presName="accentRepeatNode" presStyleLbl="solidFgAcc1" presStyleIdx="3" presStyleCnt="4"/>
      <dgm:spPr>
        <a:solidFill>
          <a:srgbClr val="FFECAF"/>
        </a:solidFill>
        <a:ln>
          <a:solidFill>
            <a:srgbClr val="FFC000"/>
          </a:solidFill>
        </a:ln>
      </dgm:spPr>
    </dgm:pt>
  </dgm:ptLst>
  <dgm:cxnLst>
    <dgm:cxn modelId="{6844B425-051C-482B-9312-1421E1FDB01B}" type="presOf" srcId="{7F457565-9863-4565-9084-39BD5BDA91D5}" destId="{F6A61579-B287-4016-A18B-294EABD01FBB}" srcOrd="0" destOrd="0" presId="urn:microsoft.com/office/officeart/2008/layout/VerticalCurvedList"/>
    <dgm:cxn modelId="{240B6801-C898-4AE2-917B-7591201F8D0A}" srcId="{4B016F89-8151-42E1-87A4-48AECF18345A}" destId="{7F457565-9863-4565-9084-39BD5BDA91D5}" srcOrd="0" destOrd="0" parTransId="{41126403-9F37-49D9-B497-30BCA5B9FD2C}" sibTransId="{4B834153-FAF2-4161-A1B9-AA8D92EC03E0}"/>
    <dgm:cxn modelId="{7DBF2B08-9325-4286-9F17-803B89FB6785}" type="presOf" srcId="{4B016F89-8151-42E1-87A4-48AECF18345A}" destId="{BCA503FC-0C3B-4849-BB48-07F02F809435}" srcOrd="0" destOrd="0" presId="urn:microsoft.com/office/officeart/2008/layout/VerticalCurvedList"/>
    <dgm:cxn modelId="{76C8AD37-864B-42FD-9E10-587F75639076}" srcId="{4B016F89-8151-42E1-87A4-48AECF18345A}" destId="{091DE0F9-5CEC-4E45-B2A8-84041DB70B1F}" srcOrd="1" destOrd="0" parTransId="{6B92977D-FAA0-4B41-8883-DF19F93BAE9A}" sibTransId="{B9007D62-A86B-41B6-B822-24208241DF7F}"/>
    <dgm:cxn modelId="{572BA7CE-CC9F-42AC-9B82-CFC6C64C1403}" type="presOf" srcId="{8003AD16-5081-4D79-A31B-705FCB0E9113}" destId="{1D7DFADC-03F9-41D3-A678-5AF7859F31CA}" srcOrd="0" destOrd="0" presId="urn:microsoft.com/office/officeart/2008/layout/VerticalCurvedList"/>
    <dgm:cxn modelId="{B084C6EC-7F3B-4D92-A62D-B4E9C45F86DB}" type="presOf" srcId="{4B834153-FAF2-4161-A1B9-AA8D92EC03E0}" destId="{808C057C-88D3-41CC-A471-767C89285C1B}" srcOrd="0" destOrd="0" presId="urn:microsoft.com/office/officeart/2008/layout/VerticalCurvedList"/>
    <dgm:cxn modelId="{770BD58F-7566-4E29-81E3-0E1611FE7391}" srcId="{4B016F89-8151-42E1-87A4-48AECF18345A}" destId="{0BFF185A-9613-4A90-922C-94D6904BC3ED}" srcOrd="2" destOrd="0" parTransId="{69855E30-6E68-4289-8FB5-FF599B3B03C3}" sibTransId="{9F7C1E6A-E325-4EAA-9F4C-39B5F0E447D9}"/>
    <dgm:cxn modelId="{190CC825-102E-42E7-ACBF-577697E01E00}" type="presOf" srcId="{091DE0F9-5CEC-4E45-B2A8-84041DB70B1F}" destId="{3EA47454-DFAB-4C53-A358-E40558533E9B}" srcOrd="0" destOrd="0" presId="urn:microsoft.com/office/officeart/2008/layout/VerticalCurvedList"/>
    <dgm:cxn modelId="{B1986495-E21A-4339-AF95-B07A6F475310}" type="presOf" srcId="{0BFF185A-9613-4A90-922C-94D6904BC3ED}" destId="{F0DB16D4-8F0B-4ACD-BE32-3E62D18D1AAF}" srcOrd="0" destOrd="0" presId="urn:microsoft.com/office/officeart/2008/layout/VerticalCurvedList"/>
    <dgm:cxn modelId="{D80CB6CC-352D-47AA-AA92-957DF2BEE5BE}" srcId="{4B016F89-8151-42E1-87A4-48AECF18345A}" destId="{8003AD16-5081-4D79-A31B-705FCB0E9113}" srcOrd="3" destOrd="0" parTransId="{39DEDB57-01CE-4C96-86FA-9309586E766D}" sibTransId="{96DFE51E-688C-46CA-9422-20EE339715C1}"/>
    <dgm:cxn modelId="{B421757B-B81A-43D8-AB59-51F88925B182}" type="presParOf" srcId="{BCA503FC-0C3B-4849-BB48-07F02F809435}" destId="{16E265F7-34B3-4E19-935C-AD466D800D92}" srcOrd="0" destOrd="0" presId="urn:microsoft.com/office/officeart/2008/layout/VerticalCurvedList"/>
    <dgm:cxn modelId="{C858DA8F-AF5B-4C4F-964C-884FDED28A5C}" type="presParOf" srcId="{16E265F7-34B3-4E19-935C-AD466D800D92}" destId="{6EBB7C3C-008B-4D10-8922-04498C91DCC7}" srcOrd="0" destOrd="0" presId="urn:microsoft.com/office/officeart/2008/layout/VerticalCurvedList"/>
    <dgm:cxn modelId="{0C0322D6-1C26-4226-83C2-3D738510296A}" type="presParOf" srcId="{6EBB7C3C-008B-4D10-8922-04498C91DCC7}" destId="{F20932EC-A7E5-446B-9181-5870CACB6F84}" srcOrd="0" destOrd="0" presId="urn:microsoft.com/office/officeart/2008/layout/VerticalCurvedList"/>
    <dgm:cxn modelId="{BF304148-B8BB-4477-AA26-45928AF61B49}" type="presParOf" srcId="{6EBB7C3C-008B-4D10-8922-04498C91DCC7}" destId="{808C057C-88D3-41CC-A471-767C89285C1B}" srcOrd="1" destOrd="0" presId="urn:microsoft.com/office/officeart/2008/layout/VerticalCurvedList"/>
    <dgm:cxn modelId="{5725124D-5CB2-4A90-9A0E-96AD894C4096}" type="presParOf" srcId="{6EBB7C3C-008B-4D10-8922-04498C91DCC7}" destId="{CC46AD7E-6520-43A7-9C2D-3B8797855190}" srcOrd="2" destOrd="0" presId="urn:microsoft.com/office/officeart/2008/layout/VerticalCurvedList"/>
    <dgm:cxn modelId="{A89F140E-F798-4AB6-82BE-9E75BA3187EF}" type="presParOf" srcId="{6EBB7C3C-008B-4D10-8922-04498C91DCC7}" destId="{0496EB0C-2882-4DF5-8EC8-45A20FA2EAD7}" srcOrd="3" destOrd="0" presId="urn:microsoft.com/office/officeart/2008/layout/VerticalCurvedList"/>
    <dgm:cxn modelId="{8D1AB2DB-49FE-455A-ACB4-83067812DC31}" type="presParOf" srcId="{16E265F7-34B3-4E19-935C-AD466D800D92}" destId="{F6A61579-B287-4016-A18B-294EABD01FBB}" srcOrd="1" destOrd="0" presId="urn:microsoft.com/office/officeart/2008/layout/VerticalCurvedList"/>
    <dgm:cxn modelId="{727A1CB4-A659-44E4-8002-5C2F8E0EBCAE}" type="presParOf" srcId="{16E265F7-34B3-4E19-935C-AD466D800D92}" destId="{C29C84B3-58A4-4FD6-8C62-D1170D8927F5}" srcOrd="2" destOrd="0" presId="urn:microsoft.com/office/officeart/2008/layout/VerticalCurvedList"/>
    <dgm:cxn modelId="{A313649D-251F-4E81-AD61-8D75DC2ED698}" type="presParOf" srcId="{C29C84B3-58A4-4FD6-8C62-D1170D8927F5}" destId="{3BB20805-D474-41ED-9929-AEE287F4C554}" srcOrd="0" destOrd="0" presId="urn:microsoft.com/office/officeart/2008/layout/VerticalCurvedList"/>
    <dgm:cxn modelId="{E3A78CAD-7DB8-4141-B425-B2DB2E6D2410}" type="presParOf" srcId="{16E265F7-34B3-4E19-935C-AD466D800D92}" destId="{3EA47454-DFAB-4C53-A358-E40558533E9B}" srcOrd="3" destOrd="0" presId="urn:microsoft.com/office/officeart/2008/layout/VerticalCurvedList"/>
    <dgm:cxn modelId="{43309D21-C676-4270-B1CA-64BE23BD1841}" type="presParOf" srcId="{16E265F7-34B3-4E19-935C-AD466D800D92}" destId="{A4521C63-CC5A-42F9-BDD4-F1CF41D6CBDA}" srcOrd="4" destOrd="0" presId="urn:microsoft.com/office/officeart/2008/layout/VerticalCurvedList"/>
    <dgm:cxn modelId="{295F4D4F-3B43-4589-B6BA-7109A99C191A}" type="presParOf" srcId="{A4521C63-CC5A-42F9-BDD4-F1CF41D6CBDA}" destId="{A3E5DB4F-8A98-43C5-BF8C-0192DFA474BA}" srcOrd="0" destOrd="0" presId="urn:microsoft.com/office/officeart/2008/layout/VerticalCurvedList"/>
    <dgm:cxn modelId="{C0FAB72B-116E-4015-BF6E-E25ADDDAC564}" type="presParOf" srcId="{16E265F7-34B3-4E19-935C-AD466D800D92}" destId="{F0DB16D4-8F0B-4ACD-BE32-3E62D18D1AAF}" srcOrd="5" destOrd="0" presId="urn:microsoft.com/office/officeart/2008/layout/VerticalCurvedList"/>
    <dgm:cxn modelId="{DED6AD1C-BBF9-47AE-A11D-3787980043EC}" type="presParOf" srcId="{16E265F7-34B3-4E19-935C-AD466D800D92}" destId="{FABE0855-71BA-4D61-A862-07A0FB405C4C}" srcOrd="6" destOrd="0" presId="urn:microsoft.com/office/officeart/2008/layout/VerticalCurvedList"/>
    <dgm:cxn modelId="{02CFF27A-7B1D-4215-9439-3786E687B334}" type="presParOf" srcId="{FABE0855-71BA-4D61-A862-07A0FB405C4C}" destId="{2218DEAC-1EE6-4FA6-88C8-C6919C04FB46}" srcOrd="0" destOrd="0" presId="urn:microsoft.com/office/officeart/2008/layout/VerticalCurvedList"/>
    <dgm:cxn modelId="{D4C797F2-5A37-4B93-9D4E-F4C962EBCB84}" type="presParOf" srcId="{16E265F7-34B3-4E19-935C-AD466D800D92}" destId="{1D7DFADC-03F9-41D3-A678-5AF7859F31CA}" srcOrd="7" destOrd="0" presId="urn:microsoft.com/office/officeart/2008/layout/VerticalCurvedList"/>
    <dgm:cxn modelId="{824D0BB5-32C8-43A1-BF05-89A714B6CE78}" type="presParOf" srcId="{16E265F7-34B3-4E19-935C-AD466D800D92}" destId="{FA9B44BC-AE23-42E4-81FA-9C7310858966}" srcOrd="8" destOrd="0" presId="urn:microsoft.com/office/officeart/2008/layout/VerticalCurvedList"/>
    <dgm:cxn modelId="{A8E8B469-B46A-48E3-8F16-A3CA74D3CA4F}" type="presParOf" srcId="{FA9B44BC-AE23-42E4-81FA-9C7310858966}" destId="{8E55604D-7846-49A0-B8BE-9C5FFF2DAE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C057C-88D3-41CC-A471-767C89285C1B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61579-B287-4016-A18B-294EABD01FBB}">
      <dsp:nvSpPr>
        <dsp:cNvPr id="0" name=""/>
        <dsp:cNvSpPr/>
      </dsp:nvSpPr>
      <dsp:spPr>
        <a:xfrm>
          <a:off x="383235" y="214010"/>
          <a:ext cx="5712764" cy="427857"/>
        </a:xfrm>
        <a:prstGeom prst="rect">
          <a:avLst/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总体结构</a:t>
          </a:r>
          <a:endParaRPr lang="en-US" altLang="zh-CN" sz="1600" kern="1200" dirty="0" smtClean="0">
            <a:solidFill>
              <a:schemeClr val="tx1"/>
            </a:solidFill>
          </a:endParaRPr>
        </a:p>
      </dsp:txBody>
      <dsp:txXfrm>
        <a:off x="383235" y="214010"/>
        <a:ext cx="5712764" cy="427857"/>
      </dsp:txXfrm>
    </dsp:sp>
    <dsp:sp modelId="{3BB20805-D474-41ED-9929-AEE287F4C554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rgbClr val="FFECAF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47454-DFAB-4C53-A358-E40558533E9B}">
      <dsp:nvSpPr>
        <dsp:cNvPr id="0" name=""/>
        <dsp:cNvSpPr/>
      </dsp:nvSpPr>
      <dsp:spPr>
        <a:xfrm>
          <a:off x="735153" y="855715"/>
          <a:ext cx="5360822" cy="427857"/>
        </a:xfrm>
        <a:prstGeom prst="rect">
          <a:avLst/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系统关系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735153" y="855715"/>
        <a:ext cx="5360822" cy="427857"/>
      </dsp:txXfrm>
    </dsp:sp>
    <dsp:sp modelId="{A3E5DB4F-8A98-43C5-BF8C-0192DFA474BA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rgbClr val="FFECAF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5C0F8-724B-4567-AF7B-328E70CEB384}">
      <dsp:nvSpPr>
        <dsp:cNvPr id="0" name=""/>
        <dsp:cNvSpPr/>
      </dsp:nvSpPr>
      <dsp:spPr>
        <a:xfrm>
          <a:off x="896096" y="1497421"/>
          <a:ext cx="5199888" cy="427857"/>
        </a:xfrm>
        <a:prstGeom prst="rect">
          <a:avLst/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部署视图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896096" y="1497421"/>
        <a:ext cx="5199888" cy="427857"/>
      </dsp:txXfrm>
    </dsp:sp>
    <dsp:sp modelId="{8DDC52A2-59F2-4FA0-9B8A-4B80FDFEAD6C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rgbClr val="FFECAF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F391E-D2C1-408F-8C81-7E7687B55E37}">
      <dsp:nvSpPr>
        <dsp:cNvPr id="0" name=""/>
        <dsp:cNvSpPr/>
      </dsp:nvSpPr>
      <dsp:spPr>
        <a:xfrm>
          <a:off x="896096" y="2138720"/>
          <a:ext cx="5199888" cy="427857"/>
        </a:xfrm>
        <a:prstGeom prst="rect">
          <a:avLst/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子系统视图</a:t>
          </a:r>
          <a:endParaRPr lang="en-US" altLang="zh-CN" sz="1600" kern="1200" dirty="0" smtClean="0">
            <a:solidFill>
              <a:schemeClr val="tx1"/>
            </a:solidFill>
          </a:endParaRPr>
        </a:p>
      </dsp:txBody>
      <dsp:txXfrm>
        <a:off x="896096" y="2138720"/>
        <a:ext cx="5199888" cy="427857"/>
      </dsp:txXfrm>
    </dsp:sp>
    <dsp:sp modelId="{2218DEAC-1EE6-4FA6-88C8-C6919C04FB46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rgbClr val="FFECAF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EE6F2-E22D-42DD-A855-6255E0326B21}">
      <dsp:nvSpPr>
        <dsp:cNvPr id="0" name=""/>
        <dsp:cNvSpPr/>
      </dsp:nvSpPr>
      <dsp:spPr>
        <a:xfrm>
          <a:off x="735153" y="2780426"/>
          <a:ext cx="5360822" cy="427857"/>
        </a:xfrm>
        <a:prstGeom prst="rect">
          <a:avLst/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功能模块视图</a:t>
          </a:r>
          <a:endParaRPr lang="en-US" altLang="zh-CN" sz="1600" kern="1200" dirty="0" smtClean="0">
            <a:solidFill>
              <a:schemeClr val="tx1"/>
            </a:solidFill>
          </a:endParaRPr>
        </a:p>
      </dsp:txBody>
      <dsp:txXfrm>
        <a:off x="735153" y="2780426"/>
        <a:ext cx="5360822" cy="427857"/>
      </dsp:txXfrm>
    </dsp:sp>
    <dsp:sp modelId="{543B557F-C1A8-4318-952E-F3BE30539871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rgbClr val="FFECAF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D0594-25F9-4CBF-B5ED-59580247EA9B}">
      <dsp:nvSpPr>
        <dsp:cNvPr id="0" name=""/>
        <dsp:cNvSpPr/>
      </dsp:nvSpPr>
      <dsp:spPr>
        <a:xfrm>
          <a:off x="383233" y="3422131"/>
          <a:ext cx="5712764" cy="427857"/>
        </a:xfrm>
        <a:prstGeom prst="rect">
          <a:avLst/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开发视图</a:t>
          </a:r>
          <a:endParaRPr lang="en-US" altLang="zh-CN" sz="1600" kern="1200" dirty="0" smtClean="0">
            <a:solidFill>
              <a:schemeClr val="tx1"/>
            </a:solidFill>
          </a:endParaRPr>
        </a:p>
      </dsp:txBody>
      <dsp:txXfrm>
        <a:off x="383233" y="3422131"/>
        <a:ext cx="5712764" cy="427857"/>
      </dsp:txXfrm>
    </dsp:sp>
    <dsp:sp modelId="{8E55604D-7846-49A0-B8BE-9C5FFF2DAEA0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rgbClr val="FFECAF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27C2328-94C7-4F09-AE0F-94A013818BF8}" type="datetimeFigureOut">
              <a:rPr lang="zh-CN" altLang="en-US"/>
              <a:pPr>
                <a:defRPr/>
              </a:pPr>
              <a:t>2013/10/24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64191CE-7B88-4BEE-B5DC-082341113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9066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9557E7B-47E5-482B-A550-268912E130DA}" type="datetimeFigureOut">
              <a:rPr lang="zh-CN" altLang="en-US"/>
              <a:pPr>
                <a:defRPr/>
              </a:pPr>
              <a:t>2013/10/24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3858C2A-C5CE-4673-BE6D-642D01612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1101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532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152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zh-CN" altLang="en-US" smtClean="0"/>
              <a:t>总之是所有需要使用</a:t>
            </a:r>
            <a:r>
              <a:rPr lang="en-US" altLang="zh-CN" smtClean="0"/>
              <a:t>SWT</a:t>
            </a:r>
            <a:r>
              <a:rPr lang="zh-CN" altLang="en-US" smtClean="0"/>
              <a:t>控件的地方，都可以使用</a:t>
            </a:r>
            <a:r>
              <a:rPr lang="en-US" altLang="zh-CN" smtClean="0"/>
              <a:t>UI</a:t>
            </a:r>
            <a:r>
              <a:rPr lang="zh-CN" altLang="en-US" smtClean="0"/>
              <a:t>框架的封装</a:t>
            </a:r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AA6D312-2C15-415B-BC43-9EC8ACC5D0B6}" type="slidenum">
              <a:rPr lang="zh-CN" altLang="en-US" sz="1200"/>
              <a:pPr algn="r" eaLnBrk="0" hangingPunct="0"/>
              <a:t>19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15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152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zh-CN" altLang="en-US" smtClean="0"/>
              <a:t>总之是所有需要使用</a:t>
            </a:r>
            <a:r>
              <a:rPr lang="en-US" altLang="zh-CN" smtClean="0"/>
              <a:t>SWT</a:t>
            </a:r>
            <a:r>
              <a:rPr lang="zh-CN" altLang="en-US" smtClean="0"/>
              <a:t>控件的地方，都可以使用</a:t>
            </a:r>
            <a:r>
              <a:rPr lang="en-US" altLang="zh-CN" smtClean="0"/>
              <a:t>UI</a:t>
            </a:r>
            <a:r>
              <a:rPr lang="zh-CN" altLang="en-US" smtClean="0"/>
              <a:t>框架的封装</a:t>
            </a:r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AA6D312-2C15-415B-BC43-9EC8ACC5D0B6}" type="slidenum">
              <a:rPr lang="zh-CN" altLang="en-US" sz="1200"/>
              <a:pPr algn="r" eaLnBrk="0" hangingPunct="0"/>
              <a:t>21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388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15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2" y="6453188"/>
            <a:ext cx="1800225" cy="215900"/>
          </a:xfrm>
          <a:prstGeom prst="rect">
            <a:avLst/>
          </a:prstGeom>
          <a:noFill/>
        </p:spPr>
      </p:pic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427538" y="242892"/>
            <a:ext cx="44561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altLang="zh-CN" sz="1400" baseline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3372" y="2130429"/>
            <a:ext cx="4314828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8134" y="3886200"/>
            <a:ext cx="3700466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733800" y="6248400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9A5AAD7A-F13C-4131-844C-224DED481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52429"/>
            <a:ext cx="8610600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25538"/>
            <a:ext cx="83820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9000" y="6245225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BD61978C-FD3D-4268-8D6C-034E9AD544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65F16-B9A6-48E6-88D3-A7A2E40A8F43}" type="slidenum">
              <a:rPr lang="zh-CN" altLang="en-US"/>
              <a:pPr/>
              <a:t>‹#›</a:t>
            </a:fld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xmlns="" val="373539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8891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2" y="1125538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baseline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/>
            </a:lvl1pPr>
          </a:lstStyle>
          <a:p>
            <a:fld id="{6ADA428C-E881-4D3D-8851-5C8254E5F61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2" y="6453188"/>
            <a:ext cx="1800225" cy="215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61" r:id="rId1"/>
    <p:sldLayoutId id="2147485462" r:id="rId2"/>
    <p:sldLayoutId id="2147485463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38587" y="2514600"/>
            <a:ext cx="50530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36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Studio</a:t>
            </a:r>
            <a:r>
              <a:rPr lang="zh-CN" altLang="en-US" sz="36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开发图形</a:t>
            </a:r>
            <a:r>
              <a:rPr lang="en-US" altLang="zh-CN" sz="36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UI</a:t>
            </a:r>
            <a:r>
              <a:rPr lang="zh-CN" altLang="en-US" sz="36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框架</a:t>
            </a:r>
            <a:endParaRPr lang="en-US" altLang="zh-CN" sz="36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62575" y="5257800"/>
            <a:ext cx="37052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kern="0" dirty="0" smtClean="0">
                <a:solidFill>
                  <a:srgbClr val="C00000"/>
                </a:solidFill>
              </a:rPr>
              <a:t>普元信息技术股份有限公司</a:t>
            </a:r>
            <a:endParaRPr lang="en-US" altLang="zh-CN" sz="2000" kern="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显示属性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2400" b="1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UIElementDescription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lang="zh-CN" altLang="en-US" sz="2400" b="1" dirty="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windowTitle;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tabTitle;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tabIcon;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bundleName;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width;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height;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ObjectEditor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和</a:t>
            </a:r>
            <a:r>
              <a:rPr lang="en-US" altLang="zh-CN" sz="2400" b="1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IPropertyEditor</a:t>
            </a:r>
            <a:endParaRPr lang="zh-CN" altLang="en-US" sz="2400" b="1" dirty="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ObjectEditor（与类对应）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setElement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(Object)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doAddPropertyEditor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IPropertyEditor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IAdaptable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IPropertyEditor（与属性对应）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beforeBuild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afterBuild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IControlCreator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createControl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数据加载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00063" y="785813"/>
            <a:ext cx="8455025" cy="5286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Istore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Save();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Introspector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getValue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(Object, String)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setValue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(Object, String, Object)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IObjectTranslator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fromTable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(String, Object, List)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toTable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(String, Object)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newObject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(Object, String)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getIntrospector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数据加载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上下文环境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2400" b="1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IValueRepository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lang="zh-CN" altLang="en-US" sz="2400" b="1" dirty="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00034" y="1285860"/>
            <a:ext cx="8286750" cy="480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事件监听策略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&amp;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验证策略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事件监听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IValueContaier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IValueChangeListener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ValueChangeEvent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验证策略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IValidable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IValidateListener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ValidateEvent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IMessageCaller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事件监听策略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88"/>
            <a:ext cx="9144000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验证策略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07375" cy="5184775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785813"/>
            <a:ext cx="80010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25623" y="3352800"/>
            <a:ext cx="5053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UI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框架的应用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1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</a:p>
          <a:p>
            <a:r>
              <a:rPr lang="zh-CN" altLang="en-US" dirty="0" smtClean="0"/>
              <a:t>向导</a:t>
            </a:r>
          </a:p>
          <a:p>
            <a:r>
              <a:rPr lang="zh-CN" altLang="en-US" dirty="0" smtClean="0"/>
              <a:t>属性视图配置页</a:t>
            </a:r>
          </a:p>
          <a:p>
            <a:r>
              <a:rPr lang="zh-CN" altLang="en-US" dirty="0" smtClean="0"/>
              <a:t>首选项配置页</a:t>
            </a:r>
          </a:p>
          <a:p>
            <a:r>
              <a:rPr lang="zh-CN" altLang="en-US" dirty="0" smtClean="0"/>
              <a:t>编辑器</a:t>
            </a:r>
          </a:p>
          <a:p>
            <a:pPr>
              <a:buFontTx/>
              <a:buNone/>
            </a:pPr>
            <a:r>
              <a:rPr lang="zh-CN" altLang="en-US" dirty="0" smtClean="0"/>
              <a:t>               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UI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框架在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Studio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当中的应用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 txBox="1">
            <a:spLocks/>
          </p:cNvSpPr>
          <p:nvPr/>
        </p:nvSpPr>
        <p:spPr>
          <a:xfrm>
            <a:off x="303213" y="188913"/>
            <a:ext cx="82296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宋体" pitchFamily="2" charset="-122"/>
              </a:rPr>
              <a:t>大纲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+mj-lt"/>
              <a:ea typeface="+mj-ea"/>
              <a:cs typeface="+mj-cs"/>
              <a:sym typeface="宋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9763912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98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25623" y="3352800"/>
            <a:ext cx="5053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小结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作业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1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dirty="0" err="1" smtClean="0"/>
              <a:t>IControlFactory</a:t>
            </a:r>
            <a:endParaRPr lang="zh-CN" altLang="en-US" dirty="0" smtClean="0"/>
          </a:p>
          <a:p>
            <a:r>
              <a:rPr lang="en-US" altLang="zh-CN" dirty="0" err="1" smtClean="0"/>
              <a:t>ObjectEditor</a:t>
            </a:r>
            <a:endParaRPr lang="zh-CN" altLang="en-US" dirty="0" smtClean="0"/>
          </a:p>
          <a:p>
            <a:r>
              <a:rPr lang="en-US" altLang="zh-CN" dirty="0" err="1" smtClean="0"/>
              <a:t>IPropertyEditor</a:t>
            </a:r>
            <a:endParaRPr lang="zh-CN" altLang="en-US" dirty="0" smtClean="0"/>
          </a:p>
          <a:p>
            <a:r>
              <a:rPr lang="en-US" altLang="zh-CN" dirty="0" err="1" smtClean="0"/>
              <a:t>IControlCreator</a:t>
            </a:r>
            <a:endParaRPr lang="zh-CN" altLang="en-US" dirty="0" smtClean="0"/>
          </a:p>
          <a:p>
            <a:r>
              <a:rPr lang="en-US" altLang="zh-CN" dirty="0" err="1" smtClean="0"/>
              <a:t>IValueContaier</a:t>
            </a:r>
            <a:endParaRPr lang="en-US" altLang="zh-CN" dirty="0" smtClean="0"/>
          </a:p>
          <a:p>
            <a:r>
              <a:rPr lang="en-US" altLang="zh-CN" dirty="0" err="1" smtClean="0"/>
              <a:t>IValidable</a:t>
            </a:r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               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小结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054100"/>
            <a:ext cx="8424862" cy="5184775"/>
          </a:xfrm>
        </p:spPr>
        <p:txBody>
          <a:bodyPr/>
          <a:lstStyle/>
          <a:p>
            <a:r>
              <a:rPr lang="zh-CN" altLang="en-US" dirty="0" smtClean="0"/>
              <a:t>使用UI框架来</a:t>
            </a:r>
            <a:r>
              <a:rPr lang="zh-CN" altLang="en-US" dirty="0" smtClean="0"/>
              <a:t>完成如下界面开发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714488"/>
            <a:ext cx="56673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作业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要求</a:t>
            </a:r>
            <a:endParaRPr lang="zh-CN" altLang="en-US" sz="2400" b="1" dirty="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054100"/>
            <a:ext cx="8424862" cy="51847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姓名不能为空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年龄不能为空</a:t>
            </a:r>
            <a:r>
              <a:rPr lang="zh-CN" altLang="en-US" dirty="0" smtClean="0"/>
              <a:t>且只能为数字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省份和城市下拉菜单存在联动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CheckBox</a:t>
            </a:r>
            <a:r>
              <a:rPr lang="zh-CN" altLang="en-US" dirty="0" smtClean="0"/>
              <a:t>扩展一个</a:t>
            </a:r>
            <a:r>
              <a:rPr lang="en-US" altLang="zh-CN" dirty="0" err="1" smtClean="0"/>
              <a:t>PropertyEditor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参照</a:t>
            </a:r>
            <a:r>
              <a:rPr lang="en-US" altLang="zh-CN" dirty="0" err="1" smtClean="0"/>
              <a:t>RadioGroupPropertyEditor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做成可针对组编辑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用于爱好编辑</a:t>
            </a:r>
            <a:r>
              <a:rPr lang="en-US" altLang="zh-CN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2" name="Picture 18" descr="th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2" y="2311400"/>
            <a:ext cx="4248150" cy="17272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6600"/>
                </a:solidFill>
              </a:rPr>
              <a:t>Thanks!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572002" y="6381754"/>
            <a:ext cx="44561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en-US" altLang="zh-CN" sz="1400" baseline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pic>
        <p:nvPicPr>
          <p:cNvPr id="21519" name="Picture 15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2" y="1981200"/>
            <a:ext cx="2447925" cy="293688"/>
          </a:xfrm>
          <a:prstGeom prst="rect">
            <a:avLst/>
          </a:prstGeom>
          <a:noFill/>
        </p:spPr>
      </p:pic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57200" y="2743204"/>
            <a:ext cx="3962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400-120-8005</a:t>
            </a: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新浪微博：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普元软件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weibo.com/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primetonsoftware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产品服务在线社区：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gocom.cc</a:t>
            </a: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北京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上海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广州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深圳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长沙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西安</a:t>
            </a:r>
            <a:endParaRPr lang="en-US" altLang="zh-CN" sz="11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25623" y="3352800"/>
            <a:ext cx="5053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UI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框架的目的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1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UI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框架目的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35183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缺陷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SWT只是用来处理View，缺少M和C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上下文数据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事件监听种类太多太复杂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编程风格各异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维护相对困难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25623" y="3352800"/>
            <a:ext cx="5053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UI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框架集成的能力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1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UI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框架集成的能力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数据展现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加载数据/保存数据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监听数据的变化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控件间的数据共享（统一的上下文环境）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实时的信息提示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良好的复用性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。。。。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UI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容器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ControlFactoryDialog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ControlFactoryWizardPage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ControlFactoryComposite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ControlFactoryPreference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数据展现总体结构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643063"/>
            <a:ext cx="9151938" cy="42148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6739" y="152403"/>
            <a:ext cx="8858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UI</a:t>
            </a:r>
            <a:r>
              <a:rPr lang="zh-CN" altLang="en-US" sz="2400" b="1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控件工厂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468313" y="1052513"/>
            <a:ext cx="8207375" cy="5184775"/>
          </a:xfrm>
        </p:spPr>
        <p:txBody>
          <a:bodyPr/>
          <a:lstStyle/>
          <a:p>
            <a:r>
              <a:rPr lang="en-US" altLang="zh-CN" dirty="0" err="1" smtClean="0"/>
              <a:t>IControlFactory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createControl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setValue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getValue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getUIDescription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31748</TotalTime>
  <Words>423</Words>
  <Application>Microsoft Office PowerPoint</Application>
  <PresentationFormat>全屏显示(4:3)</PresentationFormat>
  <Paragraphs>145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主题2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陈曦（品推 北京）</dc:creator>
  <cp:lastModifiedBy>zhongshi</cp:lastModifiedBy>
  <cp:revision>2349</cp:revision>
  <cp:lastPrinted>1601-01-01T00:00:00Z</cp:lastPrinted>
  <dcterms:created xsi:type="dcterms:W3CDTF">1601-01-01T00:00:00Z</dcterms:created>
  <dcterms:modified xsi:type="dcterms:W3CDTF">2013-10-24T03:26:05Z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