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15D-FA0D-4247-996A-EBE253994363}" type="datetimeFigureOut">
              <a:rPr lang="es-EC" smtClean="0"/>
              <a:t>5/6/2019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FD16-11E5-4BEE-83D0-72553A84E82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5629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15D-FA0D-4247-996A-EBE253994363}" type="datetimeFigureOut">
              <a:rPr lang="es-EC" smtClean="0"/>
              <a:t>5/6/2019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FD16-11E5-4BEE-83D0-72553A84E82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5829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15D-FA0D-4247-996A-EBE253994363}" type="datetimeFigureOut">
              <a:rPr lang="es-EC" smtClean="0"/>
              <a:t>5/6/2019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FD16-11E5-4BEE-83D0-72553A84E82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1355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15D-FA0D-4247-996A-EBE253994363}" type="datetimeFigureOut">
              <a:rPr lang="es-EC" smtClean="0"/>
              <a:t>5/6/2019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FD16-11E5-4BEE-83D0-72553A84E82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4043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15D-FA0D-4247-996A-EBE253994363}" type="datetimeFigureOut">
              <a:rPr lang="es-EC" smtClean="0"/>
              <a:t>5/6/2019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FD16-11E5-4BEE-83D0-72553A84E82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0806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15D-FA0D-4247-996A-EBE253994363}" type="datetimeFigureOut">
              <a:rPr lang="es-EC" smtClean="0"/>
              <a:t>5/6/2019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FD16-11E5-4BEE-83D0-72553A84E82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5693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15D-FA0D-4247-996A-EBE253994363}" type="datetimeFigureOut">
              <a:rPr lang="es-EC" smtClean="0"/>
              <a:t>5/6/2019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FD16-11E5-4BEE-83D0-72553A84E82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6548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15D-FA0D-4247-996A-EBE253994363}" type="datetimeFigureOut">
              <a:rPr lang="es-EC" smtClean="0"/>
              <a:t>5/6/2019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FD16-11E5-4BEE-83D0-72553A84E82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6944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15D-FA0D-4247-996A-EBE253994363}" type="datetimeFigureOut">
              <a:rPr lang="es-EC" smtClean="0"/>
              <a:t>5/6/2019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FD16-11E5-4BEE-83D0-72553A84E82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6405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15D-FA0D-4247-996A-EBE253994363}" type="datetimeFigureOut">
              <a:rPr lang="es-EC" smtClean="0"/>
              <a:t>5/6/2019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FD16-11E5-4BEE-83D0-72553A84E82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583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15D-FA0D-4247-996A-EBE253994363}" type="datetimeFigureOut">
              <a:rPr lang="es-EC" smtClean="0"/>
              <a:t>5/6/2019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FD16-11E5-4BEE-83D0-72553A84E82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4010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9B15D-FA0D-4247-996A-EBE253994363}" type="datetimeFigureOut">
              <a:rPr lang="es-EC" smtClean="0"/>
              <a:t>5/6/2019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4FD16-11E5-4BEE-83D0-72553A84E82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5323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26" Type="http://schemas.openxmlformats.org/officeDocument/2006/relationships/tags" Target="../tags/tag126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16" Type="http://schemas.openxmlformats.org/officeDocument/2006/relationships/tags" Target="../tags/tag116.xml"/><Relationship Id="rId124" Type="http://schemas.openxmlformats.org/officeDocument/2006/relationships/tags" Target="../tags/tag124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11" Type="http://schemas.openxmlformats.org/officeDocument/2006/relationships/tags" Target="../tags/tag11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27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61" Type="http://schemas.openxmlformats.org/officeDocument/2006/relationships/tags" Target="../tags/tag61.xml"/><Relationship Id="rId82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13" Type="http://schemas.openxmlformats.org/officeDocument/2006/relationships/tags" Target="../tags/tag139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12" Type="http://schemas.openxmlformats.org/officeDocument/2006/relationships/tags" Target="../tags/tag138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128.xml"/><Relationship Id="rId16" Type="http://schemas.openxmlformats.org/officeDocument/2006/relationships/tags" Target="../tags/tag142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tags" Target="../tags/tag137.xml"/><Relationship Id="rId5" Type="http://schemas.openxmlformats.org/officeDocument/2006/relationships/tags" Target="../tags/tag131.xml"/><Relationship Id="rId15" Type="http://schemas.openxmlformats.org/officeDocument/2006/relationships/tags" Target="../tags/tag141.xml"/><Relationship Id="rId10" Type="http://schemas.openxmlformats.org/officeDocument/2006/relationships/tags" Target="../tags/tag136.xml"/><Relationship Id="rId4" Type="http://schemas.openxmlformats.org/officeDocument/2006/relationships/tags" Target="../tags/tag130.xml"/><Relationship Id="rId9" Type="http://schemas.openxmlformats.org/officeDocument/2006/relationships/tags" Target="../tags/tag135.xml"/><Relationship Id="rId14" Type="http://schemas.openxmlformats.org/officeDocument/2006/relationships/tags" Target="../tags/tag1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54000" y="3098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EC" b="1" smtClean="0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  <a:endParaRPr lang="es-EC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51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0845715" y="121665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EC" b="1" spc="-38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  <a:endParaRPr lang="es-EC" b="1" spc="-38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52" name="OTLSHAPE_TB_00000000000000000000000000000000_ScaleContainer"/>
          <p:cNvSpPr/>
          <p:nvPr>
            <p:custDataLst>
              <p:tags r:id="rId4"/>
            </p:custDataLst>
          </p:nvPr>
        </p:nvSpPr>
        <p:spPr>
          <a:xfrm>
            <a:off x="101515" y="83226"/>
            <a:ext cx="105156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53" name="OTLSHAPE_TB_00000000000000000000000000000000_ElapsedTime"/>
          <p:cNvSpPr/>
          <p:nvPr>
            <p:custDataLst>
              <p:tags r:id="rId5"/>
            </p:custDataLst>
          </p:nvPr>
        </p:nvSpPr>
        <p:spPr>
          <a:xfrm>
            <a:off x="101515" y="83226"/>
            <a:ext cx="3136900" cy="381000"/>
          </a:xfrm>
          <a:prstGeom prst="roundRect">
            <a:avLst>
              <a:gd name="adj" fmla="val 10000000"/>
            </a:avLst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54" name="OTLSHAPE_TB_00000000000000000000000000000000_TodayMarkerShape"/>
          <p:cNvSpPr/>
          <p:nvPr>
            <p:custDataLst>
              <p:tags r:id="rId6"/>
            </p:custDataLst>
          </p:nvPr>
        </p:nvSpPr>
        <p:spPr>
          <a:xfrm>
            <a:off x="3175359" y="464226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55" name="OTLSHAPE_TB_00000000000000000000000000000000_TodayMarkerText"/>
          <p:cNvSpPr txBox="1"/>
          <p:nvPr>
            <p:custDataLst>
              <p:tags r:id="rId7"/>
            </p:custDataLst>
          </p:nvPr>
        </p:nvSpPr>
        <p:spPr>
          <a:xfrm>
            <a:off x="3108058" y="591226"/>
            <a:ext cx="24372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EC" sz="1200" spc="-20" smtClean="0">
                <a:solidFill>
                  <a:schemeClr val="dk1"/>
                </a:solidFill>
                <a:latin typeface="Calibri" panose="020F0502020204030204" pitchFamily="34" charset="0"/>
              </a:rPr>
              <a:t>Hoy</a:t>
            </a:r>
            <a:endParaRPr lang="es-EC" sz="1200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56" name="OTLSHAPE_TB_00000000000000000000000000000000_TimescaleInterval1"/>
          <p:cNvSpPr txBox="1"/>
          <p:nvPr>
            <p:custDataLst>
              <p:tags r:id="rId8"/>
            </p:custDataLst>
          </p:nvPr>
        </p:nvSpPr>
        <p:spPr>
          <a:xfrm>
            <a:off x="330115" y="180699"/>
            <a:ext cx="2921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EC" sz="1200" spc="-16" smtClean="0">
                <a:solidFill>
                  <a:schemeClr val="lt1"/>
                </a:solidFill>
                <a:latin typeface="Calibri" panose="020F0502020204030204" pitchFamily="34" charset="0"/>
              </a:rPr>
              <a:t>may.</a:t>
            </a:r>
            <a:endParaRPr lang="es-EC" sz="1200" spc="-1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057" name="OTLSHAPE_TB_00000000000000000000000000000000_Separator1"/>
          <p:cNvCxnSpPr/>
          <p:nvPr>
            <p:custDataLst>
              <p:tags r:id="rId9"/>
            </p:custDataLst>
          </p:nvPr>
        </p:nvCxnSpPr>
        <p:spPr>
          <a:xfrm>
            <a:off x="2830509" y="14672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8" name="OTLSHAPE_TB_00000000000000000000000000000000_TimescaleInterval2"/>
          <p:cNvSpPr txBox="1"/>
          <p:nvPr>
            <p:custDataLst>
              <p:tags r:id="rId10"/>
            </p:custDataLst>
          </p:nvPr>
        </p:nvSpPr>
        <p:spPr>
          <a:xfrm>
            <a:off x="2894009" y="180699"/>
            <a:ext cx="23153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EC" sz="1200" spc="-14" smtClean="0">
                <a:solidFill>
                  <a:schemeClr val="lt1"/>
                </a:solidFill>
                <a:latin typeface="Calibri" panose="020F0502020204030204" pitchFamily="34" charset="0"/>
              </a:rPr>
              <a:t>jun.</a:t>
            </a:r>
            <a:endParaRPr lang="es-EC" sz="1200" spc="-1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059" name="OTLSHAPE_TB_00000000000000000000000000000000_Separator2"/>
          <p:cNvCxnSpPr/>
          <p:nvPr>
            <p:custDataLst>
              <p:tags r:id="rId11"/>
            </p:custDataLst>
          </p:nvPr>
        </p:nvCxnSpPr>
        <p:spPr>
          <a:xfrm>
            <a:off x="5311696" y="14672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0" name="OTLSHAPE_TB_00000000000000000000000000000000_TimescaleInterval3"/>
          <p:cNvSpPr txBox="1"/>
          <p:nvPr>
            <p:custDataLst>
              <p:tags r:id="rId12"/>
            </p:custDataLst>
          </p:nvPr>
        </p:nvSpPr>
        <p:spPr>
          <a:xfrm>
            <a:off x="5375197" y="180699"/>
            <a:ext cx="190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EC" sz="1200" spc="-14" smtClean="0">
                <a:solidFill>
                  <a:schemeClr val="lt1"/>
                </a:solidFill>
                <a:latin typeface="Calibri" panose="020F0502020204030204" pitchFamily="34" charset="0"/>
              </a:rPr>
              <a:t>jul.</a:t>
            </a:r>
            <a:endParaRPr lang="es-EC" sz="1200" spc="-1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061" name="OTLSHAPE_TB_00000000000000000000000000000000_Separator3"/>
          <p:cNvCxnSpPr/>
          <p:nvPr>
            <p:custDataLst>
              <p:tags r:id="rId13"/>
            </p:custDataLst>
          </p:nvPr>
        </p:nvCxnSpPr>
        <p:spPr>
          <a:xfrm>
            <a:off x="7875591" y="14672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2" name="OTLSHAPE_TB_00000000000000000000000000000000_TimescaleInterval4"/>
          <p:cNvSpPr txBox="1"/>
          <p:nvPr>
            <p:custDataLst>
              <p:tags r:id="rId14"/>
            </p:custDataLst>
          </p:nvPr>
        </p:nvSpPr>
        <p:spPr>
          <a:xfrm>
            <a:off x="7939091" y="180699"/>
            <a:ext cx="266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EC" sz="1200" spc="-16" smtClean="0">
                <a:solidFill>
                  <a:schemeClr val="lt1"/>
                </a:solidFill>
                <a:latin typeface="Calibri" panose="020F0502020204030204" pitchFamily="34" charset="0"/>
              </a:rPr>
              <a:t>ago.</a:t>
            </a:r>
            <a:endParaRPr lang="es-EC" sz="1200" spc="-1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63" name="OTLSHAPE_T_0acddf7150184f38a1defdbc6dc7532f_Shape"/>
          <p:cNvSpPr/>
          <p:nvPr>
            <p:custDataLst>
              <p:tags r:id="rId15"/>
            </p:custDataLst>
          </p:nvPr>
        </p:nvSpPr>
        <p:spPr>
          <a:xfrm>
            <a:off x="2582391" y="904281"/>
            <a:ext cx="77851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64" name="OTLSHAPE_T_0acddf7150184f38a1defdbc6dc7532f_ShapePercentage" hidden="1"/>
          <p:cNvSpPr/>
          <p:nvPr>
            <p:custDataLst>
              <p:tags r:id="rId16"/>
            </p:custDataLst>
          </p:nvPr>
        </p:nvSpPr>
        <p:spPr>
          <a:xfrm>
            <a:off x="3325341" y="394525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65" name="OTLSHAPE_T_0acddf7150184f38a1defdbc6dc7532f_Duration" hidden="1"/>
          <p:cNvSpPr txBox="1"/>
          <p:nvPr>
            <p:custDataLst>
              <p:tags r:id="rId17"/>
            </p:custDataLst>
          </p:nvPr>
        </p:nvSpPr>
        <p:spPr>
          <a:xfrm>
            <a:off x="0" y="3945255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EC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94 días</a:t>
            </a:r>
            <a:endParaRPr lang="es-EC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66" name="OTLSHAPE_T_0acddf7150184f38a1defdbc6dc7532f_TextPercentage" hidden="1"/>
          <p:cNvSpPr txBox="1"/>
          <p:nvPr>
            <p:custDataLst>
              <p:tags r:id="rId18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EC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67" name="OTLSHAPE_T_0acddf7150184f38a1defdbc6dc7532f_JoinedDate" hidden="1"/>
          <p:cNvSpPr txBox="1"/>
          <p:nvPr>
            <p:custDataLst>
              <p:tags r:id="rId19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EC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68" name="OTLSHAPE_T_0acddf7150184f38a1defdbc6dc7532f_StartDate"/>
          <p:cNvSpPr txBox="1"/>
          <p:nvPr>
            <p:custDataLst>
              <p:tags r:id="rId20"/>
            </p:custDataLst>
          </p:nvPr>
        </p:nvSpPr>
        <p:spPr>
          <a:xfrm>
            <a:off x="1982739" y="928369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EC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5/29/2019</a:t>
            </a:r>
            <a:endParaRPr lang="es-EC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69" name="OTLSHAPE_T_0acddf7150184f38a1defdbc6dc7532f_EndDate"/>
          <p:cNvSpPr txBox="1"/>
          <p:nvPr>
            <p:custDataLst>
              <p:tags r:id="rId21"/>
            </p:custDataLst>
          </p:nvPr>
        </p:nvSpPr>
        <p:spPr>
          <a:xfrm>
            <a:off x="10407522" y="928369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EC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8/30/2019</a:t>
            </a:r>
            <a:endParaRPr lang="es-EC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70" name="OTLSHAPE_T_0acddf7150184f38a1defdbc6dc7532f_Title"/>
          <p:cNvSpPr txBox="1"/>
          <p:nvPr>
            <p:custDataLst>
              <p:tags r:id="rId22"/>
            </p:custDataLst>
          </p:nvPr>
        </p:nvSpPr>
        <p:spPr>
          <a:xfrm>
            <a:off x="5835848" y="920622"/>
            <a:ext cx="1270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EC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Proyecto Aplicaciones</a:t>
            </a:r>
            <a:endParaRPr lang="es-EC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71" name="OTLSHAPE_T_bbc9103099534f35949199b9be09d9e7_Shape"/>
          <p:cNvSpPr/>
          <p:nvPr>
            <p:custDataLst>
              <p:tags r:id="rId23"/>
            </p:custDataLst>
          </p:nvPr>
        </p:nvSpPr>
        <p:spPr>
          <a:xfrm>
            <a:off x="2830509" y="1341500"/>
            <a:ext cx="1778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72" name="OTLSHAPE_T_bbc9103099534f35949199b9be09d9e7_ShapePercentage" hidden="1"/>
          <p:cNvSpPr/>
          <p:nvPr>
            <p:custDataLst>
              <p:tags r:id="rId24"/>
            </p:custDataLst>
          </p:nvPr>
        </p:nvSpPr>
        <p:spPr>
          <a:xfrm>
            <a:off x="3573459" y="438247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73" name="OTLSHAPE_T_bbc9103099534f35949199b9be09d9e7_Duration" hidden="1"/>
          <p:cNvSpPr txBox="1"/>
          <p:nvPr>
            <p:custDataLst>
              <p:tags r:id="rId25"/>
            </p:custDataLst>
          </p:nvPr>
        </p:nvSpPr>
        <p:spPr>
          <a:xfrm>
            <a:off x="0" y="4211955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EC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días</a:t>
            </a:r>
            <a:endParaRPr lang="es-EC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74" name="OTLSHAPE_T_bbc9103099534f35949199b9be09d9e7_TextPercentage" hidden="1"/>
          <p:cNvSpPr txBox="1"/>
          <p:nvPr>
            <p:custDataLst>
              <p:tags r:id="rId26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EC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75" name="OTLSHAPE_T_bbc9103099534f35949199b9be09d9e7_JoinedDate" hidden="1"/>
          <p:cNvSpPr txBox="1"/>
          <p:nvPr>
            <p:custDataLst>
              <p:tags r:id="rId27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EC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76" name="OTLSHAPE_T_bbc9103099534f35949199b9be09d9e7_StartDate"/>
          <p:cNvSpPr txBox="1"/>
          <p:nvPr>
            <p:custDataLst>
              <p:tags r:id="rId28"/>
            </p:custDataLst>
          </p:nvPr>
        </p:nvSpPr>
        <p:spPr>
          <a:xfrm>
            <a:off x="2295247" y="1365587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EC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6/1/2019</a:t>
            </a:r>
            <a:endParaRPr lang="es-EC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77" name="OTLSHAPE_T_bbc9103099534f35949199b9be09d9e7_Title"/>
          <p:cNvSpPr txBox="1"/>
          <p:nvPr>
            <p:custDataLst>
              <p:tags r:id="rId29"/>
            </p:custDataLst>
          </p:nvPr>
        </p:nvSpPr>
        <p:spPr>
          <a:xfrm>
            <a:off x="2830509" y="1170981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EC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Reunion 1 </a:t>
            </a:r>
            <a:endParaRPr lang="es-EC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78" name="OTLSHAPE_T_bbc9103099534f35949199b9be09d9e7_EndDate"/>
          <p:cNvSpPr txBox="1"/>
          <p:nvPr>
            <p:custDataLst>
              <p:tags r:id="rId30"/>
            </p:custDataLst>
          </p:nvPr>
        </p:nvSpPr>
        <p:spPr>
          <a:xfrm>
            <a:off x="3046664" y="1365587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EC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6/2/2019</a:t>
            </a:r>
            <a:endParaRPr lang="es-EC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79" name="OTLSHAPE_T_627e699ae4d041df8c34d57ce052fd13_Shape"/>
          <p:cNvSpPr/>
          <p:nvPr>
            <p:custDataLst>
              <p:tags r:id="rId31"/>
            </p:custDataLst>
          </p:nvPr>
        </p:nvSpPr>
        <p:spPr>
          <a:xfrm>
            <a:off x="2995922" y="1778718"/>
            <a:ext cx="2540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80" name="OTLSHAPE_T_627e699ae4d041df8c34d57ce052fd13_ShapePercentage" hidden="1"/>
          <p:cNvSpPr/>
          <p:nvPr>
            <p:custDataLst>
              <p:tags r:id="rId32"/>
            </p:custDataLst>
          </p:nvPr>
        </p:nvSpPr>
        <p:spPr>
          <a:xfrm>
            <a:off x="3738872" y="4819692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81" name="OTLSHAPE_T_627e699ae4d041df8c34d57ce052fd13_Duration" hidden="1"/>
          <p:cNvSpPr txBox="1"/>
          <p:nvPr>
            <p:custDataLst>
              <p:tags r:id="rId33"/>
            </p:custDataLst>
          </p:nvPr>
        </p:nvSpPr>
        <p:spPr>
          <a:xfrm>
            <a:off x="0" y="4649174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EC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 días</a:t>
            </a:r>
            <a:endParaRPr lang="es-EC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82" name="OTLSHAPE_T_627e699ae4d041df8c34d57ce052fd13_TextPercentage" hidden="1"/>
          <p:cNvSpPr txBox="1"/>
          <p:nvPr>
            <p:custDataLst>
              <p:tags r:id="rId34"/>
            </p:custDataLst>
          </p:nvPr>
        </p:nvSpPr>
        <p:spPr>
          <a:xfrm>
            <a:off x="0" y="480419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EC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83" name="OTLSHAPE_T_627e699ae4d041df8c34d57ce052fd13_JoinedDate" hidden="1"/>
          <p:cNvSpPr txBox="1"/>
          <p:nvPr>
            <p:custDataLst>
              <p:tags r:id="rId35"/>
            </p:custDataLst>
          </p:nvPr>
        </p:nvSpPr>
        <p:spPr>
          <a:xfrm>
            <a:off x="0" y="480419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EC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84" name="OTLSHAPE_T_627e699ae4d041df8c34d57ce052fd13_StartDate"/>
          <p:cNvSpPr txBox="1"/>
          <p:nvPr>
            <p:custDataLst>
              <p:tags r:id="rId36"/>
            </p:custDataLst>
          </p:nvPr>
        </p:nvSpPr>
        <p:spPr>
          <a:xfrm>
            <a:off x="2460659" y="1802806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EC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6/3/2019</a:t>
            </a:r>
            <a:endParaRPr lang="es-EC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85" name="OTLSHAPE_T_627e699ae4d041df8c34d57ce052fd13_Title"/>
          <p:cNvSpPr txBox="1"/>
          <p:nvPr>
            <p:custDataLst>
              <p:tags r:id="rId37"/>
            </p:custDataLst>
          </p:nvPr>
        </p:nvSpPr>
        <p:spPr>
          <a:xfrm>
            <a:off x="2995922" y="1608200"/>
            <a:ext cx="1651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EC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Crear Objetivos del Proyecto</a:t>
            </a:r>
            <a:endParaRPr lang="es-EC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86" name="OTLSHAPE_T_627e699ae4d041df8c34d57ce052fd13_EndDate"/>
          <p:cNvSpPr txBox="1"/>
          <p:nvPr>
            <p:custDataLst>
              <p:tags r:id="rId38"/>
            </p:custDataLst>
          </p:nvPr>
        </p:nvSpPr>
        <p:spPr>
          <a:xfrm>
            <a:off x="3294783" y="1802806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EC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6/5/2019</a:t>
            </a:r>
            <a:endParaRPr lang="es-EC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87" name="OTLSHAPE_T_ce01f3e5a10e4dd2a3de0142b3f7cd62_Shape"/>
          <p:cNvSpPr/>
          <p:nvPr>
            <p:custDataLst>
              <p:tags r:id="rId39"/>
            </p:custDataLst>
          </p:nvPr>
        </p:nvSpPr>
        <p:spPr>
          <a:xfrm>
            <a:off x="2995922" y="2215937"/>
            <a:ext cx="2540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88" name="OTLSHAPE_T_ce01f3e5a10e4dd2a3de0142b3f7cd62_ShapePercentage" hidden="1"/>
          <p:cNvSpPr/>
          <p:nvPr>
            <p:custDataLst>
              <p:tags r:id="rId40"/>
            </p:custDataLst>
          </p:nvPr>
        </p:nvSpPr>
        <p:spPr>
          <a:xfrm>
            <a:off x="3738872" y="5256911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89" name="OTLSHAPE_T_ce01f3e5a10e4dd2a3de0142b3f7cd62_Duration" hidden="1"/>
          <p:cNvSpPr txBox="1"/>
          <p:nvPr>
            <p:custDataLst>
              <p:tags r:id="rId41"/>
            </p:custDataLst>
          </p:nvPr>
        </p:nvSpPr>
        <p:spPr>
          <a:xfrm>
            <a:off x="0" y="5086392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EC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 días</a:t>
            </a:r>
            <a:endParaRPr lang="es-EC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90" name="OTLSHAPE_T_ce01f3e5a10e4dd2a3de0142b3f7cd62_TextPercentage" hidden="1"/>
          <p:cNvSpPr txBox="1"/>
          <p:nvPr>
            <p:custDataLst>
              <p:tags r:id="rId42"/>
            </p:custDataLst>
          </p:nvPr>
        </p:nvSpPr>
        <p:spPr>
          <a:xfrm>
            <a:off x="0" y="52414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EC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91" name="OTLSHAPE_T_ce01f3e5a10e4dd2a3de0142b3f7cd62_JoinedDate" hidden="1"/>
          <p:cNvSpPr txBox="1"/>
          <p:nvPr>
            <p:custDataLst>
              <p:tags r:id="rId43"/>
            </p:custDataLst>
          </p:nvPr>
        </p:nvSpPr>
        <p:spPr>
          <a:xfrm>
            <a:off x="0" y="52414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EC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92" name="OTLSHAPE_T_ce01f3e5a10e4dd2a3de0142b3f7cd62_StartDate"/>
          <p:cNvSpPr txBox="1"/>
          <p:nvPr>
            <p:custDataLst>
              <p:tags r:id="rId44"/>
            </p:custDataLst>
          </p:nvPr>
        </p:nvSpPr>
        <p:spPr>
          <a:xfrm>
            <a:off x="2460659" y="2240025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EC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6/3/2019</a:t>
            </a:r>
            <a:endParaRPr lang="es-EC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93" name="OTLSHAPE_T_ce01f3e5a10e4dd2a3de0142b3f7cd62_Title"/>
          <p:cNvSpPr txBox="1"/>
          <p:nvPr>
            <p:custDataLst>
              <p:tags r:id="rId45"/>
            </p:custDataLst>
          </p:nvPr>
        </p:nvSpPr>
        <p:spPr>
          <a:xfrm>
            <a:off x="2995922" y="2045418"/>
            <a:ext cx="132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EC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Crear los antecedentes</a:t>
            </a:r>
            <a:endParaRPr lang="es-EC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94" name="OTLSHAPE_T_ce01f3e5a10e4dd2a3de0142b3f7cd62_EndDate"/>
          <p:cNvSpPr txBox="1"/>
          <p:nvPr>
            <p:custDataLst>
              <p:tags r:id="rId46"/>
            </p:custDataLst>
          </p:nvPr>
        </p:nvSpPr>
        <p:spPr>
          <a:xfrm>
            <a:off x="3294783" y="2240025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EC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6/5/2019</a:t>
            </a:r>
            <a:endParaRPr lang="es-EC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95" name="OTLSHAPE_T_72b1421e92454c4e904179b5f7ca7bdb_Shape"/>
          <p:cNvSpPr/>
          <p:nvPr>
            <p:custDataLst>
              <p:tags r:id="rId47"/>
            </p:custDataLst>
          </p:nvPr>
        </p:nvSpPr>
        <p:spPr>
          <a:xfrm>
            <a:off x="2995922" y="2653156"/>
            <a:ext cx="2540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96" name="OTLSHAPE_T_72b1421e92454c4e904179b5f7ca7bdb_ShapePercentage" hidden="1"/>
          <p:cNvSpPr/>
          <p:nvPr>
            <p:custDataLst>
              <p:tags r:id="rId48"/>
            </p:custDataLst>
          </p:nvPr>
        </p:nvSpPr>
        <p:spPr>
          <a:xfrm>
            <a:off x="3738872" y="569413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97" name="OTLSHAPE_T_72b1421e92454c4e904179b5f7ca7bdb_Duration" hidden="1"/>
          <p:cNvSpPr txBox="1"/>
          <p:nvPr>
            <p:custDataLst>
              <p:tags r:id="rId49"/>
            </p:custDataLst>
          </p:nvPr>
        </p:nvSpPr>
        <p:spPr>
          <a:xfrm>
            <a:off x="0" y="5523611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EC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 días</a:t>
            </a:r>
            <a:endParaRPr lang="es-EC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98" name="OTLSHAPE_T_72b1421e92454c4e904179b5f7ca7bdb_TextPercentage" hidden="1"/>
          <p:cNvSpPr txBox="1"/>
          <p:nvPr>
            <p:custDataLst>
              <p:tags r:id="rId50"/>
            </p:custDataLst>
          </p:nvPr>
        </p:nvSpPr>
        <p:spPr>
          <a:xfrm>
            <a:off x="0" y="567863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EC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99" name="OTLSHAPE_T_72b1421e92454c4e904179b5f7ca7bdb_JoinedDate" hidden="1"/>
          <p:cNvSpPr txBox="1"/>
          <p:nvPr>
            <p:custDataLst>
              <p:tags r:id="rId51"/>
            </p:custDataLst>
          </p:nvPr>
        </p:nvSpPr>
        <p:spPr>
          <a:xfrm>
            <a:off x="0" y="567863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EC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00" name="OTLSHAPE_T_72b1421e92454c4e904179b5f7ca7bdb_StartDate"/>
          <p:cNvSpPr txBox="1"/>
          <p:nvPr>
            <p:custDataLst>
              <p:tags r:id="rId52"/>
            </p:custDataLst>
          </p:nvPr>
        </p:nvSpPr>
        <p:spPr>
          <a:xfrm>
            <a:off x="2460659" y="2677243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EC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6/3/2019</a:t>
            </a:r>
            <a:endParaRPr lang="es-EC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01" name="OTLSHAPE_T_72b1421e92454c4e904179b5f7ca7bdb_Title"/>
          <p:cNvSpPr txBox="1"/>
          <p:nvPr>
            <p:custDataLst>
              <p:tags r:id="rId53"/>
            </p:custDataLst>
          </p:nvPr>
        </p:nvSpPr>
        <p:spPr>
          <a:xfrm>
            <a:off x="2995922" y="2482637"/>
            <a:ext cx="242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EC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Revisar el alcance que tendra el programa</a:t>
            </a:r>
            <a:endParaRPr lang="es-EC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02" name="OTLSHAPE_T_72b1421e92454c4e904179b5f7ca7bdb_EndDate"/>
          <p:cNvSpPr txBox="1"/>
          <p:nvPr>
            <p:custDataLst>
              <p:tags r:id="rId54"/>
            </p:custDataLst>
          </p:nvPr>
        </p:nvSpPr>
        <p:spPr>
          <a:xfrm>
            <a:off x="3294783" y="2677243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EC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6/5/2019</a:t>
            </a:r>
            <a:endParaRPr lang="es-EC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03" name="OTLSHAPE_T_25fc65f66605463187c55d1c23952eda_Shape"/>
          <p:cNvSpPr/>
          <p:nvPr>
            <p:custDataLst>
              <p:tags r:id="rId55"/>
            </p:custDataLst>
          </p:nvPr>
        </p:nvSpPr>
        <p:spPr>
          <a:xfrm>
            <a:off x="2995922" y="3090374"/>
            <a:ext cx="2540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04" name="OTLSHAPE_T_25fc65f66605463187c55d1c23952eda_ShapePercentage" hidden="1"/>
          <p:cNvSpPr/>
          <p:nvPr>
            <p:custDataLst>
              <p:tags r:id="rId56"/>
            </p:custDataLst>
          </p:nvPr>
        </p:nvSpPr>
        <p:spPr>
          <a:xfrm>
            <a:off x="3738872" y="6131348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05" name="OTLSHAPE_T_25fc65f66605463187c55d1c23952eda_Duration" hidden="1"/>
          <p:cNvSpPr txBox="1"/>
          <p:nvPr>
            <p:custDataLst>
              <p:tags r:id="rId57"/>
            </p:custDataLst>
          </p:nvPr>
        </p:nvSpPr>
        <p:spPr>
          <a:xfrm>
            <a:off x="0" y="5960830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EC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 días</a:t>
            </a:r>
            <a:endParaRPr lang="es-EC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06" name="OTLSHAPE_T_25fc65f66605463187c55d1c23952eda_TextPercentage" hidden="1"/>
          <p:cNvSpPr txBox="1"/>
          <p:nvPr>
            <p:custDataLst>
              <p:tags r:id="rId58"/>
            </p:custDataLst>
          </p:nvPr>
        </p:nvSpPr>
        <p:spPr>
          <a:xfrm>
            <a:off x="0" y="61158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EC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07" name="OTLSHAPE_T_25fc65f66605463187c55d1c23952eda_JoinedDate" hidden="1"/>
          <p:cNvSpPr txBox="1"/>
          <p:nvPr>
            <p:custDataLst>
              <p:tags r:id="rId59"/>
            </p:custDataLst>
          </p:nvPr>
        </p:nvSpPr>
        <p:spPr>
          <a:xfrm>
            <a:off x="0" y="61158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EC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08" name="OTLSHAPE_T_25fc65f66605463187c55d1c23952eda_StartDate"/>
          <p:cNvSpPr txBox="1"/>
          <p:nvPr>
            <p:custDataLst>
              <p:tags r:id="rId60"/>
            </p:custDataLst>
          </p:nvPr>
        </p:nvSpPr>
        <p:spPr>
          <a:xfrm>
            <a:off x="2460659" y="3114462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EC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6/3/2019</a:t>
            </a:r>
            <a:endParaRPr lang="es-EC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09" name="OTLSHAPE_T_25fc65f66605463187c55d1c23952eda_Title"/>
          <p:cNvSpPr txBox="1"/>
          <p:nvPr>
            <p:custDataLst>
              <p:tags r:id="rId61"/>
            </p:custDataLst>
          </p:nvPr>
        </p:nvSpPr>
        <p:spPr>
          <a:xfrm>
            <a:off x="2995922" y="2919856"/>
            <a:ext cx="316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EC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investigar requerimientos funcionales y no funcionales</a:t>
            </a:r>
            <a:endParaRPr lang="es-EC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10" name="OTLSHAPE_T_25fc65f66605463187c55d1c23952eda_EndDate"/>
          <p:cNvSpPr txBox="1"/>
          <p:nvPr>
            <p:custDataLst>
              <p:tags r:id="rId62"/>
            </p:custDataLst>
          </p:nvPr>
        </p:nvSpPr>
        <p:spPr>
          <a:xfrm>
            <a:off x="3294783" y="3114462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EC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6/5/2019</a:t>
            </a:r>
            <a:endParaRPr lang="es-EC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11" name="OTLSHAPE_T_11faa1b9dc9a40cf882fbcb2974aed12_Shape"/>
          <p:cNvSpPr/>
          <p:nvPr>
            <p:custDataLst>
              <p:tags r:id="rId63"/>
            </p:custDataLst>
          </p:nvPr>
        </p:nvSpPr>
        <p:spPr>
          <a:xfrm>
            <a:off x="2995922" y="3527593"/>
            <a:ext cx="889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12" name="OTLSHAPE_T_11faa1b9dc9a40cf882fbcb2974aed12_ShapePercentage" hidden="1"/>
          <p:cNvSpPr/>
          <p:nvPr>
            <p:custDataLst>
              <p:tags r:id="rId64"/>
            </p:custDataLst>
          </p:nvPr>
        </p:nvSpPr>
        <p:spPr>
          <a:xfrm>
            <a:off x="3738872" y="6568567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13" name="OTLSHAPE_T_11faa1b9dc9a40cf882fbcb2974aed12_Duration" hidden="1"/>
          <p:cNvSpPr txBox="1"/>
          <p:nvPr>
            <p:custDataLst>
              <p:tags r:id="rId65"/>
            </p:custDataLst>
          </p:nvPr>
        </p:nvSpPr>
        <p:spPr>
          <a:xfrm>
            <a:off x="0" y="6398048"/>
            <a:ext cx="254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EC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día</a:t>
            </a:r>
            <a:endParaRPr lang="es-EC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14" name="OTLSHAPE_T_11faa1b9dc9a40cf882fbcb2974aed12_TextPercentage" hidden="1"/>
          <p:cNvSpPr txBox="1"/>
          <p:nvPr>
            <p:custDataLst>
              <p:tags r:id="rId66"/>
            </p:custDataLst>
          </p:nvPr>
        </p:nvSpPr>
        <p:spPr>
          <a:xfrm>
            <a:off x="0" y="655307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EC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15" name="OTLSHAPE_T_11faa1b9dc9a40cf882fbcb2974aed12_JoinedDate" hidden="1"/>
          <p:cNvSpPr txBox="1"/>
          <p:nvPr>
            <p:custDataLst>
              <p:tags r:id="rId67"/>
            </p:custDataLst>
          </p:nvPr>
        </p:nvSpPr>
        <p:spPr>
          <a:xfrm>
            <a:off x="0" y="655307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EC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16" name="OTLSHAPE_T_11faa1b9dc9a40cf882fbcb2974aed12_StartDate"/>
          <p:cNvSpPr txBox="1"/>
          <p:nvPr>
            <p:custDataLst>
              <p:tags r:id="rId68"/>
            </p:custDataLst>
          </p:nvPr>
        </p:nvSpPr>
        <p:spPr>
          <a:xfrm>
            <a:off x="2460659" y="3551681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EC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6/3/2019</a:t>
            </a:r>
            <a:endParaRPr lang="es-EC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17" name="OTLSHAPE_T_11faa1b9dc9a40cf882fbcb2974aed12_Title"/>
          <p:cNvSpPr txBox="1"/>
          <p:nvPr>
            <p:custDataLst>
              <p:tags r:id="rId69"/>
            </p:custDataLst>
          </p:nvPr>
        </p:nvSpPr>
        <p:spPr>
          <a:xfrm>
            <a:off x="2995922" y="3357074"/>
            <a:ext cx="58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EC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Reunion 2</a:t>
            </a:r>
            <a:endParaRPr lang="es-EC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18" name="OTLSHAPE_T_11faa1b9dc9a40cf882fbcb2974aed12_EndDate"/>
          <p:cNvSpPr txBox="1"/>
          <p:nvPr>
            <p:custDataLst>
              <p:tags r:id="rId70"/>
            </p:custDataLst>
          </p:nvPr>
        </p:nvSpPr>
        <p:spPr>
          <a:xfrm>
            <a:off x="3129371" y="362919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EC" sz="1000" spc="-22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19" name="OTLSHAPE_T_cd11c520d42840219aa43e744ce53965_Shape"/>
          <p:cNvSpPr/>
          <p:nvPr>
            <p:custDataLst>
              <p:tags r:id="rId71"/>
            </p:custDataLst>
          </p:nvPr>
        </p:nvSpPr>
        <p:spPr>
          <a:xfrm>
            <a:off x="2995922" y="3964812"/>
            <a:ext cx="2540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20" name="OTLSHAPE_T_cd11c520d42840219aa43e744ce53965_ShapePercentage" hidden="1"/>
          <p:cNvSpPr/>
          <p:nvPr>
            <p:custDataLst>
              <p:tags r:id="rId72"/>
            </p:custDataLst>
          </p:nvPr>
        </p:nvSpPr>
        <p:spPr>
          <a:xfrm>
            <a:off x="3738872" y="7005786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21" name="OTLSHAPE_T_cd11c520d42840219aa43e744ce53965_Duration" hidden="1"/>
          <p:cNvSpPr txBox="1"/>
          <p:nvPr>
            <p:custDataLst>
              <p:tags r:id="rId73"/>
            </p:custDataLst>
          </p:nvPr>
        </p:nvSpPr>
        <p:spPr>
          <a:xfrm>
            <a:off x="0" y="6835267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EC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 días</a:t>
            </a:r>
            <a:endParaRPr lang="es-EC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22" name="OTLSHAPE_T_cd11c520d42840219aa43e744ce53965_TextPercentage" hidden="1"/>
          <p:cNvSpPr txBox="1"/>
          <p:nvPr>
            <p:custDataLst>
              <p:tags r:id="rId74"/>
            </p:custDataLst>
          </p:nvPr>
        </p:nvSpPr>
        <p:spPr>
          <a:xfrm>
            <a:off x="0" y="699029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EC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23" name="OTLSHAPE_T_cd11c520d42840219aa43e744ce53965_JoinedDate" hidden="1"/>
          <p:cNvSpPr txBox="1"/>
          <p:nvPr>
            <p:custDataLst>
              <p:tags r:id="rId75"/>
            </p:custDataLst>
          </p:nvPr>
        </p:nvSpPr>
        <p:spPr>
          <a:xfrm>
            <a:off x="0" y="699029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EC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24" name="OTLSHAPE_T_cd11c520d42840219aa43e744ce53965_StartDate"/>
          <p:cNvSpPr txBox="1"/>
          <p:nvPr>
            <p:custDataLst>
              <p:tags r:id="rId76"/>
            </p:custDataLst>
          </p:nvPr>
        </p:nvSpPr>
        <p:spPr>
          <a:xfrm>
            <a:off x="2460659" y="3988899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EC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6/3/2019</a:t>
            </a:r>
            <a:endParaRPr lang="es-EC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25" name="OTLSHAPE_T_cd11c520d42840219aa43e744ce53965_Title"/>
          <p:cNvSpPr txBox="1"/>
          <p:nvPr>
            <p:custDataLst>
              <p:tags r:id="rId77"/>
            </p:custDataLst>
          </p:nvPr>
        </p:nvSpPr>
        <p:spPr>
          <a:xfrm>
            <a:off x="2995922" y="3794293"/>
            <a:ext cx="1397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EC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Creacion de Story Board</a:t>
            </a:r>
            <a:endParaRPr lang="es-EC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26" name="OTLSHAPE_T_cd11c520d42840219aa43e744ce53965_EndDate"/>
          <p:cNvSpPr txBox="1"/>
          <p:nvPr>
            <p:custDataLst>
              <p:tags r:id="rId78"/>
            </p:custDataLst>
          </p:nvPr>
        </p:nvSpPr>
        <p:spPr>
          <a:xfrm>
            <a:off x="3294783" y="3988899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EC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6/5/2019</a:t>
            </a:r>
            <a:endParaRPr lang="es-EC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27" name="OTLSHAPE_T_4f7d400f10f443cbac77a0d03bb98479_Shape"/>
          <p:cNvSpPr/>
          <p:nvPr>
            <p:custDataLst>
              <p:tags r:id="rId79"/>
            </p:custDataLst>
          </p:nvPr>
        </p:nvSpPr>
        <p:spPr>
          <a:xfrm>
            <a:off x="3078628" y="4402031"/>
            <a:ext cx="889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28" name="OTLSHAPE_T_4f7d400f10f443cbac77a0d03bb98479_ShapePercentage" hidden="1"/>
          <p:cNvSpPr/>
          <p:nvPr>
            <p:custDataLst>
              <p:tags r:id="rId80"/>
            </p:custDataLst>
          </p:nvPr>
        </p:nvSpPr>
        <p:spPr>
          <a:xfrm>
            <a:off x="3821578" y="744300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29" name="OTLSHAPE_T_4f7d400f10f443cbac77a0d03bb98479_Duration" hidden="1"/>
          <p:cNvSpPr txBox="1"/>
          <p:nvPr>
            <p:custDataLst>
              <p:tags r:id="rId81"/>
            </p:custDataLst>
          </p:nvPr>
        </p:nvSpPr>
        <p:spPr>
          <a:xfrm>
            <a:off x="0" y="7272486"/>
            <a:ext cx="254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EC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día</a:t>
            </a:r>
            <a:endParaRPr lang="es-EC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30" name="OTLSHAPE_T_4f7d400f10f443cbac77a0d03bb98479_TextPercentage" hidden="1"/>
          <p:cNvSpPr txBox="1"/>
          <p:nvPr>
            <p:custDataLst>
              <p:tags r:id="rId82"/>
            </p:custDataLst>
          </p:nvPr>
        </p:nvSpPr>
        <p:spPr>
          <a:xfrm>
            <a:off x="0" y="74275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EC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31" name="OTLSHAPE_T_4f7d400f10f443cbac77a0d03bb98479_JoinedDate" hidden="1"/>
          <p:cNvSpPr txBox="1"/>
          <p:nvPr>
            <p:custDataLst>
              <p:tags r:id="rId83"/>
            </p:custDataLst>
          </p:nvPr>
        </p:nvSpPr>
        <p:spPr>
          <a:xfrm>
            <a:off x="0" y="74275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EC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32" name="OTLSHAPE_T_4f7d400f10f443cbac77a0d03bb98479_StartDate"/>
          <p:cNvSpPr txBox="1"/>
          <p:nvPr>
            <p:custDataLst>
              <p:tags r:id="rId84"/>
            </p:custDataLst>
          </p:nvPr>
        </p:nvSpPr>
        <p:spPr>
          <a:xfrm>
            <a:off x="2543366" y="4426118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EC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6/4/2019</a:t>
            </a:r>
            <a:endParaRPr lang="es-EC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33" name="OTLSHAPE_T_4f7d400f10f443cbac77a0d03bb98479_Title"/>
          <p:cNvSpPr txBox="1"/>
          <p:nvPr>
            <p:custDataLst>
              <p:tags r:id="rId85"/>
            </p:custDataLst>
          </p:nvPr>
        </p:nvSpPr>
        <p:spPr>
          <a:xfrm>
            <a:off x="3078628" y="4231512"/>
            <a:ext cx="2438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EC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Creación de Story Board de Administrador</a:t>
            </a:r>
            <a:endParaRPr lang="es-EC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34" name="OTLSHAPE_T_4f7d400f10f443cbac77a0d03bb98479_EndDate"/>
          <p:cNvSpPr txBox="1"/>
          <p:nvPr>
            <p:custDataLst>
              <p:tags r:id="rId86"/>
            </p:custDataLst>
          </p:nvPr>
        </p:nvSpPr>
        <p:spPr>
          <a:xfrm>
            <a:off x="3212077" y="450363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EC" sz="1000" spc="-22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35" name="OTLSHAPE_T_7fe09766e0c14329a1e6433536853ace_Shape"/>
          <p:cNvSpPr/>
          <p:nvPr>
            <p:custDataLst>
              <p:tags r:id="rId87"/>
            </p:custDataLst>
          </p:nvPr>
        </p:nvSpPr>
        <p:spPr>
          <a:xfrm>
            <a:off x="2995922" y="4839249"/>
            <a:ext cx="2540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36" name="OTLSHAPE_T_7fe09766e0c14329a1e6433536853ace_ShapePercentage" hidden="1"/>
          <p:cNvSpPr/>
          <p:nvPr>
            <p:custDataLst>
              <p:tags r:id="rId88"/>
            </p:custDataLst>
          </p:nvPr>
        </p:nvSpPr>
        <p:spPr>
          <a:xfrm>
            <a:off x="3738872" y="7880223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37" name="OTLSHAPE_T_7fe09766e0c14329a1e6433536853ace_Duration" hidden="1"/>
          <p:cNvSpPr txBox="1"/>
          <p:nvPr>
            <p:custDataLst>
              <p:tags r:id="rId89"/>
            </p:custDataLst>
          </p:nvPr>
        </p:nvSpPr>
        <p:spPr>
          <a:xfrm>
            <a:off x="0" y="7709705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EC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 días</a:t>
            </a:r>
            <a:endParaRPr lang="es-EC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38" name="OTLSHAPE_T_7fe09766e0c14329a1e6433536853ace_TextPercentage" hidden="1"/>
          <p:cNvSpPr txBox="1"/>
          <p:nvPr>
            <p:custDataLst>
              <p:tags r:id="rId90"/>
            </p:custDataLst>
          </p:nvPr>
        </p:nvSpPr>
        <p:spPr>
          <a:xfrm>
            <a:off x="0" y="78647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EC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39" name="OTLSHAPE_T_7fe09766e0c14329a1e6433536853ace_JoinedDate" hidden="1"/>
          <p:cNvSpPr txBox="1"/>
          <p:nvPr>
            <p:custDataLst>
              <p:tags r:id="rId91"/>
            </p:custDataLst>
          </p:nvPr>
        </p:nvSpPr>
        <p:spPr>
          <a:xfrm>
            <a:off x="0" y="78647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EC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40" name="OTLSHAPE_T_7fe09766e0c14329a1e6433536853ace_StartDate"/>
          <p:cNvSpPr txBox="1"/>
          <p:nvPr>
            <p:custDataLst>
              <p:tags r:id="rId92"/>
            </p:custDataLst>
          </p:nvPr>
        </p:nvSpPr>
        <p:spPr>
          <a:xfrm>
            <a:off x="2460659" y="4863337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EC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6/3/2019</a:t>
            </a:r>
            <a:endParaRPr lang="es-EC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41" name="OTLSHAPE_T_7fe09766e0c14329a1e6433536853ace_Title"/>
          <p:cNvSpPr txBox="1"/>
          <p:nvPr>
            <p:custDataLst>
              <p:tags r:id="rId93"/>
            </p:custDataLst>
          </p:nvPr>
        </p:nvSpPr>
        <p:spPr>
          <a:xfrm>
            <a:off x="2995922" y="4668731"/>
            <a:ext cx="184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EC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Creacion del diagrama de clases</a:t>
            </a:r>
            <a:endParaRPr lang="es-EC" sz="1100" b="1" spc="-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42" name="OTLSHAPE_T_7fe09766e0c14329a1e6433536853ace_EndDate"/>
          <p:cNvSpPr txBox="1"/>
          <p:nvPr>
            <p:custDataLst>
              <p:tags r:id="rId94"/>
            </p:custDataLst>
          </p:nvPr>
        </p:nvSpPr>
        <p:spPr>
          <a:xfrm>
            <a:off x="3294783" y="4863337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EC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6/5/2019</a:t>
            </a:r>
            <a:endParaRPr lang="es-EC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43" name="OTLSHAPE_T_e232363d13054624a0f3724a0c149d9d_Shape"/>
          <p:cNvSpPr/>
          <p:nvPr>
            <p:custDataLst>
              <p:tags r:id="rId95"/>
            </p:custDataLst>
          </p:nvPr>
        </p:nvSpPr>
        <p:spPr>
          <a:xfrm>
            <a:off x="2995922" y="5276468"/>
            <a:ext cx="2540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44" name="OTLSHAPE_T_e232363d13054624a0f3724a0c149d9d_ShapePercentage" hidden="1"/>
          <p:cNvSpPr/>
          <p:nvPr>
            <p:custDataLst>
              <p:tags r:id="rId96"/>
            </p:custDataLst>
          </p:nvPr>
        </p:nvSpPr>
        <p:spPr>
          <a:xfrm>
            <a:off x="3738872" y="8317442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45" name="OTLSHAPE_T_e232363d13054624a0f3724a0c149d9d_Duration" hidden="1"/>
          <p:cNvSpPr txBox="1"/>
          <p:nvPr>
            <p:custDataLst>
              <p:tags r:id="rId97"/>
            </p:custDataLst>
          </p:nvPr>
        </p:nvSpPr>
        <p:spPr>
          <a:xfrm>
            <a:off x="0" y="8146923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EC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 días</a:t>
            </a:r>
            <a:endParaRPr lang="es-EC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46" name="OTLSHAPE_T_e232363d13054624a0f3724a0c149d9d_TextPercentage" hidden="1"/>
          <p:cNvSpPr txBox="1"/>
          <p:nvPr>
            <p:custDataLst>
              <p:tags r:id="rId98"/>
            </p:custDataLst>
          </p:nvPr>
        </p:nvSpPr>
        <p:spPr>
          <a:xfrm>
            <a:off x="0" y="83019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EC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47" name="OTLSHAPE_T_e232363d13054624a0f3724a0c149d9d_JoinedDate" hidden="1"/>
          <p:cNvSpPr txBox="1"/>
          <p:nvPr>
            <p:custDataLst>
              <p:tags r:id="rId99"/>
            </p:custDataLst>
          </p:nvPr>
        </p:nvSpPr>
        <p:spPr>
          <a:xfrm>
            <a:off x="0" y="83019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EC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48" name="OTLSHAPE_T_e232363d13054624a0f3724a0c149d9d_StartDate"/>
          <p:cNvSpPr txBox="1"/>
          <p:nvPr>
            <p:custDataLst>
              <p:tags r:id="rId100"/>
            </p:custDataLst>
          </p:nvPr>
        </p:nvSpPr>
        <p:spPr>
          <a:xfrm>
            <a:off x="2460659" y="5300556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EC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6/3/2019</a:t>
            </a:r>
            <a:endParaRPr lang="es-EC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49" name="OTLSHAPE_T_e232363d13054624a0f3724a0c149d9d_Title"/>
          <p:cNvSpPr txBox="1"/>
          <p:nvPr>
            <p:custDataLst>
              <p:tags r:id="rId101"/>
            </p:custDataLst>
          </p:nvPr>
        </p:nvSpPr>
        <p:spPr>
          <a:xfrm>
            <a:off x="2995922" y="5105949"/>
            <a:ext cx="154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EC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Creacion de la linea grafica</a:t>
            </a:r>
            <a:endParaRPr lang="es-EC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50" name="OTLSHAPE_T_e232363d13054624a0f3724a0c149d9d_EndDate"/>
          <p:cNvSpPr txBox="1"/>
          <p:nvPr>
            <p:custDataLst>
              <p:tags r:id="rId102"/>
            </p:custDataLst>
          </p:nvPr>
        </p:nvSpPr>
        <p:spPr>
          <a:xfrm>
            <a:off x="3294783" y="5300556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EC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6/5/2019</a:t>
            </a:r>
            <a:endParaRPr lang="es-EC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51" name="OTLSHAPE_T_799a5c0383534fe1876dbc2f7e5a1f7d_Shape"/>
          <p:cNvSpPr/>
          <p:nvPr>
            <p:custDataLst>
              <p:tags r:id="rId103"/>
            </p:custDataLst>
          </p:nvPr>
        </p:nvSpPr>
        <p:spPr>
          <a:xfrm>
            <a:off x="3161335" y="5713686"/>
            <a:ext cx="889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52" name="OTLSHAPE_T_799a5c0383534fe1876dbc2f7e5a1f7d_ShapePercentage" hidden="1"/>
          <p:cNvSpPr/>
          <p:nvPr>
            <p:custDataLst>
              <p:tags r:id="rId104"/>
            </p:custDataLst>
          </p:nvPr>
        </p:nvSpPr>
        <p:spPr>
          <a:xfrm>
            <a:off x="3904285" y="875466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53" name="OTLSHAPE_T_799a5c0383534fe1876dbc2f7e5a1f7d_Duration" hidden="1"/>
          <p:cNvSpPr txBox="1"/>
          <p:nvPr>
            <p:custDataLst>
              <p:tags r:id="rId105"/>
            </p:custDataLst>
          </p:nvPr>
        </p:nvSpPr>
        <p:spPr>
          <a:xfrm>
            <a:off x="0" y="8584142"/>
            <a:ext cx="254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EC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día</a:t>
            </a:r>
            <a:endParaRPr lang="es-EC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54" name="OTLSHAPE_T_799a5c0383534fe1876dbc2f7e5a1f7d_TextPercentage" hidden="1"/>
          <p:cNvSpPr txBox="1"/>
          <p:nvPr>
            <p:custDataLst>
              <p:tags r:id="rId106"/>
            </p:custDataLst>
          </p:nvPr>
        </p:nvSpPr>
        <p:spPr>
          <a:xfrm>
            <a:off x="0" y="87391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EC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55" name="OTLSHAPE_T_799a5c0383534fe1876dbc2f7e5a1f7d_JoinedDate" hidden="1"/>
          <p:cNvSpPr txBox="1"/>
          <p:nvPr>
            <p:custDataLst>
              <p:tags r:id="rId107"/>
            </p:custDataLst>
          </p:nvPr>
        </p:nvSpPr>
        <p:spPr>
          <a:xfrm>
            <a:off x="0" y="87391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EC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56" name="OTLSHAPE_T_799a5c0383534fe1876dbc2f7e5a1f7d_StartDate"/>
          <p:cNvSpPr txBox="1"/>
          <p:nvPr>
            <p:custDataLst>
              <p:tags r:id="rId108"/>
            </p:custDataLst>
          </p:nvPr>
        </p:nvSpPr>
        <p:spPr>
          <a:xfrm>
            <a:off x="2626072" y="5737774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EC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6/5/2019</a:t>
            </a:r>
            <a:endParaRPr lang="es-EC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57" name="OTLSHAPE_T_799a5c0383534fe1876dbc2f7e5a1f7d_Title"/>
          <p:cNvSpPr txBox="1"/>
          <p:nvPr>
            <p:custDataLst>
              <p:tags r:id="rId109"/>
            </p:custDataLst>
          </p:nvPr>
        </p:nvSpPr>
        <p:spPr>
          <a:xfrm>
            <a:off x="3161335" y="5543168"/>
            <a:ext cx="58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EC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Reunion 3</a:t>
            </a:r>
            <a:endParaRPr lang="es-EC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58" name="OTLSHAPE_T_799a5c0383534fe1876dbc2f7e5a1f7d_EndDate"/>
          <p:cNvSpPr txBox="1"/>
          <p:nvPr>
            <p:custDataLst>
              <p:tags r:id="rId110"/>
            </p:custDataLst>
          </p:nvPr>
        </p:nvSpPr>
        <p:spPr>
          <a:xfrm>
            <a:off x="3294783" y="581528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EC" sz="1000" spc="-22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59" name="OTLSHAPE_T_b37dc6d5eb6b440c810cc05a3aa1f254_Shape"/>
          <p:cNvSpPr/>
          <p:nvPr>
            <p:custDataLst>
              <p:tags r:id="rId111"/>
            </p:custDataLst>
          </p:nvPr>
        </p:nvSpPr>
        <p:spPr>
          <a:xfrm>
            <a:off x="2995922" y="6150905"/>
            <a:ext cx="2540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60" name="OTLSHAPE_T_b37dc6d5eb6b440c810cc05a3aa1f254_ShapePercentage" hidden="1"/>
          <p:cNvSpPr/>
          <p:nvPr>
            <p:custDataLst>
              <p:tags r:id="rId112"/>
            </p:custDataLst>
          </p:nvPr>
        </p:nvSpPr>
        <p:spPr>
          <a:xfrm>
            <a:off x="3738872" y="9191879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61" name="OTLSHAPE_T_b37dc6d5eb6b440c810cc05a3aa1f254_Duration" hidden="1"/>
          <p:cNvSpPr txBox="1"/>
          <p:nvPr>
            <p:custDataLst>
              <p:tags r:id="rId113"/>
            </p:custDataLst>
          </p:nvPr>
        </p:nvSpPr>
        <p:spPr>
          <a:xfrm>
            <a:off x="0" y="9021360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EC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 días</a:t>
            </a:r>
            <a:endParaRPr lang="es-EC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62" name="OTLSHAPE_T_b37dc6d5eb6b440c810cc05a3aa1f254_TextPercentage" hidden="1"/>
          <p:cNvSpPr txBox="1"/>
          <p:nvPr>
            <p:custDataLst>
              <p:tags r:id="rId114"/>
            </p:custDataLst>
          </p:nvPr>
        </p:nvSpPr>
        <p:spPr>
          <a:xfrm>
            <a:off x="0" y="91763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EC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63" name="OTLSHAPE_T_b37dc6d5eb6b440c810cc05a3aa1f254_JoinedDate" hidden="1"/>
          <p:cNvSpPr txBox="1"/>
          <p:nvPr>
            <p:custDataLst>
              <p:tags r:id="rId115"/>
            </p:custDataLst>
          </p:nvPr>
        </p:nvSpPr>
        <p:spPr>
          <a:xfrm>
            <a:off x="0" y="91763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EC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64" name="OTLSHAPE_T_b37dc6d5eb6b440c810cc05a3aa1f254_StartDate"/>
          <p:cNvSpPr txBox="1"/>
          <p:nvPr>
            <p:custDataLst>
              <p:tags r:id="rId116"/>
            </p:custDataLst>
          </p:nvPr>
        </p:nvSpPr>
        <p:spPr>
          <a:xfrm>
            <a:off x="2460659" y="6174993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EC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6/3/2019</a:t>
            </a:r>
            <a:endParaRPr lang="es-EC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65" name="OTLSHAPE_T_b37dc6d5eb6b440c810cc05a3aa1f254_Title"/>
          <p:cNvSpPr txBox="1"/>
          <p:nvPr>
            <p:custDataLst>
              <p:tags r:id="rId117"/>
            </p:custDataLst>
          </p:nvPr>
        </p:nvSpPr>
        <p:spPr>
          <a:xfrm>
            <a:off x="2995922" y="5980386"/>
            <a:ext cx="1536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EC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Revision final del proyecto</a:t>
            </a:r>
            <a:endParaRPr lang="es-EC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66" name="OTLSHAPE_T_b37dc6d5eb6b440c810cc05a3aa1f254_EndDate"/>
          <p:cNvSpPr txBox="1"/>
          <p:nvPr>
            <p:custDataLst>
              <p:tags r:id="rId118"/>
            </p:custDataLst>
          </p:nvPr>
        </p:nvSpPr>
        <p:spPr>
          <a:xfrm>
            <a:off x="3294783" y="6174993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EC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6/5/2019</a:t>
            </a:r>
            <a:endParaRPr lang="es-EC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67" name="OTLSHAPE_T_abe6d8427d1f4683b50f147dda164a12_Shape"/>
          <p:cNvSpPr/>
          <p:nvPr>
            <p:custDataLst>
              <p:tags r:id="rId119"/>
            </p:custDataLst>
          </p:nvPr>
        </p:nvSpPr>
        <p:spPr>
          <a:xfrm>
            <a:off x="3244041" y="6588124"/>
            <a:ext cx="2540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68" name="OTLSHAPE_T_abe6d8427d1f4683b50f147dda164a12_ShapePercentage" hidden="1"/>
          <p:cNvSpPr/>
          <p:nvPr>
            <p:custDataLst>
              <p:tags r:id="rId120"/>
            </p:custDataLst>
          </p:nvPr>
        </p:nvSpPr>
        <p:spPr>
          <a:xfrm>
            <a:off x="3986991" y="9629098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69" name="OTLSHAPE_T_abe6d8427d1f4683b50f147dda164a12_Duration" hidden="1"/>
          <p:cNvSpPr txBox="1"/>
          <p:nvPr>
            <p:custDataLst>
              <p:tags r:id="rId121"/>
            </p:custDataLst>
          </p:nvPr>
        </p:nvSpPr>
        <p:spPr>
          <a:xfrm>
            <a:off x="0" y="9458579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EC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 días</a:t>
            </a:r>
            <a:endParaRPr lang="es-EC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70" name="OTLSHAPE_T_abe6d8427d1f4683b50f147dda164a12_TextPercentage" hidden="1"/>
          <p:cNvSpPr txBox="1"/>
          <p:nvPr>
            <p:custDataLst>
              <p:tags r:id="rId122"/>
            </p:custDataLst>
          </p:nvPr>
        </p:nvSpPr>
        <p:spPr>
          <a:xfrm>
            <a:off x="0" y="961360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EC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71" name="OTLSHAPE_T_abe6d8427d1f4683b50f147dda164a12_JoinedDate" hidden="1"/>
          <p:cNvSpPr txBox="1"/>
          <p:nvPr>
            <p:custDataLst>
              <p:tags r:id="rId123"/>
            </p:custDataLst>
          </p:nvPr>
        </p:nvSpPr>
        <p:spPr>
          <a:xfrm>
            <a:off x="0" y="961360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EC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72" name="OTLSHAPE_T_abe6d8427d1f4683b50f147dda164a12_StartDate"/>
          <p:cNvSpPr txBox="1"/>
          <p:nvPr>
            <p:custDataLst>
              <p:tags r:id="rId124"/>
            </p:custDataLst>
          </p:nvPr>
        </p:nvSpPr>
        <p:spPr>
          <a:xfrm>
            <a:off x="2708778" y="6612211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EC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6/6/2019</a:t>
            </a:r>
            <a:endParaRPr lang="es-EC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73" name="OTLSHAPE_T_abe6d8427d1f4683b50f147dda164a12_Title"/>
          <p:cNvSpPr txBox="1"/>
          <p:nvPr>
            <p:custDataLst>
              <p:tags r:id="rId125"/>
            </p:custDataLst>
          </p:nvPr>
        </p:nvSpPr>
        <p:spPr>
          <a:xfrm>
            <a:off x="3244041" y="6417605"/>
            <a:ext cx="201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EC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Diseño del modelo de la aplicación</a:t>
            </a:r>
            <a:endParaRPr lang="es-EC" sz="1100" b="1" spc="-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74" name="OTLSHAPE_T_abe6d8427d1f4683b50f147dda164a12_EndDate"/>
          <p:cNvSpPr txBox="1"/>
          <p:nvPr>
            <p:custDataLst>
              <p:tags r:id="rId126"/>
            </p:custDataLst>
          </p:nvPr>
        </p:nvSpPr>
        <p:spPr>
          <a:xfrm>
            <a:off x="3542902" y="6612211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EC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6/8/2019</a:t>
            </a:r>
            <a:endParaRPr lang="es-EC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473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54000" y="3098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EC" b="1" smtClean="0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  <a:endParaRPr lang="es-EC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EC" b="1" spc="-38" smtClean="0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  <a:endParaRPr lang="es-EC" b="1" spc="-38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OTLSHAPE_TB_00000000000000000000000000000000_ScaleContainer"/>
          <p:cNvSpPr/>
          <p:nvPr>
            <p:custDataLst>
              <p:tags r:id="rId4"/>
            </p:custDataLst>
          </p:nvPr>
        </p:nvSpPr>
        <p:spPr>
          <a:xfrm>
            <a:off x="844465" y="3048000"/>
            <a:ext cx="105156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OTLSHAPE_TB_00000000000000000000000000000000_ElapsedTime"/>
          <p:cNvSpPr/>
          <p:nvPr>
            <p:custDataLst>
              <p:tags r:id="rId5"/>
            </p:custDataLst>
          </p:nvPr>
        </p:nvSpPr>
        <p:spPr>
          <a:xfrm>
            <a:off x="844465" y="3048000"/>
            <a:ext cx="8597900" cy="381000"/>
          </a:xfrm>
          <a:prstGeom prst="roundRect">
            <a:avLst>
              <a:gd name="adj" fmla="val 10000000"/>
            </a:avLst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OTLSHAPE_TB_00000000000000000000000000000000_TodayMarkerShape"/>
          <p:cNvSpPr/>
          <p:nvPr>
            <p:custDataLst>
              <p:tags r:id="rId6"/>
            </p:custDataLst>
          </p:nvPr>
        </p:nvSpPr>
        <p:spPr>
          <a:xfrm>
            <a:off x="9386994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OTLSHAPE_TB_00000000000000000000000000000000_TodayMarkerText"/>
          <p:cNvSpPr txBox="1"/>
          <p:nvPr>
            <p:custDataLst>
              <p:tags r:id="rId7"/>
            </p:custDataLst>
          </p:nvPr>
        </p:nvSpPr>
        <p:spPr>
          <a:xfrm>
            <a:off x="9319692" y="3556000"/>
            <a:ext cx="24372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EC" sz="1200" spc="-20" smtClean="0">
                <a:solidFill>
                  <a:schemeClr val="dk1"/>
                </a:solidFill>
                <a:latin typeface="Calibri" panose="020F0502020204030204" pitchFamily="34" charset="0"/>
              </a:rPr>
              <a:t>Hoy</a:t>
            </a:r>
            <a:endParaRPr lang="es-EC" sz="1200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OTLSHAPE_TB_00000000000000000000000000000000_TimescaleInterval1"/>
          <p:cNvSpPr txBox="1"/>
          <p:nvPr>
            <p:custDataLst>
              <p:tags r:id="rId8"/>
            </p:custDataLst>
          </p:nvPr>
        </p:nvSpPr>
        <p:spPr>
          <a:xfrm>
            <a:off x="5939282" y="3145473"/>
            <a:ext cx="317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EC" sz="1200" spc="-14" smtClean="0">
                <a:solidFill>
                  <a:schemeClr val="lt1"/>
                </a:solidFill>
                <a:latin typeface="Calibri" panose="020F0502020204030204" pitchFamily="34" charset="0"/>
              </a:rPr>
              <a:t>Día 1</a:t>
            </a:r>
            <a:endParaRPr lang="es-EC" sz="1200" spc="-1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OTLSHAPE_T_ca13291d7a374f5e9850cf6de8c7ff02_Shape"/>
          <p:cNvSpPr/>
          <p:nvPr>
            <p:custDataLst>
              <p:tags r:id="rId9"/>
            </p:custDataLst>
          </p:nvPr>
        </p:nvSpPr>
        <p:spPr>
          <a:xfrm>
            <a:off x="1009565" y="3945255"/>
            <a:ext cx="101727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OTLSHAPE_T_ca13291d7a374f5e9850cf6de8c7ff02_ShapePercentage" hidden="1"/>
          <p:cNvSpPr/>
          <p:nvPr>
            <p:custDataLst>
              <p:tags r:id="rId10"/>
            </p:custDataLst>
          </p:nvPr>
        </p:nvSpPr>
        <p:spPr>
          <a:xfrm>
            <a:off x="1009565" y="394525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OTLSHAPE_T_ca13291d7a374f5e9850cf6de8c7ff02_Duration" hidden="1"/>
          <p:cNvSpPr txBox="1"/>
          <p:nvPr>
            <p:custDataLst>
              <p:tags r:id="rId11"/>
            </p:custDataLst>
          </p:nvPr>
        </p:nvSpPr>
        <p:spPr>
          <a:xfrm>
            <a:off x="0" y="3945255"/>
            <a:ext cx="254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EC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día</a:t>
            </a:r>
            <a:endParaRPr lang="es-EC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OTLSHAPE_T_ca13291d7a374f5e9850cf6de8c7ff02_TextPercentage" hidden="1"/>
          <p:cNvSpPr txBox="1"/>
          <p:nvPr>
            <p:custDataLst>
              <p:tags r:id="rId12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EC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T_ca13291d7a374f5e9850cf6de8c7ff02_JoinedDate" hidden="1"/>
          <p:cNvSpPr txBox="1"/>
          <p:nvPr>
            <p:custDataLst>
              <p:tags r:id="rId13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EC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OTLSHAPE_T_ca13291d7a374f5e9850cf6de8c7ff02_StartDate"/>
          <p:cNvSpPr txBox="1"/>
          <p:nvPr>
            <p:custDataLst>
              <p:tags r:id="rId14"/>
            </p:custDataLst>
          </p:nvPr>
        </p:nvSpPr>
        <p:spPr>
          <a:xfrm>
            <a:off x="474303" y="3969343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EC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6/5/2019</a:t>
            </a:r>
            <a:endParaRPr lang="es-EC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OTLSHAPE_T_ca13291d7a374f5e9850cf6de8c7ff02_EndDate"/>
          <p:cNvSpPr txBox="1"/>
          <p:nvPr>
            <p:custDataLst>
              <p:tags r:id="rId15"/>
            </p:custDataLst>
          </p:nvPr>
        </p:nvSpPr>
        <p:spPr>
          <a:xfrm>
            <a:off x="11226288" y="40468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EC" sz="1000" spc="-22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OTLSHAPE_T_ca13291d7a374f5e9850cf6de8c7ff02_Title"/>
          <p:cNvSpPr txBox="1"/>
          <p:nvPr>
            <p:custDataLst>
              <p:tags r:id="rId16"/>
            </p:custDataLst>
          </p:nvPr>
        </p:nvSpPr>
        <p:spPr>
          <a:xfrm>
            <a:off x="5422835" y="3961596"/>
            <a:ext cx="1346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EC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Diseño de la Aplicación</a:t>
            </a:r>
            <a:endParaRPr lang="es-EC" sz="1100" b="1" spc="-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31895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XMtRUMiLCJTdHlsZU5hbWUiOm51bGwsIlZlcnNpb24iOnsiJGlkIjoiMiIsIlZlcnNpb24iOiIzLjEuMyIsIk9yaWdpbmFsQXNzZW1ibHlWZXJzaW9uIjoiMy42Mi4xMy4wMCIsIkVkaXRpb24iOiJCYXNpYyIsIklzUGx1c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UsIkxlZnQiOjEzLCJSaWdodCI6MTMsIkJvdHRvbSI6NX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nRydWUsIkVsYXBzZWRUaW1lRm9ybWF0IjoxLCJUb2RheU1hcmtlclBvc2l0aW9uIjozLCJRdWlja1Bvc2l0aW9uIjoxLCJBYnNvbHV0ZVBvc2l0aW9uIjoyND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iwiU2hhcGVUaGlja25lc3MiOjE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U2hvd0VsYXBzZWRUaW1lR3JhZGllbnRTdHlsZSI6ZmFsc2V9LCJTY2FsZSI6eyIkaWQiOiIxMjciLCJTdGFydERhdGUiOiIwMDAxLTAxLTAxVDAwOjAwOjAwIiwiRW5kRGF0ZSI6IjIwMTktMDgtMzBUMjM6NTk6MDAiLCJGb3JtYXQiOiJNTU0iLCJUeXBlIjoyLCJBdXRvRGF0ZVJhbmdlIjp0cnVlLCJXb3JraW5nRGF5cyI6MTI3LCJUb2RheU1hcmtlclRleHQiOiJIb3kiLCJBdXRvU2NhbGVUeXBlIjp0cnVlfSwiTWlsZXN0b25lcyI6W10sIlRhc2tzIjpbeyIkaWQiOiIxMjgiLCJHcm91cE5hbWUiOm51bGwsIlN0YXJ0RGF0ZSI6IjIwMTktMDUtMjlUMDA6MDA6MDBaIiwiRW5kRGF0ZSI6IjIwMTktMDgtMzBUMjM6NTk6MDBaIiwiUGVyY2VudGFnZUNvbXBsZXRlIjpudWxsLCJTdHlsZSI6eyIkaWQiOiIxMjkiLCJTaGFwZSI6MiwiU2hhcGVUaGlja25lc3MiOjEsIkR1cmF0aW9uRm9ybWF0IjowLCJJbmNsdWRlTm9uV29ya2luZ0RheXNJbkR1cmF0aW9uIjpmYWxzZSwiUGVyY2VudGFnZUNvbXBsZXRlU3R5bGUiOnsiJGlkIjoiMTMwIiwiRm9udFNldHRpbmdzIjp7IiRpZCI6IjEzMSIsIkZvbnRTaXplIjoxMCwiRm9udE5hbWUiOiJDYWxpYnJpIiwiSXNCb2xkIjpmYWxzZSwiSXNJdGFsaWMiOmZhbHNlLCJJc1VuZGVybGluZWQiOmZhbHNlLCJQYXJlbnRTdHlsZSI6bnVsbH0sIkF1dG9TaXplIjowLCJGb3JlZ3JvdW5kIjp7IiRpZCI6IjEzMiIsIkNvbG9yIjp7IiRyZWYiOiI4NiJ9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EzMyIsIkxpbmVDb2xvciI6bnVsbCwiTGluZVdlaWdodCI6MC4wLCJMaW5lVHlwZSI6MCwiUGFyZW50U3R5bGUiOm51bGx9LCJQYXJlbnRTdHlsZSI6bnVsbH0sIkR1cmF0aW9uU3R5bGUiOnsiJGlkIjoiMTM0IiwiRm9udFNldHRpbmdzIjp7IiRpZCI6IjEzNSIsIkZvbnRTaXplIjoxMCwiRm9udE5hbWUiOiJDYWxpYnJpIiwiSXNCb2xkIjpmYWxzZSwiSXNJdGFsaWMiOmZhbHNlLCJJc1VuZGVybGluZWQiOmZhbHNlLCJQYXJlbnRTdHlsZSI6bnVsbH0sIkF1dG9TaXplIjowLCJGb3JlZ3JvdW5kIjp7IiRpZCI6IjEzNiIsIkNvbG9yIjp7IiRyZWYiOiI5MyJ9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EzNyIsIkxpbmVDb2xvciI6bnVsbCwiTGluZVdlaWdodCI6MC4wLCJMaW5lVHlwZSI6MCwiUGFyZW50U3R5bGUiOm51bGx9LCJQYXJlbnRTdHlsZSI6bnVsbH0sIkhvcml6b250YWxDb25uZWN0b3JTdHlsZSI6eyIkaWQiOiIxMzgiLCJMaW5lQ29sb3IiOnsiJHJlZiI6Ijk4In0sIkxpbmVXZWlnaHQiOjEuMCwiTGluZVR5cGUiOjAsIlBhcmVudFN0eWxlIjpudWxsfSwiVmVydGljYWxDb25uZWN0b3JTdHlsZSI6eyIkaWQiOiIxMzkiLCJMaW5lQ29sb3IiOnsiJHJlZiI6IjEwM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TQwIiwiTWFyZ2luIjp7IiRyZWYiOiIxMDQifSwiUGFkZGluZyI6eyIkcmVmIjoiMTA1In0sIkJhY2tncm91bmQiOnsiJGlkIjoiMTQxIiwiQ29sb3IiOnsiJGlkIjoiMTQyIiwiQSI6MjU1LCJSIjo5MSwiRyI6MTU1LCJCIjoyMTN9fSwiSXNWaXNpYmxlIjp0cnVlLCJXaWR0aCI6MC4wLCJIZWlnaHQiOjE2LjAsIkJvcmRlclN0eWxlIjp7IiRpZCI6IjE0MyIsIkxpbmVDb2xvciI6eyIkcmVmIjoiMTA5In0sIkxpbmVXZWlnaHQiOjAuMCwiTGluZVR5cGUiOjAsIlBhcmVudFN0eWxlIjpudWxsfSwiUGFyZW50U3R5bGUiOm51bGx9LCJUaXRsZVN0eWxlIjp7IiRpZCI6IjE0NCIsIkZvbnRTZXR0aW5ncyI6eyIkaWQiOiIxNDUiLCJGb250U2l6ZSI6MTEsIkZvbnROYW1lIjoiQ2FsaWJyaSIsIklzQm9sZCI6dHJ1ZSwiSXNJdGFsaWMiOmZhbHNlLCJJc1VuZGVybGluZWQiOmZhbHNlLCJQYXJlbnRTdHlsZSI6bnVsbH0sIkF1dG9TaXplIjowLCJGb3JlZ3JvdW5kIjp7IiRpZCI6IjE0NiIsIkNvbG9yIjp7IiRyZWYiOiIxMTQifX0sIk1heFdpZHRoIjo5NjA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xNDciLCJMaW5lQ29sb3IiOm51bGwsIkxpbmVXZWlnaHQiOjAuMCwiTGluZVR5cGUiOjAsIlBhcmVudFN0eWxlIjpudWxsfSwiUGFyZW50U3R5bGUiOm51bGx9LCJEYXRlU3R5bGUiOnsiJGlkIjoiMTQ4IiwiRm9udFNldHRpbmdzIjp7IiRpZCI6IjE0OSIsIkZvbnRTaXplIjoxMCwiRm9udE5hbWUiOiJDYWxpYnJpIiwiSXNCb2xkIjpmYWxzZSwiSXNJdGFsaWMiOmZhbHNlLCJJc1VuZGVybGluZWQiOmZhbHNlLCJQYXJlbnRTdHlsZSI6bnVsbH0sIkF1dG9TaXplIjowLCJGb3JlZ3JvdW5kIjp7IiRpZCI6IjE1MCIsIkNvbG9yIjp7IiRyZWYiOiIxMjEi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xNTEiLCJMaW5lQ29sb3IiOm51bGwsIkxpbmVXZWlnaHQiOjAuMCwiTGluZVR5cGUiOjAsIlBhcmVudFN0eWxlIjpudWxsfSwiUGFyZW50U3R5bGUiOm51bGx9LCJEYXRlRm9ybWF0Ijp7IiRyZWYiOiIxMjUifSwiSXNWaXNpYmxlIjp0cnVlLCJQYXJlbnRTdHlsZSI6bnVsbH0sIkluZGV4IjoxLCJTbWFydER1cmF0aW9uQWN0aXZhdGVkIjpmYWxzZSwiRGF0ZUZvcm1hdCI6eyIkcmVmIjoiMTI1In0sIklkIjoiMGFjZGRmNzEtNTAxOC00ZjM4LWExZGUtZmRiYzZkYzc1MzJmIiwiSW1wb3J0SWQiOm51bGwsIlRpdGxlIjoiUHJveWVjdG8gQXBsaWNhY2lvbmVzIiwiTm90ZSI6bnVsbCwiSHlwZXJsaW5rIjpudWxsLCJJc0NoYW5nZWQiOmZhbHNlLCJJc05ldyI6ZmFsc2V9LHsiJGlkIjoiMTUyIiwiR3JvdXBOYW1lIjpudWxsLCJTdGFydERhdGUiOiIyMDE5LTA2LTAxVDAwOjAwOjAwWiIsIkVuZERhdGUiOiIyMDE5LTA2LTAyVDIzOjU5OjAwWiIsIlBlcmNlbnRhZ2VDb21wbGV0ZSI6bnVsbCwiU3R5bGUiOnsiJGlkIjoiMTUzIiwiU2hhcGUiOjIsIlNoYXBlVGhpY2tuZXNzIjoxLCJEdXJhdGlvbkZvcm1hdCI6MCwiSW5jbHVkZU5vbldvcmtpbmdEYXlzSW5EdXJhdGlvbiI6ZmFsc2UsIlBlcmNlbnRhZ2VDb21wbGV0ZVN0eWxlIjp7IiRpZCI6IjE1NCIsIkZvbnRTZXR0aW5ncyI6eyIkaWQiOiIxNTU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E1NiIsIkxpbmVDb2xvciI6bnVsbCwiTGluZVdlaWdodCI6MC4wLCJMaW5lVHlwZSI6MCwiUGFyZW50U3R5bGUiOm51bGx9LCJQYXJlbnRTdHlsZSI6bnVsbH0sIkR1cmF0aW9uU3R5bGUiOnsiJGlkIjoiMTU3IiwiRm9udFNldHRpbmdzIjp7IiRpZCI6IjE1OC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TU5IiwiTGluZUNvbG9yIjpudWxsLCJMaW5lV2VpZ2h0IjowLjAsIkxpbmVUeXBlIjowLCJQYXJlbnRTdHlsZSI6bnVsbH0sIlBhcmVudFN0eWxlIjpudWxsfSwiSG9yaXpvbnRhbENvbm5lY3RvclN0eWxlIjp7IiRpZCI6IjE2MCIsIkxpbmVDb2xvciI6eyIkcmVmIjoiOTgifSwiTGluZVdlaWdodCI6MS4wLCJMaW5lVHlwZSI6MCwiUGFyZW50U3R5bGUiOm51bGx9LCJWZXJ0aWNhbENvbm5lY3RvclN0eWxlIjp7IiRpZCI6IjE2MSIsIkxpbmVDb2xvciI6eyIkcmVmIjoiMTAx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xNjIiLCJNYXJnaW4iOnsiJHJlZiI6IjEwNCJ9LCJQYWRkaW5nIjp7IiRyZWYiOiIxMDUifSwiQmFja2dyb3VuZCI6eyIkaWQiOiIxNjMiLCJDb2xvciI6eyIkaWQiOiIxNjQiLCJBIjoyNTUsIlIiOjkxLCJHIjoxNTUsIkIiOjIxM319LCJJc1Zpc2libGUiOnRydWUsIldpZHRoIjowLjAsIkhlaWdodCI6MTYuMCwiQm9yZGVyU3R5bGUiOnsiJGlkIjoiMTY1IiwiTGluZUNvbG9yIjp7IiRyZWYiOiIxMDkifSwiTGluZVdlaWdodCI6MC4wLCJMaW5lVHlwZSI6MCwiUGFyZW50U3R5bGUiOm51bGx9LCJQYXJlbnRTdHlsZSI6bnVsbH0sIlRpdGxlU3R5bGUiOnsiJGlkIjoiMTY2IiwiRm9udFNldHRpbmdzIjp7IiRpZCI6IjE2Ny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TY4IiwiTGluZUNvbG9yIjpudWxsLCJMaW5lV2VpZ2h0IjowLjAsIkxpbmVUeXBlIjowLCJQYXJlbnRTdHlsZSI6bnVsbH0sIlBhcmVudFN0eWxlIjpudWxsfSwiRGF0ZVN0eWxlIjp7IiRpZCI6IjE2OSIsIkZvbnRTZXR0aW5ncyI6eyIkaWQiOiIxNzA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xNzEiLCJMaW5lQ29sb3IiOm51bGwsIkxpbmVXZWlnaHQiOjAuMCwiTGluZVR5cGUiOjAsIlBhcmVudFN0eWxlIjpudWxsfSwiUGFyZW50U3R5bGUiOm51bGx9LCJEYXRlRm9ybWF0Ijp7IiRyZWYiOiIxMjUifSwiSXNWaXNpYmxlIjp0cnVlLCJQYXJlbnRTdHlsZSI6bnVsbH0sIkluZGV4IjoyLCJTbWFydER1cmF0aW9uQWN0aXZhdGVkIjpmYWxzZSwiRGF0ZUZvcm1hdCI6eyIkcmVmIjoiMTI1In0sIklkIjoiYmJjOTEwMzAtOTk1My00ZjM1LTk0OTEtOTliOWJlMDlkOWU3IiwiSW1wb3J0SWQiOm51bGwsIlRpdGxlIjoiUmV1bmlvbiAxICIsIk5vdGUiOm51bGwsIkh5cGVybGluayI6bnVsbCwiSXNDaGFuZ2VkIjpmYWxzZSwiSXNOZXciOmZhbHNlfSx7IiRpZCI6IjE3MiIsIkdyb3VwTmFtZSI6bnVsbCwiU3RhcnREYXRlIjoiMjAxOS0wNi0wM1QwMDowMDowMFoiLCJFbmREYXRlIjoiMjAxOS0wNi0wNVQyMzo1OTowMFoiLCJQZXJjZW50YWdlQ29tcGxldGUiOm51bGwsIlN0eWxlIjp7IiRpZCI6IjE3MyIsIlNoYXBlIjoyLCJTaGFwZVRoaWNrbmVzcyI6MSwiRHVyYXRpb25Gb3JtYXQiOjAsIkluY2x1ZGVOb25Xb3JraW5nRGF5c0luRHVyYXRpb24iOmZhbHNlLCJQZXJjZW50YWdlQ29tcGxldGVTdHlsZSI6eyIkaWQiOiIxNzQiLCJGb250U2V0dGluZ3MiOnsiJGlkIjoiMTc1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xNzYiLCJMaW5lQ29sb3IiOm51bGwsIkxpbmVXZWlnaHQiOjAuMCwiTGluZVR5cGUiOjAsIlBhcmVudFN0eWxlIjpudWxsfSwiUGFyZW50U3R5bGUiOm51bGx9LCJEdXJhdGlvblN0eWxlIjp7IiRpZCI6IjE3NyIsIkZvbnRTZXR0aW5ncyI6eyIkaWQiOiIxNzg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E3OSIsIkxpbmVDb2xvciI6bnVsbCwiTGluZVdlaWdodCI6MC4wLCJMaW5lVHlwZSI6MCwiUGFyZW50U3R5bGUiOm51bGx9LCJQYXJlbnRTdHlsZSI6bnVsbH0sIkhvcml6b250YWxDb25uZWN0b3JTdHlsZSI6eyIkaWQiOiIxODAiLCJMaW5lQ29sb3IiOnsiJHJlZiI6Ijk4In0sIkxpbmVXZWlnaHQiOjEuMCwiTGluZVR5cGUiOjAsIlBhcmVudFN0eWxlIjpudWxsfSwiVmVydGljYWxDb25uZWN0b3JTdHlsZSI6eyIkaWQiOiIxODEiLCJMaW5lQ29sb3IiOnsiJHJlZiI6IjEwM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TgyIiwiTWFyZ2luIjp7IiRyZWYiOiIxMDQifSwiUGFkZGluZyI6eyIkcmVmIjoiMTA1In0sIkJhY2tncm91bmQiOnsiJGlkIjoiMTgzIiwiQ29sb3IiOnsiJGlkIjoiMTg0IiwiQSI6MjU1LCJSIjo5MSwiRyI6MTU1LCJCIjoyMTN9fSwiSXNWaXNpYmxlIjp0cnVlLCJXaWR0aCI6MC4wLCJIZWlnaHQiOjE2LjAsIkJvcmRlclN0eWxlIjp7IiRpZCI6IjE4NSIsIkxpbmVDb2xvciI6eyIkcmVmIjoiMTA5In0sIkxpbmVXZWlnaHQiOjAuMCwiTGluZVR5cGUiOjAsIlBhcmVudFN0eWxlIjpudWxsfSwiUGFyZW50U3R5bGUiOm51bGx9LCJUaXRsZVN0eWxlIjp7IiRpZCI6IjE4NiIsIkZvbnRTZXR0aW5ncyI6eyIkaWQiOiIxODc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E4OCIsIkxpbmVDb2xvciI6bnVsbCwiTGluZVdlaWdodCI6MC4wLCJMaW5lVHlwZSI6MCwiUGFyZW50U3R5bGUiOm51bGx9LCJQYXJlbnRTdHlsZSI6bnVsbH0sIkRhdGVTdHlsZSI6eyIkaWQiOiIxODkiLCJGb250U2V0dGluZ3MiOnsiJGlkIjoiMTkw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TkxIiwiTGluZUNvbG9yIjpudWxsLCJMaW5lV2VpZ2h0IjowLjAsIkxpbmVUeXBlIjowLCJQYXJlbnRTdHlsZSI6bnVsbH0sIlBhcmVudFN0eWxlIjpudWxsfSwiRGF0ZUZvcm1hdCI6eyIkcmVmIjoiMTI1In0sIklzVmlzaWJsZSI6dHJ1ZSwiUGFyZW50U3R5bGUiOm51bGx9LCJJbmRleCI6MywiU21hcnREdXJhdGlvbkFjdGl2YXRlZCI6ZmFsc2UsIkRhdGVGb3JtYXQiOnsiJHJlZiI6IjEyNSJ9LCJJZCI6IjYyN2U2OTlhLWU0ZDAtNDFkZi04YzM0LWQ1N2NlMDUyZmQxMyIsIkltcG9ydElkIjpudWxsLCJUaXRsZSI6IkNyZWFyIE9iamV0aXZvcyBkZWwgUHJveWVjdG8iLCJOb3RlIjpudWxsLCJIeXBlcmxpbmsiOm51bGwsIklzQ2hhbmdlZCI6ZmFsc2UsIklzTmV3IjpmYWxzZX0seyIkaWQiOiIxOTIiLCJHcm91cE5hbWUiOm51bGwsIlN0YXJ0RGF0ZSI6IjIwMTktMDYtMDNUMDA6MDA6MDBaIiwiRW5kRGF0ZSI6IjIwMTktMDYtMDVUMjM6NTk6MDBaIiwiUGVyY2VudGFnZUNvbXBsZXRlIjpudWxsLCJTdHlsZSI6eyIkaWQiOiIxOTMiLCJTaGFwZSI6MiwiU2hhcGVUaGlja25lc3MiOjEsIkR1cmF0aW9uRm9ybWF0IjowLCJJbmNsdWRlTm9uV29ya2luZ0RheXNJbkR1cmF0aW9uIjpmYWxzZSwiUGVyY2VudGFnZUNvbXBsZXRlU3R5bGUiOnsiJGlkIjoiMTk0IiwiRm9udFNldHRpbmdzIjp7IiRpZCI6IjE5N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Tk2IiwiTGluZUNvbG9yIjpudWxsLCJMaW5lV2VpZ2h0IjowLjAsIkxpbmVUeXBlIjowLCJQYXJlbnRTdHlsZSI6bnVsbH0sIlBhcmVudFN0eWxlIjpudWxsfSwiRHVyYXRpb25TdHlsZSI6eyIkaWQiOiIxOTciLCJGb250U2V0dGluZ3MiOnsiJGlkIjoiMTk4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xOTkiLCJMaW5lQ29sb3IiOm51bGwsIkxpbmVXZWlnaHQiOjAuMCwiTGluZVR5cGUiOjAsIlBhcmVudFN0eWxlIjpudWxsfSwiUGFyZW50U3R5bGUiOm51bGx9LCJIb3Jpem9udGFsQ29ubmVjdG9yU3R5bGUiOnsiJGlkIjoiMjAwIiwiTGluZUNvbG9yIjp7IiRyZWYiOiI5OCJ9LCJMaW5lV2VpZ2h0IjoxLjAsIkxpbmVUeXBlIjowLCJQYXJlbnRTdHlsZSI6bnVsbH0sIlZlcnRpY2FsQ29ubmVjdG9yU3R5bGUiOnsiJGlkIjoiMjAx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IwMiIsIk1hcmdpbiI6eyIkcmVmIjoiMTA0In0sIlBhZGRpbmciOnsiJHJlZiI6IjEwNSJ9LCJCYWNrZ3JvdW5kIjp7IiRpZCI6IjIwMyIsIkNvbG9yIjp7IiRpZCI6IjIwNCIsIkEiOjI1NSwiUiI6OTEsIkciOjE1NSwiQiI6MjEzfX0sIklzVmlzaWJsZSI6dHJ1ZSwiV2lkdGgiOjAuMCwiSGVpZ2h0IjoxNi4wLCJCb3JkZXJTdHlsZSI6eyIkaWQiOiIyMDUiLCJMaW5lQ29sb3IiOnsiJHJlZiI6IjEwOSJ9LCJMaW5lV2VpZ2h0IjowLjAsIkxpbmVUeXBlIjowLCJQYXJlbnRTdHlsZSI6bnVsbH0sIlBhcmVudFN0eWxlIjpudWxsfSwiVGl0bGVTdHlsZSI6eyIkaWQiOiIyMDYiLCJGb250U2V0dGluZ3MiOnsiJGlkIjoiMjA3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MDgiLCJMaW5lQ29sb3IiOm51bGwsIkxpbmVXZWlnaHQiOjAuMCwiTGluZVR5cGUiOjAsIlBhcmVudFN0eWxlIjpudWxsfSwiUGFyZW50U3R5bGUiOm51bGx9LCJEYXRlU3R5bGUiOnsiJGlkIjoiMjA5IiwiRm9udFNldHRpbmdzIjp7IiRpZCI6IjIxMC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xMSIsIkxpbmVDb2xvciI6bnVsbCwiTGluZVdlaWdodCI6MC4wLCJMaW5lVHlwZSI6MCwiUGFyZW50U3R5bGUiOm51bGx9LCJQYXJlbnRTdHlsZSI6bnVsbH0sIkRhdGVGb3JtYXQiOnsiJHJlZiI6IjEyNSJ9LCJJc1Zpc2libGUiOnRydWUsIlBhcmVudFN0eWxlIjpudWxsfSwiSW5kZXgiOjQsIlNtYXJ0RHVyYXRpb25BY3RpdmF0ZWQiOmZhbHNlLCJEYXRlRm9ybWF0Ijp7IiRyZWYiOiIxMjUifSwiSWQiOiJjZTAxZjNlNS1hMTBlLTRkZDItYTNkZS0wMTQyYjNmN2NkNjIiLCJJbXBvcnRJZCI6bnVsbCwiVGl0bGUiOiJDcmVhciBsb3MgYW50ZWNlZGVudGVzIiwiTm90ZSI6bnVsbCwiSHlwZXJsaW5rIjpudWxsLCJJc0NoYW5nZWQiOmZhbHNlLCJJc05ldyI6ZmFsc2V9LHsiJGlkIjoiMjEyIiwiR3JvdXBOYW1lIjpudWxsLCJTdGFydERhdGUiOiIyMDE5LTA2LTAzVDAwOjAwOjAwWiIsIkVuZERhdGUiOiIyMDE5LTA2LTA1VDIzOjU5OjAwWiIsIlBlcmNlbnRhZ2VDb21wbGV0ZSI6bnVsbCwiU3R5bGUiOnsiJGlkIjoiMjEzIiwiU2hhcGUiOjIsIlNoYXBlVGhpY2tuZXNzIjoxLCJEdXJhdGlvbkZvcm1hdCI6MCwiSW5jbHVkZU5vbldvcmtpbmdEYXlzSW5EdXJhdGlvbiI6ZmFsc2UsIlBlcmNlbnRhZ2VDb21wbGV0ZVN0eWxlIjp7IiRpZCI6IjIxNCIsIkZvbnRTZXR0aW5ncyI6eyIkaWQiOiIyMTU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xNiIsIkxpbmVDb2xvciI6bnVsbCwiTGluZVdlaWdodCI6MC4wLCJMaW5lVHlwZSI6MCwiUGFyZW50U3R5bGUiOm51bGx9LCJQYXJlbnRTdHlsZSI6bnVsbH0sIkR1cmF0aW9uU3R5bGUiOnsiJGlkIjoiMjE3IiwiRm9udFNldHRpbmdzIjp7IiRpZCI6IjIxOC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E5IiwiTGluZUNvbG9yIjpudWxsLCJMaW5lV2VpZ2h0IjowLjAsIkxpbmVUeXBlIjowLCJQYXJlbnRTdHlsZSI6bnVsbH0sIlBhcmVudFN0eWxlIjpudWxsfSwiSG9yaXpvbnRhbENvbm5lY3RvclN0eWxlIjp7IiRpZCI6IjIyMCIsIkxpbmVDb2xvciI6eyIkcmVmIjoiOTgifSwiTGluZVdlaWdodCI6MS4wLCJMaW5lVHlwZSI6MCwiUGFyZW50U3R5bGUiOm51bGx9LCJWZXJ0aWNhbENvbm5lY3RvclN0eWxlIjp7IiRpZCI6IjIyMSIsIkxpbmVDb2xvciI6eyIkcmVmIjoiMTAx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yMjIiLCJNYXJnaW4iOnsiJHJlZiI6IjEwNCJ9LCJQYWRkaW5nIjp7IiRyZWYiOiIxMDUifSwiQmFja2dyb3VuZCI6eyIkaWQiOiIyMjMiLCJDb2xvciI6eyIkaWQiOiIyMjQiLCJBIjoyNTUsIlIiOjkxLCJHIjoxNTUsIkIiOjIxM319LCJJc1Zpc2libGUiOnRydWUsIldpZHRoIjowLjAsIkhlaWdodCI6MTYuMCwiQm9yZGVyU3R5bGUiOnsiJGlkIjoiMjI1IiwiTGluZUNvbG9yIjp7IiRyZWYiOiIxMDkifSwiTGluZVdlaWdodCI6MC4wLCJMaW5lVHlwZSI6MCwiUGFyZW50U3R5bGUiOm51bGx9LCJQYXJlbnRTdHlsZSI6bnVsbH0sIlRpdGxlU3R5bGUiOnsiJGlkIjoiMjI2IiwiRm9udFNldHRpbmdzIjp7IiRpZCI6IjIyNy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I4IiwiTGluZUNvbG9yIjpudWxsLCJMaW5lV2VpZ2h0IjowLjAsIkxpbmVUeXBlIjowLCJQYXJlbnRTdHlsZSI6bnVsbH0sIlBhcmVudFN0eWxlIjpudWxsfSwiRGF0ZVN0eWxlIjp7IiRpZCI6IjIyOSIsIkZvbnRTZXR0aW5ncyI6eyIkaWQiOiIyMzA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MzEiLCJMaW5lQ29sb3IiOm51bGwsIkxpbmVXZWlnaHQiOjAuMCwiTGluZVR5cGUiOjAsIlBhcmVudFN0eWxlIjpudWxsfSwiUGFyZW50U3R5bGUiOm51bGx9LCJEYXRlRm9ybWF0Ijp7IiRyZWYiOiIxMjUifSwiSXNWaXNpYmxlIjp0cnVlLCJQYXJlbnRTdHlsZSI6bnVsbH0sIkluZGV4Ijo1LCJTbWFydER1cmF0aW9uQWN0aXZhdGVkIjpmYWxzZSwiRGF0ZUZvcm1hdCI6eyIkcmVmIjoiMTI1In0sIklkIjoiNzJiMTQyMWUtOTI0NS00YzRlLTkwNDEtNzliNWY3Y2E3YmRiIiwiSW1wb3J0SWQiOm51bGwsIlRpdGxlIjoiUmV2aXNhciBlbCBhbGNhbmNlIHF1ZSB0ZW5kcmEgZWwgcHJvZ3JhbWEiLCJOb3RlIjpudWxsLCJIeXBlcmxpbmsiOm51bGwsIklzQ2hhbmdlZCI6ZmFsc2UsIklzTmV3IjpmYWxzZX0seyIkaWQiOiIyMzIiLCJHcm91cE5hbWUiOm51bGwsIlN0YXJ0RGF0ZSI6IjIwMTktMDYtMDNUMDA6MDA6MDBaIiwiRW5kRGF0ZSI6IjIwMTktMDYtMDVUMjM6NTk6MDBaIiwiUGVyY2VudGFnZUNvbXBsZXRlIjpudWxsLCJTdHlsZSI6eyIkaWQiOiIyMzMiLCJTaGFwZSI6MiwiU2hhcGVUaGlja25lc3MiOjEsIkR1cmF0aW9uRm9ybWF0IjowLCJJbmNsdWRlTm9uV29ya2luZ0RheXNJbkR1cmF0aW9uIjpmYWxzZSwiUGVyY2VudGFnZUNvbXBsZXRlU3R5bGUiOnsiJGlkIjoiMjM0IiwiRm9udFNldHRpbmdzIjp7IiRpZCI6IjIzN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M2IiwiTGluZUNvbG9yIjpudWxsLCJMaW5lV2VpZ2h0IjowLjAsIkxpbmVUeXBlIjowLCJQYXJlbnRTdHlsZSI6bnVsbH0sIlBhcmVudFN0eWxlIjpudWxsfSwiRHVyYXRpb25TdHlsZSI6eyIkaWQiOiIyMzciLCJGb250U2V0dGluZ3MiOnsiJGlkIjoiMjM4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MzkiLCJMaW5lQ29sb3IiOm51bGwsIkxpbmVXZWlnaHQiOjAuMCwiTGluZVR5cGUiOjAsIlBhcmVudFN0eWxlIjpudWxsfSwiUGFyZW50U3R5bGUiOm51bGx9LCJIb3Jpem9udGFsQ29ubmVjdG9yU3R5bGUiOnsiJGlkIjoiMjQwIiwiTGluZUNvbG9yIjp7IiRyZWYiOiI5OCJ9LCJMaW5lV2VpZ2h0IjoxLjAsIkxpbmVUeXBlIjowLCJQYXJlbnRTdHlsZSI6bnVsbH0sIlZlcnRpY2FsQ29ubmVjdG9yU3R5bGUiOnsiJGlkIjoiMjQx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I0MiIsIk1hcmdpbiI6eyIkcmVmIjoiMTA0In0sIlBhZGRpbmciOnsiJHJlZiI6IjEwNSJ9LCJCYWNrZ3JvdW5kIjp7IiRpZCI6IjI0MyIsIkNvbG9yIjp7IiRpZCI6IjI0NCIsIkEiOjI1NSwiUiI6OTEsIkciOjE1NSwiQiI6MjEzfX0sIklzVmlzaWJsZSI6dHJ1ZSwiV2lkdGgiOjAuMCwiSGVpZ2h0IjoxNi4wLCJCb3JkZXJTdHlsZSI6eyIkaWQiOiIyNDUiLCJMaW5lQ29sb3IiOnsiJHJlZiI6IjEwOSJ9LCJMaW5lV2VpZ2h0IjowLjAsIkxpbmVUeXBlIjowLCJQYXJlbnRTdHlsZSI6bnVsbH0sIlBhcmVudFN0eWxlIjpudWxsfSwiVGl0bGVTdHlsZSI6eyIkaWQiOiIyNDYiLCJGb250U2V0dGluZ3MiOnsiJGlkIjoiMjQ3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NDgiLCJMaW5lQ29sb3IiOm51bGwsIkxpbmVXZWlnaHQiOjAuMCwiTGluZVR5cGUiOjAsIlBhcmVudFN0eWxlIjpudWxsfSwiUGFyZW50U3R5bGUiOm51bGx9LCJEYXRlU3R5bGUiOnsiJGlkIjoiMjQ5IiwiRm9udFNldHRpbmdzIjp7IiRpZCI6IjI1MC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1MSIsIkxpbmVDb2xvciI6bnVsbCwiTGluZVdlaWdodCI6MC4wLCJMaW5lVHlwZSI6MCwiUGFyZW50U3R5bGUiOm51bGx9LCJQYXJlbnRTdHlsZSI6bnVsbH0sIkRhdGVGb3JtYXQiOnsiJHJlZiI6IjEyNSJ9LCJJc1Zpc2libGUiOnRydWUsIlBhcmVudFN0eWxlIjpudWxsfSwiSW5kZXgiOjYsIlNtYXJ0RHVyYXRpb25BY3RpdmF0ZWQiOmZhbHNlLCJEYXRlRm9ybWF0Ijp7IiRyZWYiOiIxMjUifSwiSWQiOiIyNWZjNjVmNi02NjA1LTQ2MzEtODdjNS01ZDFjMjM5NTJlZGEiLCJJbXBvcnRJZCI6bnVsbCwiVGl0bGUiOiJpbnZlc3RpZ2FyIHJlcXVlcmltaWVudG9zIGZ1bmNpb25hbGVzIHkgbm8gZnVuY2lvbmFsZXMiLCJOb3RlIjpudWxsLCJIeXBlcmxpbmsiOm51bGwsIklzQ2hhbmdlZCI6ZmFsc2UsIklzTmV3IjpmYWxzZX0seyIkaWQiOiIyNTIiLCJHcm91cE5hbWUiOm51bGwsIlN0YXJ0RGF0ZSI6IjIwMTktMDYtMDNUMDA6MDA6MDBaIiwiRW5kRGF0ZSI6IjIwMTktMDYtMDNUMjM6NTk6MDBaIiwiUGVyY2VudGFnZUNvbXBsZXRlIjpudWxsLCJTdHlsZSI6eyIkaWQiOiIyNTMiLCJTaGFwZSI6MiwiU2hhcGVUaGlja25lc3MiOjEsIkR1cmF0aW9uRm9ybWF0IjowLCJJbmNsdWRlTm9uV29ya2luZ0RheXNJbkR1cmF0aW9uIjpmYWxzZSwiUGVyY2VudGFnZUNvbXBsZXRlU3R5bGUiOnsiJGlkIjoiMjU0IiwiRm9udFNldHRpbmdzIjp7IiRpZCI6IjI1N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U2IiwiTGluZUNvbG9yIjpudWxsLCJMaW5lV2VpZ2h0IjowLjAsIkxpbmVUeXBlIjowLCJQYXJlbnRTdHlsZSI6bnVsbH0sIlBhcmVudFN0eWxlIjpudWxsfSwiRHVyYXRpb25TdHlsZSI6eyIkaWQiOiIyNTciLCJGb250U2V0dGluZ3MiOnsiJGlkIjoiMjU4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NTkiLCJMaW5lQ29sb3IiOm51bGwsIkxpbmVXZWlnaHQiOjAuMCwiTGluZVR5cGUiOjAsIlBhcmVudFN0eWxlIjpudWxsfSwiUGFyZW50U3R5bGUiOm51bGx9LCJIb3Jpem9udGFsQ29ubmVjdG9yU3R5bGUiOnsiJGlkIjoiMjYwIiwiTGluZUNvbG9yIjp7IiRyZWYiOiI5OCJ9LCJMaW5lV2VpZ2h0IjoxLjAsIkxpbmVUeXBlIjowLCJQYXJlbnRTdHlsZSI6bnVsbH0sIlZlcnRpY2FsQ29ubmVjdG9yU3R5bGUiOnsiJGlkIjoiMjYx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I2MiIsIk1hcmdpbiI6eyIkcmVmIjoiMTA0In0sIlBhZGRpbmciOnsiJHJlZiI6IjEwNSJ9LCJCYWNrZ3JvdW5kIjp7IiRpZCI6IjI2MyIsIkNvbG9yIjp7IiRpZCI6IjI2NCIsIkEiOjI1NSwiUiI6OTEsIkciOjE1NSwiQiI6MjEzfX0sIklzVmlzaWJsZSI6dHJ1ZSwiV2lkdGgiOjAuMCwiSGVpZ2h0IjoxNi4wLCJCb3JkZXJTdHlsZSI6eyIkaWQiOiIyNjUiLCJMaW5lQ29sb3IiOnsiJHJlZiI6IjEwOSJ9LCJMaW5lV2VpZ2h0IjowLjAsIkxpbmVUeXBlIjowLCJQYXJlbnRTdHlsZSI6bnVsbH0sIlBhcmVudFN0eWxlIjpudWxsfSwiVGl0bGVTdHlsZSI6eyIkaWQiOiIyNjYiLCJGb250U2V0dGluZ3MiOnsiJGlkIjoiMjY3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NjgiLCJMaW5lQ29sb3IiOm51bGwsIkxpbmVXZWlnaHQiOjAuMCwiTGluZVR5cGUiOjAsIlBhcmVudFN0eWxlIjpudWxsfSwiUGFyZW50U3R5bGUiOm51bGx9LCJEYXRlU3R5bGUiOnsiJGlkIjoiMjY5IiwiRm9udFNldHRpbmdzIjp7IiRpZCI6IjI3MC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3MSIsIkxpbmVDb2xvciI6bnVsbCwiTGluZVdlaWdodCI6MC4wLCJMaW5lVHlwZSI6MCwiUGFyZW50U3R5bGUiOm51bGx9LCJQYXJlbnRTdHlsZSI6bnVsbH0sIkRhdGVGb3JtYXQiOnsiJHJlZiI6IjEyNSJ9LCJJc1Zpc2libGUiOnRydWUsIlBhcmVudFN0eWxlIjpudWxsfSwiSW5kZXgiOjcsIlNtYXJ0RHVyYXRpb25BY3RpdmF0ZWQiOmZhbHNlLCJEYXRlRm9ybWF0Ijp7IiRyZWYiOiIxMjUifSwiSWQiOiIxMWZhYTFiOS1kYzlhLTQwY2YtODgyZi1iY2IyOTc0YWVkMTIiLCJJbXBvcnRJZCI6bnVsbCwiVGl0bGUiOiJSZXVuaW9uIDIiLCJOb3RlIjpudWxsLCJIeXBlcmxpbmsiOm51bGwsIklzQ2hhbmdlZCI6ZmFsc2UsIklzTmV3IjpmYWxzZX0seyIkaWQiOiIyNzIiLCJHcm91cE5hbWUiOm51bGwsIlN0YXJ0RGF0ZSI6IjIwMTktMDYtMDNUMDA6MDA6MDBaIiwiRW5kRGF0ZSI6IjIwMTktMDYtMDVUMjM6NTk6MDBaIiwiUGVyY2VudGFnZUNvbXBsZXRlIjpudWxsLCJTdHlsZSI6eyIkaWQiOiIyNzMiLCJTaGFwZSI6MiwiU2hhcGVUaGlja25lc3MiOjEsIkR1cmF0aW9uRm9ybWF0IjowLCJJbmNsdWRlTm9uV29ya2luZ0RheXNJbkR1cmF0aW9uIjpmYWxzZSwiUGVyY2VudGFnZUNvbXBsZXRlU3R5bGUiOnsiJGlkIjoiMjc0IiwiRm9udFNldHRpbmdzIjp7IiRpZCI6IjI3N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c2IiwiTGluZUNvbG9yIjpudWxsLCJMaW5lV2VpZ2h0IjowLjAsIkxpbmVUeXBlIjowLCJQYXJlbnRTdHlsZSI6bnVsbH0sIlBhcmVudFN0eWxlIjpudWxsfSwiRHVyYXRpb25TdHlsZSI6eyIkaWQiOiIyNzciLCJGb250U2V0dGluZ3MiOnsiJGlkIjoiMjc4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NzkiLCJMaW5lQ29sb3IiOm51bGwsIkxpbmVXZWlnaHQiOjAuMCwiTGluZVR5cGUiOjAsIlBhcmVudFN0eWxlIjpudWxsfSwiUGFyZW50U3R5bGUiOm51bGx9LCJIb3Jpem9udGFsQ29ubmVjdG9yU3R5bGUiOnsiJGlkIjoiMjgwIiwiTGluZUNvbG9yIjp7IiRyZWYiOiI5OCJ9LCJMaW5lV2VpZ2h0IjoxLjAsIkxpbmVUeXBlIjowLCJQYXJlbnRTdHlsZSI6bnVsbH0sIlZlcnRpY2FsQ29ubmVjdG9yU3R5bGUiOnsiJGlkIjoiMjgx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I4MiIsIk1hcmdpbiI6eyIkcmVmIjoiMTA0In0sIlBhZGRpbmciOnsiJHJlZiI6IjEwNSJ9LCJCYWNrZ3JvdW5kIjp7IiRpZCI6IjI4MyIsIkNvbG9yIjp7IiRpZCI6IjI4NCIsIkEiOjI1NSwiUiI6OTEsIkciOjE1NSwiQiI6MjEzfX0sIklzVmlzaWJsZSI6dHJ1ZSwiV2lkdGgiOjAuMCwiSGVpZ2h0IjoxNi4wLCJCb3JkZXJTdHlsZSI6eyIkaWQiOiIyODUiLCJMaW5lQ29sb3IiOnsiJHJlZiI6IjEwOSJ9LCJMaW5lV2VpZ2h0IjowLjAsIkxpbmVUeXBlIjowLCJQYXJlbnRTdHlsZSI6bnVsbH0sIlBhcmVudFN0eWxlIjpudWxsfSwiVGl0bGVTdHlsZSI6eyIkaWQiOiIyODYiLCJGb250U2V0dGluZ3MiOnsiJGlkIjoiMjg3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ODgiLCJMaW5lQ29sb3IiOm51bGwsIkxpbmVXZWlnaHQiOjAuMCwiTGluZVR5cGUiOjAsIlBhcmVudFN0eWxlIjpudWxsfSwiUGFyZW50U3R5bGUiOm51bGx9LCJEYXRlU3R5bGUiOnsiJGlkIjoiMjg5IiwiRm9udFNldHRpbmdzIjp7IiRpZCI6IjI5MC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5MSIsIkxpbmVDb2xvciI6bnVsbCwiTGluZVdlaWdodCI6MC4wLCJMaW5lVHlwZSI6MCwiUGFyZW50U3R5bGUiOm51bGx9LCJQYXJlbnRTdHlsZSI6bnVsbH0sIkRhdGVGb3JtYXQiOnsiJHJlZiI6IjEyNSJ9LCJJc1Zpc2libGUiOnRydWUsIlBhcmVudFN0eWxlIjpudWxsfSwiSW5kZXgiOjgsIlNtYXJ0RHVyYXRpb25BY3RpdmF0ZWQiOmZhbHNlLCJEYXRlRm9ybWF0Ijp7IiRyZWYiOiIxMjUifSwiSWQiOiJjZDExYzUyMC1kNDI4LTQwMjEtOWFhNC0zZTc0NGNlNTM5NjUiLCJJbXBvcnRJZCI6bnVsbCwiVGl0bGUiOiJDcmVhY2lvbiBkZSBTdG9yeSBCb2FyZCIsIk5vdGUiOm51bGwsIkh5cGVybGluayI6bnVsbCwiSXNDaGFuZ2VkIjpmYWxzZSwiSXNOZXciOmZhbHNlfSx7IiRpZCI6IjI5MiIsIkdyb3VwTmFtZSI6bnVsbCwiU3RhcnREYXRlIjoiMjAxOS0wNi0wNFQwMDowMDowMFoiLCJFbmREYXRlIjoiMjAxOS0wNi0wNFQyMzo1OTowMFoiLCJQZXJjZW50YWdlQ29tcGxldGUiOm51bGwsIlN0eWxlIjp7IiRpZCI6IjI5MyIsIlNoYXBlIjoyLCJTaGFwZVRoaWNrbmVzcyI6MSwiRHVyYXRpb25Gb3JtYXQiOjAsIkluY2x1ZGVOb25Xb3JraW5nRGF5c0luRHVyYXRpb24iOmZhbHNlLCJQZXJjZW50YWdlQ29tcGxldGVTdHlsZSI6eyIkaWQiOiIyOTQiLCJGb250U2V0dGluZ3MiOnsiJGlkIjoiMjk1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yOTYiLCJMaW5lQ29sb3IiOm51bGwsIkxpbmVXZWlnaHQiOjAuMCwiTGluZVR5cGUiOjAsIlBhcmVudFN0eWxlIjpudWxsfSwiUGFyZW50U3R5bGUiOm51bGx9LCJEdXJhdGlvblN0eWxlIjp7IiRpZCI6IjI5NyIsIkZvbnRTZXR0aW5ncyI6eyIkaWQiOiIyOTg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5OSIsIkxpbmVDb2xvciI6bnVsbCwiTGluZVdlaWdodCI6MC4wLCJMaW5lVHlwZSI6MCwiUGFyZW50U3R5bGUiOm51bGx9LCJQYXJlbnRTdHlsZSI6bnVsbH0sIkhvcml6b250YWxDb25uZWN0b3JTdHlsZSI6eyIkaWQiOiIzMDAiLCJMaW5lQ29sb3IiOnsiJHJlZiI6Ijk4In0sIkxpbmVXZWlnaHQiOjEuMCwiTGluZVR5cGUiOjAsIlBhcmVudFN0eWxlIjpudWxsfSwiVmVydGljYWxDb25uZWN0b3JTdHlsZSI6eyIkaWQiOiIzMDEiLCJMaW5lQ29sb3IiOnsiJHJlZiI6IjEwM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zAyIiwiTWFyZ2luIjp7IiRyZWYiOiIxMDQifSwiUGFkZGluZyI6eyIkcmVmIjoiMTA1In0sIkJhY2tncm91bmQiOnsiJGlkIjoiMzAzIiwiQ29sb3IiOnsiJGlkIjoiMzA0IiwiQSI6MjU1LCJSIjo5MSwiRyI6MTU1LCJCIjoyMTN9fSwiSXNWaXNpYmxlIjp0cnVlLCJXaWR0aCI6MC4wLCJIZWlnaHQiOjE2LjAsIkJvcmRlclN0eWxlIjp7IiRpZCI6IjMwNSIsIkxpbmVDb2xvciI6eyIkcmVmIjoiMTA5In0sIkxpbmVXZWlnaHQiOjAuMCwiTGluZVR5cGUiOjAsIlBhcmVudFN0eWxlIjpudWxsfSwiUGFyZW50U3R5bGUiOm51bGx9LCJUaXRsZVN0eWxlIjp7IiRpZCI6IjMwNiIsIkZvbnRTZXR0aW5ncyI6eyIkaWQiOiIzMDc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wOCIsIkxpbmVDb2xvciI6bnVsbCwiTGluZVdlaWdodCI6MC4wLCJMaW5lVHlwZSI6MCwiUGFyZW50U3R5bGUiOm51bGx9LCJQYXJlbnRTdHlsZSI6bnVsbH0sIkRhdGVTdHlsZSI6eyIkaWQiOiIzMDkiLCJGb250U2V0dGluZ3MiOnsiJGlkIjoiMzEw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ExIiwiTGluZUNvbG9yIjpudWxsLCJMaW5lV2VpZ2h0IjowLjAsIkxpbmVUeXBlIjowLCJQYXJlbnRTdHlsZSI6bnVsbH0sIlBhcmVudFN0eWxlIjpudWxsfSwiRGF0ZUZvcm1hdCI6eyIkcmVmIjoiMTI1In0sIklzVmlzaWJsZSI6dHJ1ZSwiUGFyZW50U3R5bGUiOm51bGx9LCJJbmRleCI6OSwiU21hcnREdXJhdGlvbkFjdGl2YXRlZCI6ZmFsc2UsIkRhdGVGb3JtYXQiOnsiJHJlZiI6IjEyNSJ9LCJJZCI6IjRmN2Q0MDBmLTEwZjQtNDNjYi1hYzc3LWEwZDAzYmI5ODQ3OSIsIkltcG9ydElkIjpudWxsLCJUaXRsZSI6IkNyZWFjacOzbiBkZSBTdG9yeSBCb2FyZCBkZSBBZG1pbmlzdHJhZG9yIiwiTm90ZSI6bnVsbCwiSHlwZXJsaW5rIjpudWxsLCJJc0NoYW5nZWQiOmZhbHNlLCJJc05ldyI6ZmFsc2V9LHsiJGlkIjoiMzEyIiwiR3JvdXBOYW1lIjpudWxsLCJTdGFydERhdGUiOiIyMDE5LTA2LTAzVDAwOjAwOjAwWiIsIkVuZERhdGUiOiIyMDE5LTA2LTA1VDIzOjU5OjAwWiIsIlBlcmNlbnRhZ2VDb21wbGV0ZSI6bnVsbCwiU3R5bGUiOnsiJGlkIjoiMzEzIiwiU2hhcGUiOjIsIlNoYXBlVGhpY2tuZXNzIjoxLCJEdXJhdGlvbkZvcm1hdCI6MCwiSW5jbHVkZU5vbldvcmtpbmdEYXlzSW5EdXJhdGlvbiI6ZmFsc2UsIlBlcmNlbnRhZ2VDb21wbGV0ZVN0eWxlIjp7IiRpZCI6IjMxNCIsIkZvbnRTZXR0aW5ncyI6eyIkaWQiOiIzMTU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MxNiIsIkxpbmVDb2xvciI6bnVsbCwiTGluZVdlaWdodCI6MC4wLCJMaW5lVHlwZSI6MCwiUGFyZW50U3R5bGUiOm51bGx9LCJQYXJlbnRTdHlsZSI6bnVsbH0sIkR1cmF0aW9uU3R5bGUiOnsiJGlkIjoiMzE3IiwiRm9udFNldHRpbmdzIjp7IiRpZCI6IjMxOC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zE5IiwiTGluZUNvbG9yIjpudWxsLCJMaW5lV2VpZ2h0IjowLjAsIkxpbmVUeXBlIjowLCJQYXJlbnRTdHlsZSI6bnVsbH0sIlBhcmVudFN0eWxlIjpudWxsfSwiSG9yaXpvbnRhbENvbm5lY3RvclN0eWxlIjp7IiRpZCI6IjMyMCIsIkxpbmVDb2xvciI6eyIkcmVmIjoiOTgifSwiTGluZVdlaWdodCI6MS4wLCJMaW5lVHlwZSI6MCwiUGFyZW50U3R5bGUiOm51bGx9LCJWZXJ0aWNhbENvbm5lY3RvclN0eWxlIjp7IiRpZCI6IjMyMSIsIkxpbmVDb2xvciI6eyIkcmVmIjoiMTAx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zMjIiLCJNYXJnaW4iOnsiJHJlZiI6IjEwNCJ9LCJQYWRkaW5nIjp7IiRyZWYiOiIxMDUifSwiQmFja2dyb3VuZCI6eyIkaWQiOiIzMjMiLCJDb2xvciI6eyIkaWQiOiIzMjQiLCJBIjoyNTUsIlIiOjkxLCJHIjoxNTUsIkIiOjIxM319LCJJc1Zpc2libGUiOnRydWUsIldpZHRoIjowLjAsIkhlaWdodCI6MTYuMCwiQm9yZGVyU3R5bGUiOnsiJGlkIjoiMzI1IiwiTGluZUNvbG9yIjp7IiRyZWYiOiIxMDkifSwiTGluZVdlaWdodCI6MC4wLCJMaW5lVHlwZSI6MCwiUGFyZW50U3R5bGUiOm51bGx9LCJQYXJlbnRTdHlsZSI6bnVsbH0sIlRpdGxlU3R5bGUiOnsiJGlkIjoiMzI2IiwiRm9udFNldHRpbmdzIjp7IiRpZCI6IjMyNy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zI4IiwiTGluZUNvbG9yIjpudWxsLCJMaW5lV2VpZ2h0IjowLjAsIkxpbmVUeXBlIjowLCJQYXJlbnRTdHlsZSI6bnVsbH0sIlBhcmVudFN0eWxlIjpudWxsfSwiRGF0ZVN0eWxlIjp7IiRpZCI6IjMyOSIsIkZvbnRTZXR0aW5ncyI6eyIkaWQiOiIzMzA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zMzEiLCJMaW5lQ29sb3IiOm51bGwsIkxpbmVXZWlnaHQiOjAuMCwiTGluZVR5cGUiOjAsIlBhcmVudFN0eWxlIjpudWxsfSwiUGFyZW50U3R5bGUiOm51bGx9LCJEYXRlRm9ybWF0Ijp7IiRyZWYiOiIxMjUifSwiSXNWaXNpYmxlIjp0cnVlLCJQYXJlbnRTdHlsZSI6bnVsbH0sIkluZGV4IjoxMCwiU21hcnREdXJhdGlvbkFjdGl2YXRlZCI6ZmFsc2UsIkRhdGVGb3JtYXQiOnsiJHJlZiI6IjEyNSJ9LCJJZCI6IjdmZTA5NzY2LWUwYzEtNDMyOS1hMWU2LTQzMzUzNjg1M2FjZSIsIkltcG9ydElkIjpudWxsLCJUaXRsZSI6IkNyZWFjaW9uIGRlbCBkaWFncmFtYSBkZSBjbGFzZXMiLCJOb3RlIjpudWxsLCJIeXBlcmxpbmsiOm51bGwsIklzQ2hhbmdlZCI6ZmFsc2UsIklzTmV3IjpmYWxzZX0seyIkaWQiOiIzMzIiLCJHcm91cE5hbWUiOm51bGwsIlN0YXJ0RGF0ZSI6IjIwMTktMDYtMDNUMDA6MDA6MDBaIiwiRW5kRGF0ZSI6IjIwMTktMDYtMDVUMjM6NTk6MDBaIiwiUGVyY2VudGFnZUNvbXBsZXRlIjpudWxsLCJTdHlsZSI6eyIkaWQiOiIzMzMiLCJTaGFwZSI6MiwiU2hhcGVUaGlja25lc3MiOjEsIkR1cmF0aW9uRm9ybWF0IjowLCJJbmNsdWRlTm9uV29ya2luZ0RheXNJbkR1cmF0aW9uIjpmYWxzZSwiUGVyY2VudGFnZUNvbXBsZXRlU3R5bGUiOnsiJGlkIjoiMzM0IiwiRm9udFNldHRpbmdzIjp7IiRpZCI6IjMzN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zM2IiwiTGluZUNvbG9yIjpudWxsLCJMaW5lV2VpZ2h0IjowLjAsIkxpbmVUeXBlIjowLCJQYXJlbnRTdHlsZSI6bnVsbH0sIlBhcmVudFN0eWxlIjpudWxsfSwiRHVyYXRpb25TdHlsZSI6eyIkaWQiOiIzMzciLCJGb250U2V0dGluZ3MiOnsiJGlkIjoiMzM4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MzkiLCJMaW5lQ29sb3IiOm51bGwsIkxpbmVXZWlnaHQiOjAuMCwiTGluZVR5cGUiOjAsIlBhcmVudFN0eWxlIjpudWxsfSwiUGFyZW50U3R5bGUiOm51bGx9LCJIb3Jpem9udGFsQ29ubmVjdG9yU3R5bGUiOnsiJGlkIjoiMzQwIiwiTGluZUNvbG9yIjp7IiRyZWYiOiI5OCJ9LCJMaW5lV2VpZ2h0IjoxLjAsIkxpbmVUeXBlIjowLCJQYXJlbnRTdHlsZSI6bnVsbH0sIlZlcnRpY2FsQ29ubmVjdG9yU3R5bGUiOnsiJGlkIjoiMzQx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M0MiIsIk1hcmdpbiI6eyIkcmVmIjoiMTA0In0sIlBhZGRpbmciOnsiJHJlZiI6IjEwNSJ9LCJCYWNrZ3JvdW5kIjp7IiRpZCI6IjM0MyIsIkNvbG9yIjp7IiRpZCI6IjM0NCIsIkEiOjI1NSwiUiI6OTEsIkciOjE1NSwiQiI6MjEzfX0sIklzVmlzaWJsZSI6dHJ1ZSwiV2lkdGgiOjAuMCwiSGVpZ2h0IjoxNi4wLCJCb3JkZXJTdHlsZSI6eyIkaWQiOiIzNDUiLCJMaW5lQ29sb3IiOnsiJHJlZiI6IjEwOSJ9LCJMaW5lV2VpZ2h0IjowLjAsIkxpbmVUeXBlIjowLCJQYXJlbnRTdHlsZSI6bnVsbH0sIlBhcmVudFN0eWxlIjpudWxsfSwiVGl0bGVTdHlsZSI6eyIkaWQiOiIzNDYiLCJGb250U2V0dGluZ3MiOnsiJGlkIjoiMzQ3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zNDgiLCJMaW5lQ29sb3IiOm51bGwsIkxpbmVXZWlnaHQiOjAuMCwiTGluZVR5cGUiOjAsIlBhcmVudFN0eWxlIjpudWxsfSwiUGFyZW50U3R5bGUiOm51bGx9LCJEYXRlU3R5bGUiOnsiJGlkIjoiMzQ5IiwiRm9udFNldHRpbmdzIjp7IiRpZCI6IjM1MC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1MSIsIkxpbmVDb2xvciI6bnVsbCwiTGluZVdlaWdodCI6MC4wLCJMaW5lVHlwZSI6MCwiUGFyZW50U3R5bGUiOm51bGx9LCJQYXJlbnRTdHlsZSI6bnVsbH0sIkRhdGVGb3JtYXQiOnsiJHJlZiI6IjEyNSJ9LCJJc1Zpc2libGUiOnRydWUsIlBhcmVudFN0eWxlIjpudWxsfSwiSW5kZXgiOjExLCJTbWFydER1cmF0aW9uQWN0aXZhdGVkIjpmYWxzZSwiRGF0ZUZvcm1hdCI6eyIkcmVmIjoiMTI1In0sIklkIjoiZTIzMjM2M2QtMTMwNS00NjI0LWEwZjMtNzI0YTBjMTQ5ZDlkIiwiSW1wb3J0SWQiOm51bGwsIlRpdGxlIjoiQ3JlYWNpb24gZGUgbGEgbGluZWEgZ3JhZmljYSIsIk5vdGUiOm51bGwsIkh5cGVybGluayI6bnVsbCwiSXNDaGFuZ2VkIjpmYWxzZSwiSXNOZXciOmZhbHNlfSx7IiRpZCI6IjM1MiIsIkdyb3VwTmFtZSI6bnVsbCwiU3RhcnREYXRlIjoiMjAxOS0wNi0wNVQwMDowMDowMFoiLCJFbmREYXRlIjoiMjAxOS0wNi0wNVQyMzo1OTowMFoiLCJQZXJjZW50YWdlQ29tcGxldGUiOm51bGwsIlN0eWxlIjp7IiRpZCI6IjM1MyIsIlNoYXBlIjoyLCJTaGFwZVRoaWNrbmVzcyI6MSwiRHVyYXRpb25Gb3JtYXQiOjAsIkluY2x1ZGVOb25Xb3JraW5nRGF5c0luRHVyYXRpb24iOmZhbHNlLCJQZXJjZW50YWdlQ29tcGxldGVTdHlsZSI6eyIkaWQiOiIzNTQiLCJGb250U2V0dGluZ3MiOnsiJGlkIjoiMzU1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NTYiLCJMaW5lQ29sb3IiOm51bGwsIkxpbmVXZWlnaHQiOjAuMCwiTGluZVR5cGUiOjAsIlBhcmVudFN0eWxlIjpudWxsfSwiUGFyZW50U3R5bGUiOm51bGx9LCJEdXJhdGlvblN0eWxlIjp7IiRpZCI6IjM1NyIsIkZvbnRTZXR0aW5ncyI6eyIkaWQiOiIzNTg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M1OSIsIkxpbmVDb2xvciI6bnVsbCwiTGluZVdlaWdodCI6MC4wLCJMaW5lVHlwZSI6MCwiUGFyZW50U3R5bGUiOm51bGx9LCJQYXJlbnRTdHlsZSI6bnVsbH0sIkhvcml6b250YWxDb25uZWN0b3JTdHlsZSI6eyIkaWQiOiIzNjAiLCJMaW5lQ29sb3IiOnsiJHJlZiI6Ijk4In0sIkxpbmVXZWlnaHQiOjEuMCwiTGluZVR5cGUiOjAsIlBhcmVudFN0eWxlIjpudWxsfSwiVmVydGljYWxDb25uZWN0b3JTdHlsZSI6eyIkaWQiOiIzNjEiLCJMaW5lQ29sb3IiOnsiJHJlZiI6IjEwM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zYyIiwiTWFyZ2luIjp7IiRyZWYiOiIxMDQifSwiUGFkZGluZyI6eyIkcmVmIjoiMTA1In0sIkJhY2tncm91bmQiOnsiJGlkIjoiMzYzIiwiQ29sb3IiOnsiJGlkIjoiMzY0IiwiQSI6MjU1LCJSIjo5MSwiRyI6MTU1LCJCIjoyMTN9fSwiSXNWaXNpYmxlIjp0cnVlLCJXaWR0aCI6MC4wLCJIZWlnaHQiOjE2LjAsIkJvcmRlclN0eWxlIjp7IiRpZCI6IjM2NSIsIkxpbmVDb2xvciI6eyIkcmVmIjoiMTA5In0sIkxpbmVXZWlnaHQiOjAuMCwiTGluZVR5cGUiOjAsIlBhcmVudFN0eWxlIjpudWxsfSwiUGFyZW50U3R5bGUiOm51bGx9LCJUaXRsZVN0eWxlIjp7IiRpZCI6IjM2NiIsIkZvbnRTZXR0aW5ncyI6eyIkaWQiOiIzNjc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2OCIsIkxpbmVDb2xvciI6bnVsbCwiTGluZVdlaWdodCI6MC4wLCJMaW5lVHlwZSI6MCwiUGFyZW50U3R5bGUiOm51bGx9LCJQYXJlbnRTdHlsZSI6bnVsbH0sIkRhdGVTdHlsZSI6eyIkaWQiOiIzNjkiLCJGb250U2V0dGluZ3MiOnsiJGlkIjoiMzcw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cxIiwiTGluZUNvbG9yIjpudWxsLCJMaW5lV2VpZ2h0IjowLjAsIkxpbmVUeXBlIjowLCJQYXJlbnRTdHlsZSI6bnVsbH0sIlBhcmVudFN0eWxlIjpudWxsfSwiRGF0ZUZvcm1hdCI6eyIkcmVmIjoiMTI1In0sIklzVmlzaWJsZSI6dHJ1ZSwiUGFyZW50U3R5bGUiOm51bGx9LCJJbmRleCI6MTIsIlNtYXJ0RHVyYXRpb25BY3RpdmF0ZWQiOmZhbHNlLCJEYXRlRm9ybWF0Ijp7IiRyZWYiOiIxMjUifSwiSWQiOiI3OTlhNWMwMy04MzUzLTRmZTEtODc2ZC1iYzJmN2U1YTFmN2QiLCJJbXBvcnRJZCI6bnVsbCwiVGl0bGUiOiJSZXVuaW9uIDMiLCJOb3RlIjpudWxsLCJIeXBlcmxpbmsiOm51bGwsIklzQ2hhbmdlZCI6ZmFsc2UsIklzTmV3IjpmYWxzZX0seyIkaWQiOiIzNzIiLCJHcm91cE5hbWUiOm51bGwsIlN0YXJ0RGF0ZSI6IjIwMTktMDYtMDNUMDA6MDA6MDBaIiwiRW5kRGF0ZSI6IjIwMTktMDYtMDVUMjM6NTk6MDBaIiwiUGVyY2VudGFnZUNvbXBsZXRlIjpudWxsLCJTdHlsZSI6eyIkaWQiOiIzNzMiLCJTaGFwZSI6MiwiU2hhcGVUaGlja25lc3MiOjEsIkR1cmF0aW9uRm9ybWF0IjowLCJJbmNsdWRlTm9uV29ya2luZ0RheXNJbkR1cmF0aW9uIjpmYWxzZSwiUGVyY2VudGFnZUNvbXBsZXRlU3R5bGUiOnsiJGlkIjoiMzc0IiwiRm9udFNldHRpbmdzIjp7IiRpZCI6IjM3N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zc2IiwiTGluZUNvbG9yIjpudWxsLCJMaW5lV2VpZ2h0IjowLjAsIkxpbmVUeXBlIjowLCJQYXJlbnRTdHlsZSI6bnVsbH0sIlBhcmVudFN0eWxlIjpudWxsfSwiRHVyYXRpb25TdHlsZSI6eyIkaWQiOiIzNzciLCJGb250U2V0dGluZ3MiOnsiJGlkIjoiMzc4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NzkiLCJMaW5lQ29sb3IiOm51bGwsIkxpbmVXZWlnaHQiOjAuMCwiTGluZVR5cGUiOjAsIlBhcmVudFN0eWxlIjpudWxsfSwiUGFyZW50U3R5bGUiOm51bGx9LCJIb3Jpem9udGFsQ29ubmVjdG9yU3R5bGUiOnsiJGlkIjoiMzgwIiwiTGluZUNvbG9yIjp7IiRyZWYiOiI5OCJ9LCJMaW5lV2VpZ2h0IjoxLjAsIkxpbmVUeXBlIjowLCJQYXJlbnRTdHlsZSI6bnVsbH0sIlZlcnRpY2FsQ29ubmVjdG9yU3R5bGUiOnsiJGlkIjoiMzgx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M4MiIsIk1hcmdpbiI6eyIkcmVmIjoiMTA0In0sIlBhZGRpbmciOnsiJHJlZiI6IjEwNSJ9LCJCYWNrZ3JvdW5kIjp7IiRpZCI6IjM4MyIsIkNvbG9yIjp7IiRpZCI6IjM4NCIsIkEiOjI1NSwiUiI6OTEsIkciOjE1NSwiQiI6MjEzfX0sIklzVmlzaWJsZSI6dHJ1ZSwiV2lkdGgiOjAuMCwiSGVpZ2h0IjoxNi4wLCJCb3JkZXJTdHlsZSI6eyIkaWQiOiIzODUiLCJMaW5lQ29sb3IiOnsiJHJlZiI6IjEwOSJ9LCJMaW5lV2VpZ2h0IjowLjAsIkxpbmVUeXBlIjowLCJQYXJlbnRTdHlsZSI6bnVsbH0sIlBhcmVudFN0eWxlIjpudWxsfSwiVGl0bGVTdHlsZSI6eyIkaWQiOiIzODYiLCJGb250U2V0dGluZ3MiOnsiJGlkIjoiMzg3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zODgiLCJMaW5lQ29sb3IiOm51bGwsIkxpbmVXZWlnaHQiOjAuMCwiTGluZVR5cGUiOjAsIlBhcmVudFN0eWxlIjpudWxsfSwiUGFyZW50U3R5bGUiOm51bGx9LCJEYXRlU3R5bGUiOnsiJGlkIjoiMzg5IiwiRm9udFNldHRpbmdzIjp7IiRpZCI6IjM5MC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5MSIsIkxpbmVDb2xvciI6bnVsbCwiTGluZVdlaWdodCI6MC4wLCJMaW5lVHlwZSI6MCwiUGFyZW50U3R5bGUiOm51bGx9LCJQYXJlbnRTdHlsZSI6bnVsbH0sIkRhdGVGb3JtYXQiOnsiJHJlZiI6IjEyNSJ9LCJJc1Zpc2libGUiOnRydWUsIlBhcmVudFN0eWxlIjpudWxsfSwiSW5kZXgiOjEzLCJTbWFydER1cmF0aW9uQWN0aXZhdGVkIjpmYWxzZSwiRGF0ZUZvcm1hdCI6eyIkcmVmIjoiMTI1In0sIklkIjoiYjM3ZGM2ZDUtZWI2Yi00NDBjLTgxMGMtYzA1YTNhYTFmMjU0IiwiSW1wb3J0SWQiOm51bGwsIlRpdGxlIjoiUmV2aXNpb24gZmluYWwgZGVsIHByb3llY3RvIiwiTm90ZSI6bnVsbCwiSHlwZXJsaW5rIjpudWxsLCJJc0NoYW5nZWQiOmZhbHNlLCJJc05ldyI6ZmFsc2V9LHsiJGlkIjoiMzkyIiwiR3JvdXBOYW1lIjpudWxsLCJTdGFydERhdGUiOiIyMDE5LTA2LTA2VDAwOjAwOjAwWiIsIkVuZERhdGUiOiIyMDE5LTA2LTA4VDIzOjU5OjAwWiIsIlBlcmNlbnRhZ2VDb21wbGV0ZSI6bnVsbCwiU3R5bGUiOnsiJGlkIjoiMzkzIiwiU2hhcGUiOjIsIlNoYXBlVGhpY2tuZXNzIjoxLCJEdXJhdGlvbkZvcm1hdCI6MCwiSW5jbHVkZU5vbldvcmtpbmdEYXlzSW5EdXJhdGlvbiI6ZmFsc2UsIlBlcmNlbnRhZ2VDb21wbGV0ZVN0eWxlIjp7IiRpZCI6IjM5NCIsIkZvbnRTZXR0aW5ncyI6eyIkaWQiOiIzOTU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M5NiIsIkxpbmVDb2xvciI6bnVsbCwiTGluZVdlaWdodCI6MC4wLCJMaW5lVHlwZSI6MCwiUGFyZW50U3R5bGUiOm51bGx9LCJQYXJlbnRTdHlsZSI6bnVsbH0sIkR1cmF0aW9uU3R5bGUiOnsiJGlkIjoiMzk3IiwiRm9udFNldHRpbmdzIjp7IiRpZCI6IjM5OC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zk5IiwiTGluZUNvbG9yIjpudWxsLCJMaW5lV2VpZ2h0IjowLjAsIkxpbmVUeXBlIjowLCJQYXJlbnRTdHlsZSI6bnVsbH0sIlBhcmVudFN0eWxlIjpudWxsfSwiSG9yaXpvbnRhbENvbm5lY3RvclN0eWxlIjp7IiRpZCI6IjQwMCIsIkxpbmVDb2xvciI6eyIkcmVmIjoiOTgifSwiTGluZVdlaWdodCI6MS4wLCJMaW5lVHlwZSI6MCwiUGFyZW50U3R5bGUiOm51bGx9LCJWZXJ0aWNhbENvbm5lY3RvclN0eWxlIjp7IiRpZCI6IjQwMSIsIkxpbmVDb2xvciI6eyIkcmVmIjoiMTAx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0MDIiLCJNYXJnaW4iOnsiJHJlZiI6IjEwNCJ9LCJQYWRkaW5nIjp7IiRyZWYiOiIxMDUifSwiQmFja2dyb3VuZCI6eyIkaWQiOiI0MDMiLCJDb2xvciI6eyIkaWQiOiI0MDQiLCJBIjoyNTUsIlIiOjkxLCJHIjoxNTUsIkIiOjIxM319LCJJc1Zpc2libGUiOnRydWUsIldpZHRoIjowLjAsIkhlaWdodCI6MTYuMCwiQm9yZGVyU3R5bGUiOnsiJGlkIjoiNDA1IiwiTGluZUNvbG9yIjp7IiRyZWYiOiIxMDkifSwiTGluZVdlaWdodCI6MC4wLCJMaW5lVHlwZSI6MCwiUGFyZW50U3R5bGUiOm51bGx9LCJQYXJlbnRTdHlsZSI6bnVsbH0sIlRpdGxlU3R5bGUiOnsiJGlkIjoiNDA2IiwiRm9udFNldHRpbmdzIjp7IiRpZCI6IjQwNy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DA4IiwiTGluZUNvbG9yIjpudWxsLCJMaW5lV2VpZ2h0IjowLjAsIkxpbmVUeXBlIjowLCJQYXJlbnRTdHlsZSI6bnVsbH0sIlBhcmVudFN0eWxlIjpudWxsfSwiRGF0ZVN0eWxlIjp7IiRpZCI6IjQwOSIsIkZvbnRTZXR0aW5ncyI6eyIkaWQiOiI0MTA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0MTEiLCJMaW5lQ29sb3IiOm51bGwsIkxpbmVXZWlnaHQiOjAuMCwiTGluZVR5cGUiOjAsIlBhcmVudFN0eWxlIjpudWxsfSwiUGFyZW50U3R5bGUiOm51bGx9LCJEYXRlRm9ybWF0Ijp7IiRyZWYiOiIxMjUifSwiSXNWaXNpYmxlIjp0cnVlLCJQYXJlbnRTdHlsZSI6bnVsbH0sIkluZGV4IjoxNCwiU21hcnREdXJhdGlvbkFjdGl2YXRlZCI6ZmFsc2UsIkRhdGVGb3JtYXQiOnsiJHJlZiI6IjEyNSJ9LCJJZCI6ImFiZTZkODQyLTdkMWYtNDY4My1iNTBmLTE0N2RkYTE2NGExMiIsIkltcG9ydElkIjpudWxsLCJUaXRsZSI6IkRpc2XDsW8gZGVsIG1vZGVsbyBkZSBsYSBhcGxpY2FjacOzbiIsIk5vdGUiOm51bGwsIkh5cGVybGluayI6bnVsbCwiSXNDaGFuZ2VkIjpmYWxzZSwiSXNOZXciOmZhbHNlfV0sIk1zUHJvamVjdEl0ZW1zVHJlZSI6eyIkaWQiOiI0MTIiLCJSb290Ijp7IkltcG9ydElkIjpudWxsLCJJc0ltcG9ydGVkIjpmYWxzZSwiQ2hpbGRyZW4iOltdfX0sIk1ldGFkYXRhIjp7IiRpZCI6IjQxMyIsIlJlY2VudENvbG9yc0NvbGxlY3Rpb24iOiJbXSJ9LCJTZXR0aW5ncyI6eyIkaWQiOiI0MTQiLCJJbXBhT3B0aW9ucyI6eyIkaWQiOiI0MTUiLCJMZWZ0VG9SaWdodCI6ZmFsc2UsIlBheWxvYWRPcHRpb25zIjoyfS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ZmFsc2UsIlNtYXJ0VGltZWxpbmVUYXNrUGVyY2VudGFnZUZpdCI6ZmFsc2V9LCJJc05ldyI6dHJ1ZSwiSW1wb3J0VHlwZSI6MCwiRmlsZVBhdGgiOm51bGwsIlRpbWVDb25maWd1cmF0aW9uIjp7IiRpZCI6IjQxNiIsIlVzZVRpbWUiOmZhbHNlLCJXb3JrRGF5U3RhcnQiOiIwMDowMDowMCIsIldvcmtEYXlFbmQiOiIyMzo1OTowMCJ9LCJMYXN0VXNlZFRlbXBsYXRlSWQiOiI3MzU1YjYzMy1hYzY2LTQ1MjgtOGI0ZC0yOTlmYWVkYzllZTk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XMtRUMiLCJTdHlsZU5hbWUiOm51bGwsIlZlcnNpb24iOnsiJGlkIjoiMiIsIlZlcnNpb24iOiIzLjEuMyIsIk9yaWdpbmFsQXNzZW1ibHlWZXJzaW9uIjoiMy42Mi4xMy4wMCIsIkVkaXRpb24iOiJCYXNpYyIsIklzUGx1c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UsIkxlZnQiOjEzLCJSaWdodCI6MTMsIkJvdHRvbSI6NX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nRydWUsIkVsYXBzZWRUaW1lRm9ybWF0IjoxLCJUb2RheU1hcmtlclBvc2l0aW9uIjozLCJRdWlja1Bvc2l0aW9uIjoxLCJBYnNvbHV0ZVBvc2l0aW9uIjoyNDAuMCwiTWFyZ2luIjp7IiRpZCI6IjQ5IiwiVG9wIjowLCJMZWZ0IjoxMCwiUmlnaHQiOjEwLCJCb3R0b20iOjB9LCJQYWRkaW5nIjp7IiRpZCI6IjUwIiwiVG9wIjowLCJMZWZ0IjowLCJSaWdodCI6MCwiQm90dG9tIjowfSwiQmFja2dyb3VuZCI6eyIkaWQiOiI1MSIsIkNvbG9yIjp7IiRpZCI6IjUyIiwiQSI6MjU1LCJSIjoxMTUsIkciOjExNSwiQiI6MTE1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MzEsIkciOjczLCJCIjoxMjZ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yLCJTaGFwZVRoaWNrbmVzcyI6MS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EwMyIsIk1hcmdpbiI6eyIkaWQiOiIxMDQiLCJUb3AiOjAsIkxlZnQiOjQsIlJpZ2h0Ijo0LCJCb3R0b20iOjB9LCJQYWRkaW5nIjp7IiRpZCI6IjEwNSIsIlRvcCI6MCwiTGVmdCI6MCwiUmlnaHQiOjAsIkJvdHRvbSI6MH0sIkJhY2tncm91bmQiOnsiJGlkIjoiMTA2IiwiQ29sb3IiOnsiJGlkIjoiMTA3IiwiQSI6MjU1LCJSIjowLCJHIjoxMTQsIkIiOjE4OH19LCJJc1Zpc2libGUiOnRydWUsIldpZHRoIjowLjAsIkhlaWdodCI6MTY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xLCJGb250TmFtZSI6IkNhbGlicmkiLCJJc0JvbGQiOnRydWUsIklzSXRhbGljIjpmYWxzZSwiSXNVbmRlcmxpbmVkIjpmYWxzZSwiUGFyZW50U3R5bGUiOm51bGx9LCJBdXRvU2l6ZSI6MCwiRm9yZWdyb3VuZCI6eyIkaWQiOiIxMTMiLCJDb2xvciI6eyIkaWQiOiIxMTQ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TE1IiwiVG9wIjowLCJMZWZ0IjowLCJSaWdodCI6MCwiQm90dG9tIjowfSwiUGFkZGluZyI6eyIkaWQiOiIxMTYiLCJUb3AiOjAsIkxlZnQiOjAsIlJpZ2h0IjowLCJCb3R0b20iOjB9LCJCYWNrZ3JvdW5kIjp7IiRpZCI6IjExNyIsIkNvbG9yIjp7IiRyZWYiOiIyMCJ9fSwiSXNWaXNpYmxlIjp0cnVlLCJXaWR0aCI6MC4wLCJIZWlnaHQiOjAuMCwiQm9yZGVyU3R5bGUiOm51bGwsIlBhcmVudFN0eWxlIjpudWxsfSwiRGF0ZVN0eWxlIjp7IiRpZCI6IjExOCIsIkZvbnRTZXR0aW5ncyI6eyIkaWQiOiIxMTkiLCJGb250U2l6ZSI6MTAsIkZvbnROYW1lIjoiQ2FsaWJyaSIsIklzQm9sZCI6ZmFsc2UsIklzSXRhbGljIjpmYWxzZSwiSXNVbmRlcmxpbmVkIjpmYWxzZSwiUGFyZW50U3R5bGUiOm51bGx9LCJBdXRvU2l6ZSI6MCwiRm9yZWdyb3VuZCI6eyIkaWQiOiIxMjAiLCJDb2xvciI6eyIkaWQiOiIxMj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yMiIsIlRvcCI6MCwiTGVmdCI6MCwiUmlnaHQiOjAsIkJvdHRvbSI6MH0sIlBhZGRpbmciOnsiJGlkIjoiMTIzIiwiVG9wIjowLCJMZWZ0IjowLCJSaWdodCI6MCwiQm90dG9tIjowfSwiQmFja2dyb3VuZCI6eyIkaWQiOiIxMjQiLCJDb2xvciI6eyIkcmVmIjoiMjAifX0sIklzVmlzaWJsZSI6dHJ1ZSwiV2lkdGgiOjAuMCwiSGVpZ2h0IjowLjAsIkJvcmRlclN0eWxlIjpudWxsLCJQYXJlbnRTdHlsZSI6bnVsbH0sIkRhdGVGb3JtYXQiOnsiJGlkIjoiMTI1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LCJfZXhwbGljaXRseVNldCI6eyIkaWQiOiIxMjYiLCJTaGFwZVN0eWxlIjpmYWxzZSwiVGl0bGVTdHlsZSI6ZmFsc2UsIkRhdGVTdHlsZSI6ZmFsc2UsIkhvcml6b250YWxDb25uZWN0b3JTdHlsZSI6ZmFsc2UsIlZlcnRpY2FsQ29ubmVjdG9yU3R5bGUiOmZhbHNlLCJQZXJjZW50YWdlQ29tcGxldGVTaGFwZU9wYWNpdHkiOmZhbHNlLCJEdXJhdGlvbkZvcm1hdCI6ZmFsc2UsIkR1cmF0aW9uUG9zaXRpb24iOmZhbHNlLCJFbmREYXRlUG9zaXRpb24iOmZhbHNlLCJJc0JlbG93VGltZWJhbmQiOmZhbHNlLCJQZXJjZW50YWdlQ29tcGxldGVkUG9zaXRpb24iOmZhbHNlLCJTaGFwZSI6ZmFsc2UsIlNoYXBlVGhpY2tuZXNzIjpmYWxzZSwiU3BhY2luZyI6ZmFsc2UsIlN0YXJ0RGF0ZVBvc2l0aW9uIjpmYWxzZSwiVGl0bGVQb3NpdGlvbiI6ZmFsc2UsIkRhdGVGb3JtYXQiOmZhbHNlLCJJc1Zpc2libGUiOmZhbHNlLCJNYXJnaW4iOmZhbHNlfX0sIlNob3dFbGFwc2VkVGltZUdyYWRpZW50U3R5bGUiOmZhbHNlfSwiU2NhbGUiOnsiJGlkIjoiMTI3IiwiU3RhcnREYXRlIjoiMDAwMS0wMS0wMVQwMDowMDowMCIsIkVuZERhdGUiOiIyMDE5LTA2LTA1VDIzOjU5OjAwIiwiRm9ybWF0IjoiZCIsIlR5cGUiOjAsIkF1dG9EYXRlUmFuZ2UiOnRydWUsIldvcmtpbmdEYXlzIjoxMjcsIlRvZGF5TWFya2VyVGV4dCI6IkhveSIsIkF1dG9TY2FsZVR5cGUiOnRydWV9LCJNaWxlc3RvbmVzIjpbXSwiVGFza3MiOlt7IiRpZCI6IjEyOCIsIkdyb3VwTmFtZSI6bnVsbCwiU3RhcnREYXRlIjoiMjAxOS0wNi0wNVQwMDowMDowMCIsIkVuZERhdGUiOiIyMDE5LTA2LTA1VDIzOjU5OjAwIiwiUGVyY2VudGFnZUNvbXBsZXRlIjpudWxsLCJTdHlsZSI6eyIkaWQiOiIxMjkiLCJTaGFwZSI6MiwiU2hhcGVUaGlja25lc3MiOjEsIkR1cmF0aW9uRm9ybWF0IjowLCJJbmNsdWRlTm9uV29ya2luZ0RheXNJbkR1cmF0aW9uIjpmYWxzZSwiUGVyY2VudGFnZUNvbXBsZXRlU3R5bGUiOnsiJGlkIjoiMTMwIiwiRm9udFNldHRpbmdzIjp7IiRpZCI6IjEzMSIsIkZvbnRTaXplIjoxMCwiRm9udE5hbWUiOiJDYWxpYnJpIiwiSXNCb2xkIjpmYWxzZSwiSXNJdGFsaWMiOmZhbHNlLCJJc1VuZGVybGluZWQiOmZhbHNlLCJQYXJlbnRTdHlsZSI6bnVsbH0sIkF1dG9TaXplIjowLCJGb3JlZ3JvdW5kIjp7IiRpZCI6IjEzMiIsIkNvbG9yIjp7IiRyZWYiOiI4NiJ9fSwiTWF4V2lkdGgiOjIwMC4wLCJNYXhIZWlnaHQiOiJJbmZpbml0eSIsIlNtYXJ0Rm9yZWdyb3VuZElzQWN0aXZlIjpmYWxzZSwiSG9yaXpvbnRhbEFsaWdubWVudCI6MCwiVmVydGljYWxBbGlnbm1lbnQiOjAsIlNtYXJ0Rm9yZWdyb3VuZCI6bnVsbCwiQmFja2dyb3VuZEZpbGxUeXBlIjowLCJNYXJnaW4iOnsiJGlkIjoiMTMzIiwiVG9wIjowLCJMZWZ0IjowLCJSaWdodCI6MCwiQm90dG9tIjowfSwiUGFkZGluZyI6eyIkaWQiOiIxMzQiLCJUb3AiOjAsIkxlZnQiOjAsIlJpZ2h0IjowLCJCb3R0b20iOjB9LCJCYWNrZ3JvdW5kIjp7IiRyZWYiOiI4OSJ9LCJJc1Zpc2libGUiOnRydWUsIldpZHRoIjowLjAsIkhlaWdodCI6MC4wLCJCb3JkZXJTdHlsZSI6eyIkaWQiOiIxMzUiLCJMaW5lQ29sb3IiOm51bGwsIkxpbmVXZWlnaHQiOjAuMCwiTGluZVR5cGUiOjAsIlBhcmVudFN0eWxlIjpudWxsfSwiUGFyZW50U3R5bGUiOm51bGx9LCJEdXJhdGlvblN0eWxlIjp7IiRpZCI6IjEzNiIsIkZvbnRTZXR0aW5ncyI6eyIkaWQiOiIxMzciLCJGb250U2l6ZSI6MTAsIkZvbnROYW1lIjoiQ2FsaWJyaSIsIklzQm9sZCI6ZmFsc2UsIklzSXRhbGljIjpmYWxzZSwiSXNVbmRlcmxpbmVkIjpmYWxzZSwiUGFyZW50U3R5bGUiOm51bGx9LCJBdXRvU2l6ZSI6MCwiRm9yZWdyb3VuZCI6eyIkaWQiOiIxMzgiLCJDb2xvciI6eyIkcmVmIjoiOTMifX0sIk1heFdpZHRoIjoyMDAuMCwiTWF4SGVpZ2h0IjoiSW5maW5pdHkiLCJTbWFydEZvcmVncm91bmRJc0FjdGl2ZSI6ZmFsc2UsIkhvcml6b250YWxBbGlnbm1lbnQiOjAsIlZlcnRpY2FsQWxpZ25tZW50IjowLCJTbWFydEZvcmVncm91bmQiOm51bGwsIkJhY2tncm91bmRGaWxsVHlwZSI6MCwiTWFyZ2luIjp7IiRpZCI6IjEzOSIsIlRvcCI6MCwiTGVmdCI6MCwiUmlnaHQiOjAsIkJvdHRvbSI6MH0sIlBhZGRpbmciOnsiJGlkIjoiMTQwIiwiVG9wIjowLCJMZWZ0IjowLCJSaWdodCI6MCwiQm90dG9tIjowfSwiQmFja2dyb3VuZCI6eyIkcmVmIjoiOTYifSwiSXNWaXNpYmxlIjp0cnVlLCJXaWR0aCI6MC4wLCJIZWlnaHQiOjAuMCwiQm9yZGVyU3R5bGUiOnsiJGlkIjoiMTQxIiwiTGluZUNvbG9yIjpudWxsLCJMaW5lV2VpZ2h0IjowLjAsIkxpbmVUeXBlIjowLCJQYXJlbnRTdHlsZSI6bnVsbH0sIlBhcmVudFN0eWxlIjpudWxsfSwiSG9yaXpvbnRhbENvbm5lY3RvclN0eWxlIjp7IiRpZCI6IjE0MiIsIkxpbmVDb2xvciI6eyIkcmVmIjoiOTgifSwiTGluZVdlaWdodCI6MS4wLCJMaW5lVHlwZSI6MCwiUGFyZW50U3R5bGUiOm51bGx9LCJWZXJ0aWNhbENvbm5lY3RvclN0eWxlIjp7IiRpZCI6IjE0MyIsIkxpbmVDb2xvciI6eyIkcmVmIjoiMTAx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xNDQiLCJNYXJnaW4iOnsiJGlkIjoiMTQ1IiwiVG9wIjowLCJMZWZ0Ijo0LCJSaWdodCI6NCwiQm90dG9tIjowfSwiUGFkZGluZyI6eyIkaWQiOiIxNDYiLCJUb3AiOjAsIkxlZnQiOjAsIlJpZ2h0IjowLCJCb3R0b20iOjB9LCJCYWNrZ3JvdW5kIjp7IiRpZCI6IjE0NyIsIkNvbG9yIjp7IiRpZCI6IjE0OCIsIkEiOjI1NSwiUiI6OTEsIkciOjE1NSwiQiI6MjEzfX0sIklzVmlzaWJsZSI6dHJ1ZSwiV2lkdGgiOjAuMCwiSGVpZ2h0IjoxNi4wLCJCb3JkZXJTdHlsZSI6eyIkaWQiOiIxNDkiLCJMaW5lQ29sb3IiOnsiJHJlZiI6IjEwOSJ9LCJMaW5lV2VpZ2h0IjowLjAsIkxpbmVUeXBlIjowLCJQYXJlbnRTdHlsZSI6bnVsbH0sIlBhcmVudFN0eWxlIjpudWxsfSwiVGl0bGVTdHlsZSI6eyIkaWQiOiIxNTAiLCJGb250U2V0dGluZ3MiOnsiJGlkIjoiMTUxIiwiRm9udFNpemUiOjExLCJGb250TmFtZSI6IkNhbGlicmkiLCJJc0JvbGQiOnRydWUsIklzSXRhbGljIjpmYWxzZSwiSXNVbmRlcmxpbmVkIjpmYWxzZSwiUGFyZW50U3R5bGUiOm51bGx9LCJBdXRvU2l6ZSI6MCwiRm9yZWdyb3VuZCI6eyIkaWQiOiIxNTIiLCJDb2xvciI6eyIkcmVmIjoiMTE0In19LCJNYXhXaWR0aCI6OTYwLjAsIk1heEhlaWdodCI6IkluZmluaXR5IiwiU21hcnRGb3JlZ3JvdW5kSXNBY3RpdmUiOmZhbHNlLCJIb3Jpem9udGFsQWxpZ25tZW50IjoxLCJWZXJ0aWNhbEFsaWdubWVudCI6MCwiU21hcnRGb3JlZ3JvdW5kIjpudWxsLCJCYWNrZ3JvdW5kRmlsbFR5cGUiOjAsIk1hcmdpbiI6eyIkaWQiOiIxNTMiLCJUb3AiOjAsIkxlZnQiOjAsIlJpZ2h0IjowLCJCb3R0b20iOjB9LCJQYWRkaW5nIjp7IiRpZCI6IjE1NCIsIlRvcCI6MCwiTGVmdCI6MCwiUmlnaHQiOjAsIkJvdHRvbSI6MH0sIkJhY2tncm91bmQiOnsiJHJlZiI6IjExNyJ9LCJJc1Zpc2libGUiOnRydWUsIldpZHRoIjowLjAsIkhlaWdodCI6MC4wLCJCb3JkZXJTdHlsZSI6eyIkaWQiOiIxNTUiLCJMaW5lQ29sb3IiOm51bGwsIkxpbmVXZWlnaHQiOjAuMCwiTGluZVR5cGUiOjAsIlBhcmVudFN0eWxlIjpudWxsfSwiUGFyZW50U3R5bGUiOm51bGx9LCJEYXRlU3R5bGUiOnsiJGlkIjoiMTU2IiwiRm9udFNldHRpbmdzIjp7IiRpZCI6IjE1NyIsIkZvbnRTaXplIjoxMCwiRm9udE5hbWUiOiJDYWxpYnJpIiwiSXNCb2xkIjpmYWxzZSwiSXNJdGFsaWMiOmZhbHNlLCJJc1VuZGVybGluZWQiOmZhbHNlLCJQYXJlbnRTdHlsZSI6bnVsbH0sIkF1dG9TaXplIjowLCJGb3JlZ3JvdW5kIjp7IiRpZCI6IjE1OCIsIkNvbG9yIjp7IiRyZWYiOiIxMjEifX0sIk1heFdpZHRoIjoyMDAuMCwiTWF4SGVpZ2h0IjoiSW5maW5pdHkiLCJTbWFydEZvcmVncm91bmRJc0FjdGl2ZSI6ZmFsc2UsIkhvcml6b250YWxBbGlnbm1lbnQiOjAsIlZlcnRpY2FsQWxpZ25tZW50IjowLCJTbWFydEZvcmVncm91bmQiOm51bGwsIkJhY2tncm91bmRGaWxsVHlwZSI6MCwiTWFyZ2luIjp7IiRpZCI6IjE1OSIsIlRvcCI6MCwiTGVmdCI6MCwiUmlnaHQiOjAsIkJvdHRvbSI6MH0sIlBhZGRpbmciOnsiJGlkIjoiMTYwIiwiVG9wIjowLCJMZWZ0IjowLCJSaWdodCI6MCwiQm90dG9tIjowfSwiQmFja2dyb3VuZCI6eyIkcmVmIjoiMTI0In0sIklzVmlzaWJsZSI6dHJ1ZSwiV2lkdGgiOjAuMCwiSGVpZ2h0IjowLjAsIkJvcmRlclN0eWxlIjp7IiRpZCI6IjE2MSIsIkxpbmVDb2xvciI6bnVsbCwiTGluZVdlaWdodCI6MC4wLCJMaW5lVHlwZSI6MCwiUGFyZW50U3R5bGUiOm51bGx9LCJQYXJlbnRTdHlsZSI6bnVsbH0sIkRhdGVGb3JtYXQiOnsiJGlkIjoiMTYy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sIlNtYXJ0RHVyYXRpb25BY3RpdmF0ZWQiOmZhbHNlLCJEYXRlRm9ybWF0Ijp7IiRyZWYiOiIxNjIifSwiSWQiOiJjYTEzMjkxZC03YTM3LTRmNWUtOTg1MC1jZjZkZThjN2ZmMDIiLCJJbXBvcnRJZCI6bnVsbCwiVGl0bGUiOiJEaXNlw7FvIGRlIGxhIEFwbGljYWNpw7NuIiwiTm90ZSI6bnVsbCwiSHlwZXJsaW5rIjpudWxsLCJJc0NoYW5nZWQiOmZhbHNlLCJJc05ldyI6ZmFsc2V9XSwiTXNQcm9qZWN0SXRlbXNUcmVlIjp7IiRpZCI6IjE2MyIsIlJvb3QiOnsiSW1wb3J0SWQiOm51bGwsIklzSW1wb3J0ZWQiOmZhbHNlLCJDaGlsZHJlbiI6W119fSwiTWV0YWRhdGEiOnsiJGlkIjoiMTY0IiwiUmVjZW50Q29sb3JzQ29sbGVjdGlvbiI6IltdIn0sIlNldHRpbmdzIjp7IiRpZCI6IjE2NSIsIkltcGFPcHRpb25zIjp7IiRpZCI6IjE2NiIsIkxlZnRUb1JpZ2h0IjpmYWxzZSwiUGF5bG9hZE9wdGlvbnMiOjJ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wLCJGaWxlUGF0aCI6bnVsbCwiVGltZUNvbmZpZ3VyYXRpb24iOnsiJGlkIjoiMTY3IiwiVXNlVGltZSI6ZmFsc2UsIldvcmtEYXlTdGFydCI6IjAwOjAwOjAwIiwiV29ya0RheUVuZCI6IjIzOjU5OjAwIn0sIkxhc3RVc2VkVGVtcGxhdGVJZCI6ImMxMWY2ZjQ5LTdkYjgtNDVmZC1iYTMyLWJmY2FlYTQ5MmYzOSJ9"/>
  <p:tag name="__MASTER" val="__part_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134</Words>
  <Application>Microsoft Office PowerPoint</Application>
  <PresentationFormat>Panorámica</PresentationFormat>
  <Paragraphs>67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Fabry</dc:creator>
  <cp:lastModifiedBy>Fabry</cp:lastModifiedBy>
  <cp:revision>3</cp:revision>
  <dcterms:created xsi:type="dcterms:W3CDTF">2019-06-05T16:55:58Z</dcterms:created>
  <dcterms:modified xsi:type="dcterms:W3CDTF">2019-06-06T00:54:07Z</dcterms:modified>
</cp:coreProperties>
</file>