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sz="half" idx="13"/>
          </p:nvPr>
        </p:nvSpPr>
        <p:spPr>
          <a:xfrm>
            <a:off x="5334000" y="946546"/>
            <a:ext cx="13716000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рограммирование"/>
          <p:cNvSpPr txBox="1"/>
          <p:nvPr/>
        </p:nvSpPr>
        <p:spPr>
          <a:xfrm>
            <a:off x="1210626" y="5459896"/>
            <a:ext cx="21962746" cy="279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7500"/>
            </a:lvl1pPr>
          </a:lstStyle>
          <a:p>
            <a:pPr/>
            <a:r>
              <a:t>Программирование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30200" y="2471397"/>
            <a:ext cx="14250892" cy="87732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46380" y="2529880"/>
            <a:ext cx="11671322" cy="951984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Консольное приложение"/>
          <p:cNvSpPr txBox="1"/>
          <p:nvPr/>
        </p:nvSpPr>
        <p:spPr>
          <a:xfrm>
            <a:off x="2203579" y="1196361"/>
            <a:ext cx="9183333" cy="1010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700"/>
            </a:lvl1pPr>
          </a:lstStyle>
          <a:p>
            <a:pPr/>
            <a:r>
              <a:t>Консольное приложение</a:t>
            </a:r>
          </a:p>
        </p:txBody>
      </p:sp>
      <p:sp>
        <p:nvSpPr>
          <p:cNvPr id="143" name="Приложение с графическим…"/>
          <p:cNvSpPr txBox="1"/>
          <p:nvPr/>
        </p:nvSpPr>
        <p:spPr>
          <a:xfrm>
            <a:off x="13363930" y="751861"/>
            <a:ext cx="10610140" cy="1899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5700"/>
            </a:pPr>
            <a:r>
              <a:t>Приложение с графическим</a:t>
            </a:r>
          </a:p>
          <a:p>
            <a:pPr>
              <a:defRPr sz="5700"/>
            </a:pPr>
            <a:r>
              <a:t> интерфейсом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Моя программа"/>
          <p:cNvSpPr txBox="1"/>
          <p:nvPr/>
        </p:nvSpPr>
        <p:spPr>
          <a:xfrm>
            <a:off x="4071384" y="5565267"/>
            <a:ext cx="16241231" cy="258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100"/>
            </a:lvl1pPr>
          </a:lstStyle>
          <a:p>
            <a:pPr/>
            <a:r>
              <a:t>Моя программа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Моя программа"/>
          <p:cNvSpPr txBox="1"/>
          <p:nvPr/>
        </p:nvSpPr>
        <p:spPr>
          <a:xfrm>
            <a:off x="4071384" y="5565267"/>
            <a:ext cx="16241231" cy="258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100"/>
            </a:lvl1pPr>
          </a:lstStyle>
          <a:p>
            <a:pPr/>
            <a:r>
              <a:t>Моя программа</a:t>
            </a:r>
          </a:p>
        </p:txBody>
      </p:sp>
      <p:sp>
        <p:nvSpPr>
          <p:cNvPr id="148" name="Декоративный крестик"/>
          <p:cNvSpPr/>
          <p:nvPr/>
        </p:nvSpPr>
        <p:spPr>
          <a:xfrm>
            <a:off x="7118085" y="78860"/>
            <a:ext cx="10660302" cy="12596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90546" y="0"/>
            <a:ext cx="14402908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90546" y="0"/>
            <a:ext cx="14402909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Декоративный крестик"/>
          <p:cNvSpPr/>
          <p:nvPr/>
        </p:nvSpPr>
        <p:spPr>
          <a:xfrm>
            <a:off x="7118085" y="78860"/>
            <a:ext cx="10660302" cy="12596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nly English, guys"/>
          <p:cNvSpPr txBox="1"/>
          <p:nvPr/>
        </p:nvSpPr>
        <p:spPr>
          <a:xfrm>
            <a:off x="2512885" y="5472228"/>
            <a:ext cx="19358230" cy="2771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7300"/>
            </a:lvl1pPr>
          </a:lstStyle>
          <a:p>
            <a:pPr/>
            <a:r>
              <a:t>Only English, guys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666038" y="1648039"/>
            <a:ext cx="29716076" cy="104199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800" y="236042"/>
            <a:ext cx="20712890" cy="12945557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АЛГОРИТМ"/>
          <p:cNvSpPr txBox="1"/>
          <p:nvPr/>
        </p:nvSpPr>
        <p:spPr>
          <a:xfrm>
            <a:off x="3811016" y="5050742"/>
            <a:ext cx="16761969" cy="361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2900"/>
            </a:lvl1pPr>
          </a:lstStyle>
          <a:p>
            <a:pPr/>
            <a:r>
              <a:t>АЛГОРИТМ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ПЕРЕМЕННАЯ"/>
          <p:cNvSpPr txBox="1"/>
          <p:nvPr/>
        </p:nvSpPr>
        <p:spPr>
          <a:xfrm>
            <a:off x="1728673" y="5050742"/>
            <a:ext cx="20926654" cy="361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2900"/>
            </a:lvl1pPr>
          </a:lstStyle>
          <a:p>
            <a:pPr/>
            <a:r>
              <a:t>ПЕРЕМЕННАЯ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3295" y="2278559"/>
            <a:ext cx="10097410" cy="9920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3295" y="2278559"/>
            <a:ext cx="10097411" cy="9920882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Старинный ключ"/>
          <p:cNvSpPr/>
          <p:nvPr/>
        </p:nvSpPr>
        <p:spPr>
          <a:xfrm>
            <a:off x="10658139" y="5875515"/>
            <a:ext cx="3796712" cy="1453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046" y="0"/>
                </a:moveTo>
                <a:cubicBezTo>
                  <a:pt x="1367" y="0"/>
                  <a:pt x="0" y="4839"/>
                  <a:pt x="0" y="10802"/>
                </a:cubicBezTo>
                <a:cubicBezTo>
                  <a:pt x="0" y="16765"/>
                  <a:pt x="1361" y="21600"/>
                  <a:pt x="3046" y="21600"/>
                </a:cubicBezTo>
                <a:cubicBezTo>
                  <a:pt x="4451" y="21600"/>
                  <a:pt x="5635" y="18226"/>
                  <a:pt x="5984" y="13641"/>
                </a:cubicBezTo>
                <a:cubicBezTo>
                  <a:pt x="6017" y="13191"/>
                  <a:pt x="6174" y="12868"/>
                  <a:pt x="6346" y="12868"/>
                </a:cubicBezTo>
                <a:lnTo>
                  <a:pt x="6953" y="12868"/>
                </a:lnTo>
                <a:lnTo>
                  <a:pt x="6953" y="13193"/>
                </a:lnTo>
                <a:cubicBezTo>
                  <a:pt x="6953" y="13643"/>
                  <a:pt x="7094" y="14006"/>
                  <a:pt x="7266" y="14006"/>
                </a:cubicBezTo>
                <a:cubicBezTo>
                  <a:pt x="7438" y="14006"/>
                  <a:pt x="7579" y="13643"/>
                  <a:pt x="7579" y="13193"/>
                </a:cubicBezTo>
                <a:lnTo>
                  <a:pt x="7579" y="12868"/>
                </a:lnTo>
                <a:lnTo>
                  <a:pt x="15679" y="12868"/>
                </a:lnTo>
                <a:lnTo>
                  <a:pt x="15679" y="13193"/>
                </a:lnTo>
                <a:cubicBezTo>
                  <a:pt x="15679" y="13643"/>
                  <a:pt x="15818" y="14006"/>
                  <a:pt x="15991" y="14006"/>
                </a:cubicBezTo>
                <a:cubicBezTo>
                  <a:pt x="16163" y="14006"/>
                  <a:pt x="16303" y="13643"/>
                  <a:pt x="16303" y="13193"/>
                </a:cubicBezTo>
                <a:lnTo>
                  <a:pt x="16303" y="12868"/>
                </a:lnTo>
                <a:lnTo>
                  <a:pt x="17901" y="12868"/>
                </a:lnTo>
                <a:cubicBezTo>
                  <a:pt x="17966" y="12868"/>
                  <a:pt x="18021" y="13011"/>
                  <a:pt x="18021" y="13180"/>
                </a:cubicBezTo>
                <a:lnTo>
                  <a:pt x="18021" y="16287"/>
                </a:lnTo>
                <a:cubicBezTo>
                  <a:pt x="18021" y="16456"/>
                  <a:pt x="17966" y="16594"/>
                  <a:pt x="17901" y="16594"/>
                </a:cubicBezTo>
                <a:lnTo>
                  <a:pt x="17810" y="16594"/>
                </a:lnTo>
                <a:cubicBezTo>
                  <a:pt x="17746" y="16594"/>
                  <a:pt x="17691" y="16738"/>
                  <a:pt x="17691" y="16906"/>
                </a:cubicBezTo>
                <a:lnTo>
                  <a:pt x="17691" y="18717"/>
                </a:lnTo>
                <a:cubicBezTo>
                  <a:pt x="17691" y="18886"/>
                  <a:pt x="17746" y="19029"/>
                  <a:pt x="17810" y="19029"/>
                </a:cubicBezTo>
                <a:lnTo>
                  <a:pt x="18618" y="19029"/>
                </a:lnTo>
                <a:cubicBezTo>
                  <a:pt x="18682" y="19029"/>
                  <a:pt x="18736" y="18886"/>
                  <a:pt x="18736" y="18717"/>
                </a:cubicBezTo>
                <a:lnTo>
                  <a:pt x="18736" y="17649"/>
                </a:lnTo>
                <a:cubicBezTo>
                  <a:pt x="18736" y="17480"/>
                  <a:pt x="18790" y="17342"/>
                  <a:pt x="18855" y="17342"/>
                </a:cubicBezTo>
                <a:lnTo>
                  <a:pt x="19237" y="17342"/>
                </a:lnTo>
                <a:cubicBezTo>
                  <a:pt x="19301" y="17342"/>
                  <a:pt x="19355" y="17480"/>
                  <a:pt x="19355" y="17649"/>
                </a:cubicBezTo>
                <a:lnTo>
                  <a:pt x="19355" y="18717"/>
                </a:lnTo>
                <a:cubicBezTo>
                  <a:pt x="19355" y="18886"/>
                  <a:pt x="19409" y="19029"/>
                  <a:pt x="19474" y="19029"/>
                </a:cubicBezTo>
                <a:lnTo>
                  <a:pt x="20281" y="19029"/>
                </a:lnTo>
                <a:cubicBezTo>
                  <a:pt x="20346" y="19029"/>
                  <a:pt x="20399" y="18886"/>
                  <a:pt x="20399" y="18717"/>
                </a:cubicBezTo>
                <a:lnTo>
                  <a:pt x="20399" y="16906"/>
                </a:lnTo>
                <a:cubicBezTo>
                  <a:pt x="20399" y="16738"/>
                  <a:pt x="20346" y="16594"/>
                  <a:pt x="20281" y="16594"/>
                </a:cubicBezTo>
                <a:lnTo>
                  <a:pt x="20189" y="16594"/>
                </a:lnTo>
                <a:cubicBezTo>
                  <a:pt x="20124" y="16594"/>
                  <a:pt x="20071" y="16456"/>
                  <a:pt x="20071" y="16287"/>
                </a:cubicBezTo>
                <a:lnTo>
                  <a:pt x="20071" y="13180"/>
                </a:lnTo>
                <a:cubicBezTo>
                  <a:pt x="20071" y="13011"/>
                  <a:pt x="20124" y="12868"/>
                  <a:pt x="20189" y="12868"/>
                </a:cubicBezTo>
                <a:lnTo>
                  <a:pt x="21324" y="12868"/>
                </a:lnTo>
                <a:cubicBezTo>
                  <a:pt x="21475" y="12868"/>
                  <a:pt x="21600" y="12545"/>
                  <a:pt x="21600" y="12151"/>
                </a:cubicBezTo>
                <a:lnTo>
                  <a:pt x="21600" y="9453"/>
                </a:lnTo>
                <a:cubicBezTo>
                  <a:pt x="21589" y="9059"/>
                  <a:pt x="21465" y="8732"/>
                  <a:pt x="21314" y="8732"/>
                </a:cubicBezTo>
                <a:lnTo>
                  <a:pt x="16303" y="8732"/>
                </a:lnTo>
                <a:lnTo>
                  <a:pt x="16303" y="8411"/>
                </a:lnTo>
                <a:cubicBezTo>
                  <a:pt x="16303" y="7961"/>
                  <a:pt x="16163" y="7594"/>
                  <a:pt x="15991" y="7594"/>
                </a:cubicBezTo>
                <a:cubicBezTo>
                  <a:pt x="15818" y="7594"/>
                  <a:pt x="15679" y="7961"/>
                  <a:pt x="15679" y="8411"/>
                </a:cubicBezTo>
                <a:lnTo>
                  <a:pt x="15679" y="8732"/>
                </a:lnTo>
                <a:lnTo>
                  <a:pt x="7579" y="8732"/>
                </a:lnTo>
                <a:lnTo>
                  <a:pt x="7579" y="8411"/>
                </a:lnTo>
                <a:cubicBezTo>
                  <a:pt x="7579" y="7961"/>
                  <a:pt x="7438" y="7594"/>
                  <a:pt x="7266" y="7594"/>
                </a:cubicBezTo>
                <a:cubicBezTo>
                  <a:pt x="7094" y="7594"/>
                  <a:pt x="6953" y="7961"/>
                  <a:pt x="6953" y="8411"/>
                </a:cubicBezTo>
                <a:lnTo>
                  <a:pt x="6953" y="8732"/>
                </a:lnTo>
                <a:lnTo>
                  <a:pt x="6346" y="8732"/>
                </a:lnTo>
                <a:cubicBezTo>
                  <a:pt x="6174" y="8732"/>
                  <a:pt x="6017" y="8409"/>
                  <a:pt x="5984" y="7959"/>
                </a:cubicBezTo>
                <a:cubicBezTo>
                  <a:pt x="5635" y="3374"/>
                  <a:pt x="4451" y="0"/>
                  <a:pt x="3046" y="0"/>
                </a:cubicBezTo>
                <a:close/>
                <a:moveTo>
                  <a:pt x="3041" y="3054"/>
                </a:moveTo>
                <a:cubicBezTo>
                  <a:pt x="3843" y="3054"/>
                  <a:pt x="4494" y="5062"/>
                  <a:pt x="4494" y="7537"/>
                </a:cubicBezTo>
                <a:cubicBezTo>
                  <a:pt x="4494" y="8521"/>
                  <a:pt x="4392" y="9438"/>
                  <a:pt x="4220" y="10169"/>
                </a:cubicBezTo>
                <a:cubicBezTo>
                  <a:pt x="4129" y="10549"/>
                  <a:pt x="4129" y="11054"/>
                  <a:pt x="4220" y="11448"/>
                </a:cubicBezTo>
                <a:cubicBezTo>
                  <a:pt x="4392" y="12194"/>
                  <a:pt x="4494" y="13092"/>
                  <a:pt x="4494" y="14076"/>
                </a:cubicBezTo>
                <a:cubicBezTo>
                  <a:pt x="4494" y="16551"/>
                  <a:pt x="3843" y="18563"/>
                  <a:pt x="3041" y="18563"/>
                </a:cubicBezTo>
                <a:cubicBezTo>
                  <a:pt x="2239" y="18563"/>
                  <a:pt x="1588" y="16551"/>
                  <a:pt x="1588" y="14076"/>
                </a:cubicBezTo>
                <a:cubicBezTo>
                  <a:pt x="1588" y="13092"/>
                  <a:pt x="1690" y="12179"/>
                  <a:pt x="1862" y="11448"/>
                </a:cubicBezTo>
                <a:cubicBezTo>
                  <a:pt x="1953" y="11054"/>
                  <a:pt x="1953" y="10563"/>
                  <a:pt x="1862" y="10169"/>
                </a:cubicBezTo>
                <a:cubicBezTo>
                  <a:pt x="1690" y="9424"/>
                  <a:pt x="1588" y="8521"/>
                  <a:pt x="1588" y="7537"/>
                </a:cubicBezTo>
                <a:cubicBezTo>
                  <a:pt x="1588" y="5062"/>
                  <a:pt x="2239" y="3054"/>
                  <a:pt x="3041" y="30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3295" y="2278559"/>
            <a:ext cx="10097411" cy="9920882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Старинный ключ"/>
          <p:cNvSpPr/>
          <p:nvPr/>
        </p:nvSpPr>
        <p:spPr>
          <a:xfrm>
            <a:off x="18913139" y="6131445"/>
            <a:ext cx="3796712" cy="1453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046" y="0"/>
                </a:moveTo>
                <a:cubicBezTo>
                  <a:pt x="1367" y="0"/>
                  <a:pt x="0" y="4839"/>
                  <a:pt x="0" y="10802"/>
                </a:cubicBezTo>
                <a:cubicBezTo>
                  <a:pt x="0" y="16765"/>
                  <a:pt x="1361" y="21600"/>
                  <a:pt x="3046" y="21600"/>
                </a:cubicBezTo>
                <a:cubicBezTo>
                  <a:pt x="4451" y="21600"/>
                  <a:pt x="5635" y="18226"/>
                  <a:pt x="5984" y="13641"/>
                </a:cubicBezTo>
                <a:cubicBezTo>
                  <a:pt x="6017" y="13191"/>
                  <a:pt x="6174" y="12868"/>
                  <a:pt x="6346" y="12868"/>
                </a:cubicBezTo>
                <a:lnTo>
                  <a:pt x="6953" y="12868"/>
                </a:lnTo>
                <a:lnTo>
                  <a:pt x="6953" y="13193"/>
                </a:lnTo>
                <a:cubicBezTo>
                  <a:pt x="6953" y="13643"/>
                  <a:pt x="7094" y="14006"/>
                  <a:pt x="7266" y="14006"/>
                </a:cubicBezTo>
                <a:cubicBezTo>
                  <a:pt x="7438" y="14006"/>
                  <a:pt x="7579" y="13643"/>
                  <a:pt x="7579" y="13193"/>
                </a:cubicBezTo>
                <a:lnTo>
                  <a:pt x="7579" y="12868"/>
                </a:lnTo>
                <a:lnTo>
                  <a:pt x="15679" y="12868"/>
                </a:lnTo>
                <a:lnTo>
                  <a:pt x="15679" y="13193"/>
                </a:lnTo>
                <a:cubicBezTo>
                  <a:pt x="15679" y="13643"/>
                  <a:pt x="15818" y="14006"/>
                  <a:pt x="15991" y="14006"/>
                </a:cubicBezTo>
                <a:cubicBezTo>
                  <a:pt x="16163" y="14006"/>
                  <a:pt x="16303" y="13643"/>
                  <a:pt x="16303" y="13193"/>
                </a:cubicBezTo>
                <a:lnTo>
                  <a:pt x="16303" y="12868"/>
                </a:lnTo>
                <a:lnTo>
                  <a:pt x="17901" y="12868"/>
                </a:lnTo>
                <a:cubicBezTo>
                  <a:pt x="17966" y="12868"/>
                  <a:pt x="18021" y="13011"/>
                  <a:pt x="18021" y="13180"/>
                </a:cubicBezTo>
                <a:lnTo>
                  <a:pt x="18021" y="16287"/>
                </a:lnTo>
                <a:cubicBezTo>
                  <a:pt x="18021" y="16456"/>
                  <a:pt x="17966" y="16594"/>
                  <a:pt x="17901" y="16594"/>
                </a:cubicBezTo>
                <a:lnTo>
                  <a:pt x="17810" y="16594"/>
                </a:lnTo>
                <a:cubicBezTo>
                  <a:pt x="17746" y="16594"/>
                  <a:pt x="17691" y="16738"/>
                  <a:pt x="17691" y="16906"/>
                </a:cubicBezTo>
                <a:lnTo>
                  <a:pt x="17691" y="18717"/>
                </a:lnTo>
                <a:cubicBezTo>
                  <a:pt x="17691" y="18886"/>
                  <a:pt x="17746" y="19029"/>
                  <a:pt x="17810" y="19029"/>
                </a:cubicBezTo>
                <a:lnTo>
                  <a:pt x="18618" y="19029"/>
                </a:lnTo>
                <a:cubicBezTo>
                  <a:pt x="18682" y="19029"/>
                  <a:pt x="18736" y="18886"/>
                  <a:pt x="18736" y="18717"/>
                </a:cubicBezTo>
                <a:lnTo>
                  <a:pt x="18736" y="17649"/>
                </a:lnTo>
                <a:cubicBezTo>
                  <a:pt x="18736" y="17480"/>
                  <a:pt x="18790" y="17342"/>
                  <a:pt x="18855" y="17342"/>
                </a:cubicBezTo>
                <a:lnTo>
                  <a:pt x="19237" y="17342"/>
                </a:lnTo>
                <a:cubicBezTo>
                  <a:pt x="19301" y="17342"/>
                  <a:pt x="19355" y="17480"/>
                  <a:pt x="19355" y="17649"/>
                </a:cubicBezTo>
                <a:lnTo>
                  <a:pt x="19355" y="18717"/>
                </a:lnTo>
                <a:cubicBezTo>
                  <a:pt x="19355" y="18886"/>
                  <a:pt x="19409" y="19029"/>
                  <a:pt x="19474" y="19029"/>
                </a:cubicBezTo>
                <a:lnTo>
                  <a:pt x="20281" y="19029"/>
                </a:lnTo>
                <a:cubicBezTo>
                  <a:pt x="20346" y="19029"/>
                  <a:pt x="20399" y="18886"/>
                  <a:pt x="20399" y="18717"/>
                </a:cubicBezTo>
                <a:lnTo>
                  <a:pt x="20399" y="16906"/>
                </a:lnTo>
                <a:cubicBezTo>
                  <a:pt x="20399" y="16738"/>
                  <a:pt x="20346" y="16594"/>
                  <a:pt x="20281" y="16594"/>
                </a:cubicBezTo>
                <a:lnTo>
                  <a:pt x="20189" y="16594"/>
                </a:lnTo>
                <a:cubicBezTo>
                  <a:pt x="20124" y="16594"/>
                  <a:pt x="20071" y="16456"/>
                  <a:pt x="20071" y="16287"/>
                </a:cubicBezTo>
                <a:lnTo>
                  <a:pt x="20071" y="13180"/>
                </a:lnTo>
                <a:cubicBezTo>
                  <a:pt x="20071" y="13011"/>
                  <a:pt x="20124" y="12868"/>
                  <a:pt x="20189" y="12868"/>
                </a:cubicBezTo>
                <a:lnTo>
                  <a:pt x="21324" y="12868"/>
                </a:lnTo>
                <a:cubicBezTo>
                  <a:pt x="21475" y="12868"/>
                  <a:pt x="21600" y="12545"/>
                  <a:pt x="21600" y="12151"/>
                </a:cubicBezTo>
                <a:lnTo>
                  <a:pt x="21600" y="9453"/>
                </a:lnTo>
                <a:cubicBezTo>
                  <a:pt x="21589" y="9059"/>
                  <a:pt x="21465" y="8732"/>
                  <a:pt x="21314" y="8732"/>
                </a:cubicBezTo>
                <a:lnTo>
                  <a:pt x="16303" y="8732"/>
                </a:lnTo>
                <a:lnTo>
                  <a:pt x="16303" y="8411"/>
                </a:lnTo>
                <a:cubicBezTo>
                  <a:pt x="16303" y="7961"/>
                  <a:pt x="16163" y="7594"/>
                  <a:pt x="15991" y="7594"/>
                </a:cubicBezTo>
                <a:cubicBezTo>
                  <a:pt x="15818" y="7594"/>
                  <a:pt x="15679" y="7961"/>
                  <a:pt x="15679" y="8411"/>
                </a:cubicBezTo>
                <a:lnTo>
                  <a:pt x="15679" y="8732"/>
                </a:lnTo>
                <a:lnTo>
                  <a:pt x="7579" y="8732"/>
                </a:lnTo>
                <a:lnTo>
                  <a:pt x="7579" y="8411"/>
                </a:lnTo>
                <a:cubicBezTo>
                  <a:pt x="7579" y="7961"/>
                  <a:pt x="7438" y="7594"/>
                  <a:pt x="7266" y="7594"/>
                </a:cubicBezTo>
                <a:cubicBezTo>
                  <a:pt x="7094" y="7594"/>
                  <a:pt x="6953" y="7961"/>
                  <a:pt x="6953" y="8411"/>
                </a:cubicBezTo>
                <a:lnTo>
                  <a:pt x="6953" y="8732"/>
                </a:lnTo>
                <a:lnTo>
                  <a:pt x="6346" y="8732"/>
                </a:lnTo>
                <a:cubicBezTo>
                  <a:pt x="6174" y="8732"/>
                  <a:pt x="6017" y="8409"/>
                  <a:pt x="5984" y="7959"/>
                </a:cubicBezTo>
                <a:cubicBezTo>
                  <a:pt x="5635" y="3374"/>
                  <a:pt x="4451" y="0"/>
                  <a:pt x="3046" y="0"/>
                </a:cubicBezTo>
                <a:close/>
                <a:moveTo>
                  <a:pt x="3041" y="3054"/>
                </a:moveTo>
                <a:cubicBezTo>
                  <a:pt x="3843" y="3054"/>
                  <a:pt x="4494" y="5062"/>
                  <a:pt x="4494" y="7537"/>
                </a:cubicBezTo>
                <a:cubicBezTo>
                  <a:pt x="4494" y="8521"/>
                  <a:pt x="4392" y="9438"/>
                  <a:pt x="4220" y="10169"/>
                </a:cubicBezTo>
                <a:cubicBezTo>
                  <a:pt x="4129" y="10549"/>
                  <a:pt x="4129" y="11054"/>
                  <a:pt x="4220" y="11448"/>
                </a:cubicBezTo>
                <a:cubicBezTo>
                  <a:pt x="4392" y="12194"/>
                  <a:pt x="4494" y="13092"/>
                  <a:pt x="4494" y="14076"/>
                </a:cubicBezTo>
                <a:cubicBezTo>
                  <a:pt x="4494" y="16551"/>
                  <a:pt x="3843" y="18563"/>
                  <a:pt x="3041" y="18563"/>
                </a:cubicBezTo>
                <a:cubicBezTo>
                  <a:pt x="2239" y="18563"/>
                  <a:pt x="1588" y="16551"/>
                  <a:pt x="1588" y="14076"/>
                </a:cubicBezTo>
                <a:cubicBezTo>
                  <a:pt x="1588" y="13092"/>
                  <a:pt x="1690" y="12179"/>
                  <a:pt x="1862" y="11448"/>
                </a:cubicBezTo>
                <a:cubicBezTo>
                  <a:pt x="1953" y="11054"/>
                  <a:pt x="1953" y="10563"/>
                  <a:pt x="1862" y="10169"/>
                </a:cubicBezTo>
                <a:cubicBezTo>
                  <a:pt x="1690" y="9424"/>
                  <a:pt x="1588" y="8521"/>
                  <a:pt x="1588" y="7537"/>
                </a:cubicBezTo>
                <a:cubicBezTo>
                  <a:pt x="1588" y="5062"/>
                  <a:pt x="2239" y="3054"/>
                  <a:pt x="3041" y="30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30200" y="2471397"/>
            <a:ext cx="14250892" cy="87732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46380" y="2529880"/>
            <a:ext cx="11671322" cy="95198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