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9" r:id="rId2"/>
  </p:sldIdLst>
  <p:sldSz cx="29111575" cy="28819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15" autoAdjust="0"/>
    <p:restoredTop sz="94660"/>
  </p:normalViewPr>
  <p:slideViewPr>
    <p:cSldViewPr snapToGrid="0">
      <p:cViewPr>
        <p:scale>
          <a:sx n="200" d="100"/>
          <a:sy n="200" d="100"/>
        </p:scale>
        <p:origin x="-11342" y="-15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C6E902-C296-4CAA-BF59-26116D83A97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870075" y="1143000"/>
            <a:ext cx="3117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DD4C1-69B1-40F7-8F27-F0D203BBE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9952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1pPr>
    <a:lvl2pPr marL="909142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2pPr>
    <a:lvl3pPr marL="1818285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3pPr>
    <a:lvl4pPr marL="2727427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4pPr>
    <a:lvl5pPr marL="3636570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5pPr>
    <a:lvl6pPr marL="4545714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6pPr>
    <a:lvl7pPr marL="5454856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7pPr>
    <a:lvl8pPr marL="6363999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8pPr>
    <a:lvl9pPr marL="7273141" algn="l" defTabSz="1818285" rtl="0" eaLnBrk="1" latinLnBrk="0" hangingPunct="1">
      <a:defRPr kumimoji="1" sz="238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870075" y="1143000"/>
            <a:ext cx="31178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DD4C1-69B1-40F7-8F27-F0D203BBE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274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3368" y="4716523"/>
            <a:ext cx="24744839" cy="10033447"/>
          </a:xfrm>
        </p:spPr>
        <p:txBody>
          <a:bodyPr anchor="b"/>
          <a:lstStyle>
            <a:lvl1pPr algn="ctr">
              <a:defRPr sz="191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947" y="15136898"/>
            <a:ext cx="21833681" cy="6958033"/>
          </a:xfrm>
        </p:spPr>
        <p:txBody>
          <a:bodyPr/>
          <a:lstStyle>
            <a:lvl1pPr marL="0" indent="0" algn="ctr">
              <a:buNone/>
              <a:defRPr sz="7641"/>
            </a:lvl1pPr>
            <a:lvl2pPr marL="1455588" indent="0" algn="ctr">
              <a:buNone/>
              <a:defRPr sz="6367"/>
            </a:lvl2pPr>
            <a:lvl3pPr marL="2911175" indent="0" algn="ctr">
              <a:buNone/>
              <a:defRPr sz="5731"/>
            </a:lvl3pPr>
            <a:lvl4pPr marL="4366763" indent="0" algn="ctr">
              <a:buNone/>
              <a:defRPr sz="5094"/>
            </a:lvl4pPr>
            <a:lvl5pPr marL="5822351" indent="0" algn="ctr">
              <a:buNone/>
              <a:defRPr sz="5094"/>
            </a:lvl5pPr>
            <a:lvl6pPr marL="7277938" indent="0" algn="ctr">
              <a:buNone/>
              <a:defRPr sz="5094"/>
            </a:lvl6pPr>
            <a:lvl7pPr marL="8733526" indent="0" algn="ctr">
              <a:buNone/>
              <a:defRPr sz="5094"/>
            </a:lvl7pPr>
            <a:lvl8pPr marL="10189113" indent="0" algn="ctr">
              <a:buNone/>
              <a:defRPr sz="5094"/>
            </a:lvl8pPr>
            <a:lvl9pPr marL="11644701" indent="0" algn="ctr">
              <a:buNone/>
              <a:defRPr sz="5094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442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564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32973" y="1534370"/>
            <a:ext cx="6277183" cy="24423173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1423" y="1534370"/>
            <a:ext cx="18467655" cy="24423173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2784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03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260" y="7184864"/>
            <a:ext cx="25108733" cy="11988099"/>
          </a:xfrm>
        </p:spPr>
        <p:txBody>
          <a:bodyPr anchor="b"/>
          <a:lstStyle>
            <a:lvl1pPr>
              <a:defRPr sz="19102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260" y="19286375"/>
            <a:ext cx="25108733" cy="6304258"/>
          </a:xfrm>
        </p:spPr>
        <p:txBody>
          <a:bodyPr/>
          <a:lstStyle>
            <a:lvl1pPr marL="0" indent="0">
              <a:buNone/>
              <a:defRPr sz="7641">
                <a:solidFill>
                  <a:schemeClr val="tx1"/>
                </a:solidFill>
              </a:defRPr>
            </a:lvl1pPr>
            <a:lvl2pPr marL="1455588" indent="0">
              <a:buNone/>
              <a:defRPr sz="6367">
                <a:solidFill>
                  <a:schemeClr val="tx1">
                    <a:tint val="75000"/>
                  </a:schemeClr>
                </a:solidFill>
              </a:defRPr>
            </a:lvl2pPr>
            <a:lvl3pPr marL="2911175" indent="0">
              <a:buNone/>
              <a:defRPr sz="5731">
                <a:solidFill>
                  <a:schemeClr val="tx1">
                    <a:tint val="75000"/>
                  </a:schemeClr>
                </a:solidFill>
              </a:defRPr>
            </a:lvl3pPr>
            <a:lvl4pPr marL="4366763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4pPr>
            <a:lvl5pPr marL="5822351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5pPr>
            <a:lvl6pPr marL="7277938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6pPr>
            <a:lvl7pPr marL="8733526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7pPr>
            <a:lvl8pPr marL="10189113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8pPr>
            <a:lvl9pPr marL="11644701" indent="0">
              <a:buNone/>
              <a:defRPr sz="50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7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1421" y="7671851"/>
            <a:ext cx="12372419" cy="182856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37735" y="7671851"/>
            <a:ext cx="12372419" cy="1828569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6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3" y="1534377"/>
            <a:ext cx="25108733" cy="557043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5216" y="7064776"/>
            <a:ext cx="12315559" cy="3462338"/>
          </a:xfrm>
        </p:spPr>
        <p:txBody>
          <a:bodyPr anchor="b"/>
          <a:lstStyle>
            <a:lvl1pPr marL="0" indent="0">
              <a:buNone/>
              <a:defRPr sz="7641" b="1"/>
            </a:lvl1pPr>
            <a:lvl2pPr marL="1455588" indent="0">
              <a:buNone/>
              <a:defRPr sz="6367" b="1"/>
            </a:lvl2pPr>
            <a:lvl3pPr marL="2911175" indent="0">
              <a:buNone/>
              <a:defRPr sz="5731" b="1"/>
            </a:lvl3pPr>
            <a:lvl4pPr marL="4366763" indent="0">
              <a:buNone/>
              <a:defRPr sz="5094" b="1"/>
            </a:lvl4pPr>
            <a:lvl5pPr marL="5822351" indent="0">
              <a:buNone/>
              <a:defRPr sz="5094" b="1"/>
            </a:lvl5pPr>
            <a:lvl6pPr marL="7277938" indent="0">
              <a:buNone/>
              <a:defRPr sz="5094" b="1"/>
            </a:lvl6pPr>
            <a:lvl7pPr marL="8733526" indent="0">
              <a:buNone/>
              <a:defRPr sz="5094" b="1"/>
            </a:lvl7pPr>
            <a:lvl8pPr marL="10189113" indent="0">
              <a:buNone/>
              <a:defRPr sz="5094" b="1"/>
            </a:lvl8pPr>
            <a:lvl9pPr marL="11644701" indent="0">
              <a:buNone/>
              <a:defRPr sz="50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5216" y="10527114"/>
            <a:ext cx="12315559" cy="1548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37737" y="7064776"/>
            <a:ext cx="12376211" cy="3462338"/>
          </a:xfrm>
        </p:spPr>
        <p:txBody>
          <a:bodyPr anchor="b"/>
          <a:lstStyle>
            <a:lvl1pPr marL="0" indent="0">
              <a:buNone/>
              <a:defRPr sz="7641" b="1"/>
            </a:lvl1pPr>
            <a:lvl2pPr marL="1455588" indent="0">
              <a:buNone/>
              <a:defRPr sz="6367" b="1"/>
            </a:lvl2pPr>
            <a:lvl3pPr marL="2911175" indent="0">
              <a:buNone/>
              <a:defRPr sz="5731" b="1"/>
            </a:lvl3pPr>
            <a:lvl4pPr marL="4366763" indent="0">
              <a:buNone/>
              <a:defRPr sz="5094" b="1"/>
            </a:lvl4pPr>
            <a:lvl5pPr marL="5822351" indent="0">
              <a:buNone/>
              <a:defRPr sz="5094" b="1"/>
            </a:lvl5pPr>
            <a:lvl6pPr marL="7277938" indent="0">
              <a:buNone/>
              <a:defRPr sz="5094" b="1"/>
            </a:lvl6pPr>
            <a:lvl7pPr marL="8733526" indent="0">
              <a:buNone/>
              <a:defRPr sz="5094" b="1"/>
            </a:lvl7pPr>
            <a:lvl8pPr marL="10189113" indent="0">
              <a:buNone/>
              <a:defRPr sz="5094" b="1"/>
            </a:lvl8pPr>
            <a:lvl9pPr marL="11644701" indent="0">
              <a:buNone/>
              <a:defRPr sz="5094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37737" y="10527114"/>
            <a:ext cx="12376211" cy="1548379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27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393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930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2" y="1921298"/>
            <a:ext cx="9389241" cy="6724544"/>
          </a:xfrm>
        </p:spPr>
        <p:txBody>
          <a:bodyPr anchor="b"/>
          <a:lstStyle>
            <a:lvl1pPr>
              <a:defRPr sz="101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76211" y="4149477"/>
            <a:ext cx="14737735" cy="20480507"/>
          </a:xfrm>
        </p:spPr>
        <p:txBody>
          <a:bodyPr/>
          <a:lstStyle>
            <a:lvl1pPr>
              <a:defRPr sz="10188"/>
            </a:lvl1pPr>
            <a:lvl2pPr>
              <a:defRPr sz="8914"/>
            </a:lvl2pPr>
            <a:lvl3pPr>
              <a:defRPr sz="7641"/>
            </a:lvl3pPr>
            <a:lvl4pPr>
              <a:defRPr sz="6367"/>
            </a:lvl4pPr>
            <a:lvl5pPr>
              <a:defRPr sz="6367"/>
            </a:lvl5pPr>
            <a:lvl6pPr>
              <a:defRPr sz="6367"/>
            </a:lvl6pPr>
            <a:lvl7pPr>
              <a:defRPr sz="6367"/>
            </a:lvl7pPr>
            <a:lvl8pPr>
              <a:defRPr sz="6367"/>
            </a:lvl8pPr>
            <a:lvl9pPr>
              <a:defRPr sz="63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2" y="8645842"/>
            <a:ext cx="9389241" cy="16017493"/>
          </a:xfrm>
        </p:spPr>
        <p:txBody>
          <a:bodyPr/>
          <a:lstStyle>
            <a:lvl1pPr marL="0" indent="0">
              <a:buNone/>
              <a:defRPr sz="5094"/>
            </a:lvl1pPr>
            <a:lvl2pPr marL="1455588" indent="0">
              <a:buNone/>
              <a:defRPr sz="4457"/>
            </a:lvl2pPr>
            <a:lvl3pPr marL="2911175" indent="0">
              <a:buNone/>
              <a:defRPr sz="3820"/>
            </a:lvl3pPr>
            <a:lvl4pPr marL="4366763" indent="0">
              <a:buNone/>
              <a:defRPr sz="3184"/>
            </a:lvl4pPr>
            <a:lvl5pPr marL="5822351" indent="0">
              <a:buNone/>
              <a:defRPr sz="3184"/>
            </a:lvl5pPr>
            <a:lvl6pPr marL="7277938" indent="0">
              <a:buNone/>
              <a:defRPr sz="3184"/>
            </a:lvl6pPr>
            <a:lvl7pPr marL="8733526" indent="0">
              <a:buNone/>
              <a:defRPr sz="3184"/>
            </a:lvl7pPr>
            <a:lvl8pPr marL="10189113" indent="0">
              <a:buNone/>
              <a:defRPr sz="3184"/>
            </a:lvl8pPr>
            <a:lvl9pPr marL="11644701" indent="0">
              <a:buNone/>
              <a:defRPr sz="31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410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5212" y="1921298"/>
            <a:ext cx="9389241" cy="6724544"/>
          </a:xfrm>
        </p:spPr>
        <p:txBody>
          <a:bodyPr anchor="b"/>
          <a:lstStyle>
            <a:lvl1pPr>
              <a:defRPr sz="10188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76211" y="4149477"/>
            <a:ext cx="14737735" cy="20480507"/>
          </a:xfrm>
        </p:spPr>
        <p:txBody>
          <a:bodyPr anchor="t"/>
          <a:lstStyle>
            <a:lvl1pPr marL="0" indent="0">
              <a:buNone/>
              <a:defRPr sz="10188"/>
            </a:lvl1pPr>
            <a:lvl2pPr marL="1455588" indent="0">
              <a:buNone/>
              <a:defRPr sz="8914"/>
            </a:lvl2pPr>
            <a:lvl3pPr marL="2911175" indent="0">
              <a:buNone/>
              <a:defRPr sz="7641"/>
            </a:lvl3pPr>
            <a:lvl4pPr marL="4366763" indent="0">
              <a:buNone/>
              <a:defRPr sz="6367"/>
            </a:lvl4pPr>
            <a:lvl5pPr marL="5822351" indent="0">
              <a:buNone/>
              <a:defRPr sz="6367"/>
            </a:lvl5pPr>
            <a:lvl6pPr marL="7277938" indent="0">
              <a:buNone/>
              <a:defRPr sz="6367"/>
            </a:lvl6pPr>
            <a:lvl7pPr marL="8733526" indent="0">
              <a:buNone/>
              <a:defRPr sz="6367"/>
            </a:lvl7pPr>
            <a:lvl8pPr marL="10189113" indent="0">
              <a:buNone/>
              <a:defRPr sz="6367"/>
            </a:lvl8pPr>
            <a:lvl9pPr marL="11644701" indent="0">
              <a:buNone/>
              <a:defRPr sz="63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5212" y="8645842"/>
            <a:ext cx="9389241" cy="16017493"/>
          </a:xfrm>
        </p:spPr>
        <p:txBody>
          <a:bodyPr/>
          <a:lstStyle>
            <a:lvl1pPr marL="0" indent="0">
              <a:buNone/>
              <a:defRPr sz="5094"/>
            </a:lvl1pPr>
            <a:lvl2pPr marL="1455588" indent="0">
              <a:buNone/>
              <a:defRPr sz="4457"/>
            </a:lvl2pPr>
            <a:lvl3pPr marL="2911175" indent="0">
              <a:buNone/>
              <a:defRPr sz="3820"/>
            </a:lvl3pPr>
            <a:lvl4pPr marL="4366763" indent="0">
              <a:buNone/>
              <a:defRPr sz="3184"/>
            </a:lvl4pPr>
            <a:lvl5pPr marL="5822351" indent="0">
              <a:buNone/>
              <a:defRPr sz="3184"/>
            </a:lvl5pPr>
            <a:lvl6pPr marL="7277938" indent="0">
              <a:buNone/>
              <a:defRPr sz="3184"/>
            </a:lvl6pPr>
            <a:lvl7pPr marL="8733526" indent="0">
              <a:buNone/>
              <a:defRPr sz="3184"/>
            </a:lvl7pPr>
            <a:lvl8pPr marL="10189113" indent="0">
              <a:buNone/>
              <a:defRPr sz="3184"/>
            </a:lvl8pPr>
            <a:lvl9pPr marL="11644701" indent="0">
              <a:buNone/>
              <a:defRPr sz="318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080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1421" y="1534377"/>
            <a:ext cx="25108733" cy="5570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1421" y="7671851"/>
            <a:ext cx="25108733" cy="18285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1421" y="26711390"/>
            <a:ext cx="6550104" cy="1534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3F1F0-6053-407B-A100-34725983F159}" type="datetimeFigureOut">
              <a:rPr kumimoji="1" lang="ja-JP" altLang="en-US" smtClean="0"/>
              <a:t>2023/2/27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43209" y="26711390"/>
            <a:ext cx="9825157" cy="1534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60050" y="26711390"/>
            <a:ext cx="6550104" cy="15343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69D8AA-C750-46EF-8585-DDBAC51D9BE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5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2911175" rtl="0" eaLnBrk="1" latinLnBrk="0" hangingPunct="1">
        <a:lnSpc>
          <a:spcPct val="90000"/>
        </a:lnSpc>
        <a:spcBef>
          <a:spcPct val="0"/>
        </a:spcBef>
        <a:buNone/>
        <a:defRPr kumimoji="1" sz="140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7794" indent="-727794" algn="l" defTabSz="2911175" rtl="0" eaLnBrk="1" latinLnBrk="0" hangingPunct="1">
        <a:lnSpc>
          <a:spcPct val="90000"/>
        </a:lnSpc>
        <a:spcBef>
          <a:spcPts val="3184"/>
        </a:spcBef>
        <a:buFont typeface="Arial" panose="020B0604020202020204" pitchFamily="34" charset="0"/>
        <a:buChar char="•"/>
        <a:defRPr kumimoji="1" sz="8914" kern="1200">
          <a:solidFill>
            <a:schemeClr val="tx1"/>
          </a:solidFill>
          <a:latin typeface="+mn-lt"/>
          <a:ea typeface="+mn-ea"/>
          <a:cs typeface="+mn-cs"/>
        </a:defRPr>
      </a:lvl1pPr>
      <a:lvl2pPr marL="2183381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7641" kern="1200">
          <a:solidFill>
            <a:schemeClr val="tx1"/>
          </a:solidFill>
          <a:latin typeface="+mn-lt"/>
          <a:ea typeface="+mn-ea"/>
          <a:cs typeface="+mn-cs"/>
        </a:defRPr>
      </a:lvl2pPr>
      <a:lvl3pPr marL="3638969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6367" kern="1200">
          <a:solidFill>
            <a:schemeClr val="tx1"/>
          </a:solidFill>
          <a:latin typeface="+mn-lt"/>
          <a:ea typeface="+mn-ea"/>
          <a:cs typeface="+mn-cs"/>
        </a:defRPr>
      </a:lvl3pPr>
      <a:lvl4pPr marL="5094557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4pPr>
      <a:lvl5pPr marL="6550144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5pPr>
      <a:lvl6pPr marL="8005732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6pPr>
      <a:lvl7pPr marL="9461320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7pPr>
      <a:lvl8pPr marL="10916907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8pPr>
      <a:lvl9pPr marL="12372495" indent="-727794" algn="l" defTabSz="2911175" rtl="0" eaLnBrk="1" latinLnBrk="0" hangingPunct="1">
        <a:lnSpc>
          <a:spcPct val="90000"/>
        </a:lnSpc>
        <a:spcBef>
          <a:spcPts val="1592"/>
        </a:spcBef>
        <a:buFont typeface="Arial" panose="020B0604020202020204" pitchFamily="34" charset="0"/>
        <a:buChar char="•"/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1pPr>
      <a:lvl2pPr marL="1455588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2pPr>
      <a:lvl3pPr marL="2911175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3pPr>
      <a:lvl4pPr marL="4366763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4pPr>
      <a:lvl5pPr marL="5822351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5pPr>
      <a:lvl6pPr marL="7277938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6pPr>
      <a:lvl7pPr marL="8733526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7pPr>
      <a:lvl8pPr marL="10189113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8pPr>
      <a:lvl9pPr marL="11644701" algn="l" defTabSz="2911175" rtl="0" eaLnBrk="1" latinLnBrk="0" hangingPunct="1">
        <a:defRPr kumimoji="1" sz="573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3650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</TotalTime>
  <Words>1</Words>
  <Application>Microsoft Office PowerPoint</Application>
  <PresentationFormat>ユーザー設定</PresentationFormat>
  <Paragraphs>1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大坂　直輝</dc:creator>
  <cp:lastModifiedBy>直輝</cp:lastModifiedBy>
  <cp:revision>84</cp:revision>
  <dcterms:created xsi:type="dcterms:W3CDTF">2022-04-19T11:18:07Z</dcterms:created>
  <dcterms:modified xsi:type="dcterms:W3CDTF">2023-02-27T08:41:49Z</dcterms:modified>
</cp:coreProperties>
</file>