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F2B"/>
    <a:srgbClr val="5FAAB3"/>
    <a:srgbClr val="E6E6E6"/>
    <a:srgbClr val="54BBAB"/>
    <a:srgbClr val="D87B00"/>
    <a:srgbClr val="79B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DB2EC-6C8A-4BB7-AE72-D165FF693107}" v="14" dt="2025-01-16T17:18:05.318"/>
    <p1510:client id="{8470DD16-C5CD-4027-B838-B829DD8F1C27}" v="27" dt="2025-01-17T13:43:03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828" y="-204"/>
      </p:cViewPr>
      <p:guideLst>
        <p:guide orient="horz" pos="309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Paula Monteiro" userId="1422fe45-c19a-45c5-9dde-fb81827a7b7d" providerId="ADAL" clId="{1B4DB2EC-6C8A-4BB7-AE72-D165FF693107}"/>
    <pc:docChg chg="undo redo custSel addSld delSld modSld sldOrd">
      <pc:chgData name="Ana Paula Monteiro" userId="1422fe45-c19a-45c5-9dde-fb81827a7b7d" providerId="ADAL" clId="{1B4DB2EC-6C8A-4BB7-AE72-D165FF693107}" dt="2025-01-16T17:18:17.974" v="551" actId="14100"/>
      <pc:docMkLst>
        <pc:docMk/>
      </pc:docMkLst>
      <pc:sldChg chg="addSp delSp modSp mod">
        <pc:chgData name="Ana Paula Monteiro" userId="1422fe45-c19a-45c5-9dde-fb81827a7b7d" providerId="ADAL" clId="{1B4DB2EC-6C8A-4BB7-AE72-D165FF693107}" dt="2025-01-16T17:09:35.069" v="502" actId="207"/>
        <pc:sldMkLst>
          <pc:docMk/>
          <pc:sldMk cId="106285254" sldId="257"/>
        </pc:sldMkLst>
        <pc:spChg chg="add del mod">
          <ac:chgData name="Ana Paula Monteiro" userId="1422fe45-c19a-45c5-9dde-fb81827a7b7d" providerId="ADAL" clId="{1B4DB2EC-6C8A-4BB7-AE72-D165FF693107}" dt="2025-01-16T17:04:34.331" v="231" actId="478"/>
          <ac:spMkLst>
            <pc:docMk/>
            <pc:sldMk cId="106285254" sldId="257"/>
            <ac:spMk id="2" creationId="{1B2F4913-FEEA-8F8B-8BD2-CE51930F4AB9}"/>
          </ac:spMkLst>
        </pc:spChg>
        <pc:spChg chg="add mod ord">
          <ac:chgData name="Ana Paula Monteiro" userId="1422fe45-c19a-45c5-9dde-fb81827a7b7d" providerId="ADAL" clId="{1B4DB2EC-6C8A-4BB7-AE72-D165FF693107}" dt="2025-01-16T17:09:35.069" v="502" actId="207"/>
          <ac:spMkLst>
            <pc:docMk/>
            <pc:sldMk cId="106285254" sldId="257"/>
            <ac:spMk id="3" creationId="{5BA42B26-E956-366C-4D97-A73D6C3D9EEA}"/>
          </ac:spMkLst>
        </pc:spChg>
        <pc:spChg chg="mod">
          <ac:chgData name="Ana Paula Monteiro" userId="1422fe45-c19a-45c5-9dde-fb81827a7b7d" providerId="ADAL" clId="{1B4DB2EC-6C8A-4BB7-AE72-D165FF693107}" dt="2025-01-16T17:07:49.272" v="251" actId="20577"/>
          <ac:spMkLst>
            <pc:docMk/>
            <pc:sldMk cId="106285254" sldId="257"/>
            <ac:spMk id="9" creationId="{BC44C7D3-FBF6-4A63-2A51-36EBBD903115}"/>
          </ac:spMkLst>
        </pc:spChg>
        <pc:spChg chg="mod">
          <ac:chgData name="Ana Paula Monteiro" userId="1422fe45-c19a-45c5-9dde-fb81827a7b7d" providerId="ADAL" clId="{1B4DB2EC-6C8A-4BB7-AE72-D165FF693107}" dt="2025-01-16T15:47:18.896" v="33" actId="14100"/>
          <ac:spMkLst>
            <pc:docMk/>
            <pc:sldMk cId="106285254" sldId="257"/>
            <ac:spMk id="10" creationId="{D4EC3CB7-A882-011C-C165-90D4122227AC}"/>
          </ac:spMkLst>
        </pc:spChg>
        <pc:spChg chg="mod">
          <ac:chgData name="Ana Paula Monteiro" userId="1422fe45-c19a-45c5-9dde-fb81827a7b7d" providerId="ADAL" clId="{1B4DB2EC-6C8A-4BB7-AE72-D165FF693107}" dt="2025-01-16T15:47:21.815" v="34" actId="14100"/>
          <ac:spMkLst>
            <pc:docMk/>
            <pc:sldMk cId="106285254" sldId="257"/>
            <ac:spMk id="11" creationId="{1EE6677B-2C75-D164-6AF8-A9CB06EFD5C6}"/>
          </ac:spMkLst>
        </pc:spChg>
      </pc:sldChg>
      <pc:sldChg chg="addSp modSp mod">
        <pc:chgData name="Ana Paula Monteiro" userId="1422fe45-c19a-45c5-9dde-fb81827a7b7d" providerId="ADAL" clId="{1B4DB2EC-6C8A-4BB7-AE72-D165FF693107}" dt="2025-01-16T17:11:51.564" v="511" actId="14100"/>
        <pc:sldMkLst>
          <pc:docMk/>
          <pc:sldMk cId="1145128203" sldId="259"/>
        </pc:sldMkLst>
        <pc:spChg chg="mod">
          <ac:chgData name="Ana Paula Monteiro" userId="1422fe45-c19a-45c5-9dde-fb81827a7b7d" providerId="ADAL" clId="{1B4DB2EC-6C8A-4BB7-AE72-D165FF693107}" dt="2025-01-16T15:47:12.314" v="32" actId="14100"/>
          <ac:spMkLst>
            <pc:docMk/>
            <pc:sldMk cId="1145128203" sldId="259"/>
            <ac:spMk id="10" creationId="{D4EC3CB7-A882-011C-C165-90D4122227AC}"/>
          </ac:spMkLst>
        </pc:spChg>
        <pc:spChg chg="mod">
          <ac:chgData name="Ana Paula Monteiro" userId="1422fe45-c19a-45c5-9dde-fb81827a7b7d" providerId="ADAL" clId="{1B4DB2EC-6C8A-4BB7-AE72-D165FF693107}" dt="2025-01-16T15:47:09.492" v="31" actId="14100"/>
          <ac:spMkLst>
            <pc:docMk/>
            <pc:sldMk cId="1145128203" sldId="259"/>
            <ac:spMk id="11" creationId="{1EE6677B-2C75-D164-6AF8-A9CB06EFD5C6}"/>
          </ac:spMkLst>
        </pc:spChg>
        <pc:spChg chg="add mod ord">
          <ac:chgData name="Ana Paula Monteiro" userId="1422fe45-c19a-45c5-9dde-fb81827a7b7d" providerId="ADAL" clId="{1B4DB2EC-6C8A-4BB7-AE72-D165FF693107}" dt="2025-01-16T17:11:51.564" v="511" actId="14100"/>
          <ac:spMkLst>
            <pc:docMk/>
            <pc:sldMk cId="1145128203" sldId="259"/>
            <ac:spMk id="12" creationId="{240CF748-0975-6FE2-1036-7DE8BAD62DBA}"/>
          </ac:spMkLst>
        </pc:spChg>
      </pc:sldChg>
      <pc:sldChg chg="addSp delSp modSp add mod modClrScheme chgLayout">
        <pc:chgData name="Ana Paula Monteiro" userId="1422fe45-c19a-45c5-9dde-fb81827a7b7d" providerId="ADAL" clId="{1B4DB2EC-6C8A-4BB7-AE72-D165FF693107}" dt="2025-01-16T17:12:42.867" v="516" actId="14100"/>
        <pc:sldMkLst>
          <pc:docMk/>
          <pc:sldMk cId="17896185" sldId="260"/>
        </pc:sldMkLst>
        <pc:spChg chg="mod">
          <ac:chgData name="Ana Paula Monteiro" userId="1422fe45-c19a-45c5-9dde-fb81827a7b7d" providerId="ADAL" clId="{1B4DB2EC-6C8A-4BB7-AE72-D165FF693107}" dt="2025-01-16T15:50:34.714" v="55" actId="1076"/>
          <ac:spMkLst>
            <pc:docMk/>
            <pc:sldMk cId="17896185" sldId="260"/>
            <ac:spMk id="2" creationId="{953F1526-9E6F-1118-FC94-A0F0D447D33C}"/>
          </ac:spMkLst>
        </pc:spChg>
        <pc:spChg chg="mod">
          <ac:chgData name="Ana Paula Monteiro" userId="1422fe45-c19a-45c5-9dde-fb81827a7b7d" providerId="ADAL" clId="{1B4DB2EC-6C8A-4BB7-AE72-D165FF693107}" dt="2025-01-16T15:50:34.714" v="55" actId="1076"/>
          <ac:spMkLst>
            <pc:docMk/>
            <pc:sldMk cId="17896185" sldId="260"/>
            <ac:spMk id="3" creationId="{FC8E2AA9-6835-784C-A1A8-C126EA445BD3}"/>
          </ac:spMkLst>
        </pc:spChg>
        <pc:spChg chg="mod ord">
          <ac:chgData name="Ana Paula Monteiro" userId="1422fe45-c19a-45c5-9dde-fb81827a7b7d" providerId="ADAL" clId="{1B4DB2EC-6C8A-4BB7-AE72-D165FF693107}" dt="2025-01-16T15:50:34.035" v="54" actId="700"/>
          <ac:spMkLst>
            <pc:docMk/>
            <pc:sldMk cId="17896185" sldId="260"/>
            <ac:spMk id="4" creationId="{CDB2502C-1F5B-1C12-6E6E-46FF0A3A75E8}"/>
          </ac:spMkLst>
        </pc:spChg>
        <pc:spChg chg="mod ord">
          <ac:chgData name="Ana Paula Monteiro" userId="1422fe45-c19a-45c5-9dde-fb81827a7b7d" providerId="ADAL" clId="{1B4DB2EC-6C8A-4BB7-AE72-D165FF693107}" dt="2025-01-16T15:50:34.035" v="54" actId="700"/>
          <ac:spMkLst>
            <pc:docMk/>
            <pc:sldMk cId="17896185" sldId="260"/>
            <ac:spMk id="5" creationId="{CD9E70FE-4313-CBBE-7CFD-E3322404F1E0}"/>
          </ac:spMkLst>
        </pc:spChg>
        <pc:spChg chg="mod">
          <ac:chgData name="Ana Paula Monteiro" userId="1422fe45-c19a-45c5-9dde-fb81827a7b7d" providerId="ADAL" clId="{1B4DB2EC-6C8A-4BB7-AE72-D165FF693107}" dt="2025-01-16T15:50:34.714" v="55" actId="1076"/>
          <ac:spMkLst>
            <pc:docMk/>
            <pc:sldMk cId="17896185" sldId="260"/>
            <ac:spMk id="7" creationId="{5BFC64CE-8128-CF05-624D-3D4C9BEFB36B}"/>
          </ac:spMkLst>
        </pc:spChg>
        <pc:spChg chg="mod">
          <ac:chgData name="Ana Paula Monteiro" userId="1422fe45-c19a-45c5-9dde-fb81827a7b7d" providerId="ADAL" clId="{1B4DB2EC-6C8A-4BB7-AE72-D165FF693107}" dt="2025-01-16T15:50:34.714" v="55" actId="1076"/>
          <ac:spMkLst>
            <pc:docMk/>
            <pc:sldMk cId="17896185" sldId="260"/>
            <ac:spMk id="8" creationId="{E8AE3597-E30F-D112-29DF-FFE2C7F2BE1E}"/>
          </ac:spMkLst>
        </pc:spChg>
        <pc:spChg chg="mod">
          <ac:chgData name="Ana Paula Monteiro" userId="1422fe45-c19a-45c5-9dde-fb81827a7b7d" providerId="ADAL" clId="{1B4DB2EC-6C8A-4BB7-AE72-D165FF693107}" dt="2025-01-16T15:50:34.714" v="55" actId="1076"/>
          <ac:spMkLst>
            <pc:docMk/>
            <pc:sldMk cId="17896185" sldId="260"/>
            <ac:spMk id="9" creationId="{BC44C7D3-FBF6-4A63-2A51-36EBBD903115}"/>
          </ac:spMkLst>
        </pc:spChg>
        <pc:spChg chg="mod">
          <ac:chgData name="Ana Paula Monteiro" userId="1422fe45-c19a-45c5-9dde-fb81827a7b7d" providerId="ADAL" clId="{1B4DB2EC-6C8A-4BB7-AE72-D165FF693107}" dt="2025-01-16T15:46:17.495" v="30" actId="14100"/>
          <ac:spMkLst>
            <pc:docMk/>
            <pc:sldMk cId="17896185" sldId="260"/>
            <ac:spMk id="10" creationId="{D4EC3CB7-A882-011C-C165-90D4122227AC}"/>
          </ac:spMkLst>
        </pc:spChg>
        <pc:spChg chg="mod">
          <ac:chgData name="Ana Paula Monteiro" userId="1422fe45-c19a-45c5-9dde-fb81827a7b7d" providerId="ADAL" clId="{1B4DB2EC-6C8A-4BB7-AE72-D165FF693107}" dt="2025-01-16T15:46:14.405" v="29" actId="14100"/>
          <ac:spMkLst>
            <pc:docMk/>
            <pc:sldMk cId="17896185" sldId="260"/>
            <ac:spMk id="11" creationId="{1EE6677B-2C75-D164-6AF8-A9CB06EFD5C6}"/>
          </ac:spMkLst>
        </pc:spChg>
        <pc:spChg chg="add del mod ord">
          <ac:chgData name="Ana Paula Monteiro" userId="1422fe45-c19a-45c5-9dde-fb81827a7b7d" providerId="ADAL" clId="{1B4DB2EC-6C8A-4BB7-AE72-D165FF693107}" dt="2025-01-16T15:49:31.197" v="45" actId="700"/>
          <ac:spMkLst>
            <pc:docMk/>
            <pc:sldMk cId="17896185" sldId="260"/>
            <ac:spMk id="12" creationId="{70318FAC-0E2D-1C4F-39CA-3F44C1804FDD}"/>
          </ac:spMkLst>
        </pc:spChg>
        <pc:spChg chg="add mod ord">
          <ac:chgData name="Ana Paula Monteiro" userId="1422fe45-c19a-45c5-9dde-fb81827a7b7d" providerId="ADAL" clId="{1B4DB2EC-6C8A-4BB7-AE72-D165FF693107}" dt="2025-01-16T17:12:42.867" v="516" actId="14100"/>
          <ac:spMkLst>
            <pc:docMk/>
            <pc:sldMk cId="17896185" sldId="260"/>
            <ac:spMk id="12" creationId="{A1DC92FB-67A1-E2AC-C5BE-F03F38A7E124}"/>
          </ac:spMkLst>
        </pc:spChg>
        <pc:spChg chg="add del mod ord">
          <ac:chgData name="Ana Paula Monteiro" userId="1422fe45-c19a-45c5-9dde-fb81827a7b7d" providerId="ADAL" clId="{1B4DB2EC-6C8A-4BB7-AE72-D165FF693107}" dt="2025-01-16T15:49:31.197" v="45" actId="700"/>
          <ac:spMkLst>
            <pc:docMk/>
            <pc:sldMk cId="17896185" sldId="260"/>
            <ac:spMk id="13" creationId="{49165386-1BB7-8BD0-1179-5F50D26DB1E1}"/>
          </ac:spMkLst>
        </pc:spChg>
        <pc:spChg chg="add del mod ord">
          <ac:chgData name="Ana Paula Monteiro" userId="1422fe45-c19a-45c5-9dde-fb81827a7b7d" providerId="ADAL" clId="{1B4DB2EC-6C8A-4BB7-AE72-D165FF693107}" dt="2025-01-16T15:49:31.197" v="45" actId="700"/>
          <ac:spMkLst>
            <pc:docMk/>
            <pc:sldMk cId="17896185" sldId="260"/>
            <ac:spMk id="14" creationId="{0C3F4359-41EE-D5F1-20EA-165E97FB8DE0}"/>
          </ac:spMkLst>
        </pc:spChg>
        <pc:spChg chg="add del mod ord">
          <ac:chgData name="Ana Paula Monteiro" userId="1422fe45-c19a-45c5-9dde-fb81827a7b7d" providerId="ADAL" clId="{1B4DB2EC-6C8A-4BB7-AE72-D165FF693107}" dt="2025-01-16T15:49:31.197" v="45" actId="700"/>
          <ac:spMkLst>
            <pc:docMk/>
            <pc:sldMk cId="17896185" sldId="260"/>
            <ac:spMk id="15" creationId="{47555692-20E4-BE90-C964-15F94F828648}"/>
          </ac:spMkLst>
        </pc:spChg>
        <pc:spChg chg="add del mod ord">
          <ac:chgData name="Ana Paula Monteiro" userId="1422fe45-c19a-45c5-9dde-fb81827a7b7d" providerId="ADAL" clId="{1B4DB2EC-6C8A-4BB7-AE72-D165FF693107}" dt="2025-01-16T15:49:31.197" v="45" actId="700"/>
          <ac:spMkLst>
            <pc:docMk/>
            <pc:sldMk cId="17896185" sldId="260"/>
            <ac:spMk id="16" creationId="{1A9A4C65-667D-31C6-6345-81A54F953E5E}"/>
          </ac:spMkLst>
        </pc:spChg>
        <pc:spChg chg="add del mod ord">
          <ac:chgData name="Ana Paula Monteiro" userId="1422fe45-c19a-45c5-9dde-fb81827a7b7d" providerId="ADAL" clId="{1B4DB2EC-6C8A-4BB7-AE72-D165FF693107}" dt="2025-01-16T15:50:34.035" v="54" actId="700"/>
          <ac:spMkLst>
            <pc:docMk/>
            <pc:sldMk cId="17896185" sldId="260"/>
            <ac:spMk id="17" creationId="{F4D2BF30-D847-5948-D8F9-A3DA00E7BC04}"/>
          </ac:spMkLst>
        </pc:spChg>
        <pc:spChg chg="add del mod ord">
          <ac:chgData name="Ana Paula Monteiro" userId="1422fe45-c19a-45c5-9dde-fb81827a7b7d" providerId="ADAL" clId="{1B4DB2EC-6C8A-4BB7-AE72-D165FF693107}" dt="2025-01-16T15:50:34.035" v="54" actId="700"/>
          <ac:spMkLst>
            <pc:docMk/>
            <pc:sldMk cId="17896185" sldId="260"/>
            <ac:spMk id="18" creationId="{59FAC727-E798-720A-2CFF-072BBC49C2B1}"/>
          </ac:spMkLst>
        </pc:spChg>
        <pc:spChg chg="add del mod ord">
          <ac:chgData name="Ana Paula Monteiro" userId="1422fe45-c19a-45c5-9dde-fb81827a7b7d" providerId="ADAL" clId="{1B4DB2EC-6C8A-4BB7-AE72-D165FF693107}" dt="2025-01-16T15:50:34.035" v="54" actId="700"/>
          <ac:spMkLst>
            <pc:docMk/>
            <pc:sldMk cId="17896185" sldId="260"/>
            <ac:spMk id="19" creationId="{5F9EDED1-1C6A-982F-0C1B-5755F5F449AF}"/>
          </ac:spMkLst>
        </pc:spChg>
        <pc:spChg chg="add del mod ord">
          <ac:chgData name="Ana Paula Monteiro" userId="1422fe45-c19a-45c5-9dde-fb81827a7b7d" providerId="ADAL" clId="{1B4DB2EC-6C8A-4BB7-AE72-D165FF693107}" dt="2025-01-16T15:50:34.035" v="54" actId="700"/>
          <ac:spMkLst>
            <pc:docMk/>
            <pc:sldMk cId="17896185" sldId="260"/>
            <ac:spMk id="20" creationId="{7AB5108F-3E31-5882-1EF2-CAD20506F26E}"/>
          </ac:spMkLst>
        </pc:spChg>
        <pc:spChg chg="add del mod ord">
          <ac:chgData name="Ana Paula Monteiro" userId="1422fe45-c19a-45c5-9dde-fb81827a7b7d" providerId="ADAL" clId="{1B4DB2EC-6C8A-4BB7-AE72-D165FF693107}" dt="2025-01-16T15:50:34.035" v="54" actId="700"/>
          <ac:spMkLst>
            <pc:docMk/>
            <pc:sldMk cId="17896185" sldId="260"/>
            <ac:spMk id="21" creationId="{630306E3-9D9F-A79E-91DD-FC9D78887CEA}"/>
          </ac:spMkLst>
        </pc:spChg>
        <pc:spChg chg="add mod">
          <ac:chgData name="Ana Paula Monteiro" userId="1422fe45-c19a-45c5-9dde-fb81827a7b7d" providerId="ADAL" clId="{1B4DB2EC-6C8A-4BB7-AE72-D165FF693107}" dt="2025-01-16T15:52:03.762" v="68" actId="21"/>
          <ac:spMkLst>
            <pc:docMk/>
            <pc:sldMk cId="17896185" sldId="260"/>
            <ac:spMk id="22" creationId="{203EE855-BD8A-EA19-DECE-30BF5385C25A}"/>
          </ac:spMkLst>
        </pc:spChg>
        <pc:spChg chg="add mod">
          <ac:chgData name="Ana Paula Monteiro" userId="1422fe45-c19a-45c5-9dde-fb81827a7b7d" providerId="ADAL" clId="{1B4DB2EC-6C8A-4BB7-AE72-D165FF693107}" dt="2025-01-16T15:51:39.500" v="62" actId="20577"/>
          <ac:spMkLst>
            <pc:docMk/>
            <pc:sldMk cId="17896185" sldId="260"/>
            <ac:spMk id="23" creationId="{56E3FABF-7E5A-FAC4-EB61-28C890A16B46}"/>
          </ac:spMkLst>
        </pc:spChg>
        <pc:spChg chg="add del mod">
          <ac:chgData name="Ana Paula Monteiro" userId="1422fe45-c19a-45c5-9dde-fb81827a7b7d" providerId="ADAL" clId="{1B4DB2EC-6C8A-4BB7-AE72-D165FF693107}" dt="2025-01-16T15:57:44.253" v="105" actId="478"/>
          <ac:spMkLst>
            <pc:docMk/>
            <pc:sldMk cId="17896185" sldId="260"/>
            <ac:spMk id="25" creationId="{8D66660C-B79B-DF03-6479-F14463F49C93}"/>
          </ac:spMkLst>
        </pc:spChg>
      </pc:sldChg>
      <pc:sldChg chg="delSp modSp add del mod">
        <pc:chgData name="Ana Paula Monteiro" userId="1422fe45-c19a-45c5-9dde-fb81827a7b7d" providerId="ADAL" clId="{1B4DB2EC-6C8A-4BB7-AE72-D165FF693107}" dt="2025-01-16T15:56:59.884" v="103" actId="2696"/>
        <pc:sldMkLst>
          <pc:docMk/>
          <pc:sldMk cId="3527381552" sldId="261"/>
        </pc:sldMkLst>
        <pc:spChg chg="del mod">
          <ac:chgData name="Ana Paula Monteiro" userId="1422fe45-c19a-45c5-9dde-fb81827a7b7d" providerId="ADAL" clId="{1B4DB2EC-6C8A-4BB7-AE72-D165FF693107}" dt="2025-01-16T15:53:03.741" v="71" actId="478"/>
          <ac:spMkLst>
            <pc:docMk/>
            <pc:sldMk cId="3527381552" sldId="261"/>
            <ac:spMk id="2" creationId="{953F1526-9E6F-1118-FC94-A0F0D447D33C}"/>
          </ac:spMkLst>
        </pc:spChg>
        <pc:spChg chg="del mod">
          <ac:chgData name="Ana Paula Monteiro" userId="1422fe45-c19a-45c5-9dde-fb81827a7b7d" providerId="ADAL" clId="{1B4DB2EC-6C8A-4BB7-AE72-D165FF693107}" dt="2025-01-16T15:53:03.741" v="71" actId="478"/>
          <ac:spMkLst>
            <pc:docMk/>
            <pc:sldMk cId="3527381552" sldId="261"/>
            <ac:spMk id="3" creationId="{FC8E2AA9-6835-784C-A1A8-C126EA445BD3}"/>
          </ac:spMkLst>
        </pc:spChg>
        <pc:spChg chg="del mod">
          <ac:chgData name="Ana Paula Monteiro" userId="1422fe45-c19a-45c5-9dde-fb81827a7b7d" providerId="ADAL" clId="{1B4DB2EC-6C8A-4BB7-AE72-D165FF693107}" dt="2025-01-16T15:53:03.741" v="71" actId="478"/>
          <ac:spMkLst>
            <pc:docMk/>
            <pc:sldMk cId="3527381552" sldId="261"/>
            <ac:spMk id="7" creationId="{5BFC64CE-8128-CF05-624D-3D4C9BEFB36B}"/>
          </ac:spMkLst>
        </pc:spChg>
        <pc:spChg chg="del mod">
          <ac:chgData name="Ana Paula Monteiro" userId="1422fe45-c19a-45c5-9dde-fb81827a7b7d" providerId="ADAL" clId="{1B4DB2EC-6C8A-4BB7-AE72-D165FF693107}" dt="2025-01-16T15:47:50.766" v="37" actId="478"/>
          <ac:spMkLst>
            <pc:docMk/>
            <pc:sldMk cId="3527381552" sldId="261"/>
            <ac:spMk id="8" creationId="{E8AE3597-E30F-D112-29DF-FFE2C7F2BE1E}"/>
          </ac:spMkLst>
        </pc:spChg>
        <pc:spChg chg="del mod">
          <ac:chgData name="Ana Paula Monteiro" userId="1422fe45-c19a-45c5-9dde-fb81827a7b7d" providerId="ADAL" clId="{1B4DB2EC-6C8A-4BB7-AE72-D165FF693107}" dt="2025-01-16T15:53:03.741" v="71" actId="478"/>
          <ac:spMkLst>
            <pc:docMk/>
            <pc:sldMk cId="3527381552" sldId="261"/>
            <ac:spMk id="9" creationId="{BC44C7D3-FBF6-4A63-2A51-36EBBD903115}"/>
          </ac:spMkLst>
        </pc:spChg>
      </pc:sldChg>
      <pc:sldChg chg="addSp delSp modSp add mod">
        <pc:chgData name="Ana Paula Monteiro" userId="1422fe45-c19a-45c5-9dde-fb81827a7b7d" providerId="ADAL" clId="{1B4DB2EC-6C8A-4BB7-AE72-D165FF693107}" dt="2025-01-16T17:14:39.084" v="521" actId="14100"/>
        <pc:sldMkLst>
          <pc:docMk/>
          <pc:sldMk cId="1301649545" sldId="262"/>
        </pc:sldMkLst>
        <pc:spChg chg="add mod ord">
          <ac:chgData name="Ana Paula Monteiro" userId="1422fe45-c19a-45c5-9dde-fb81827a7b7d" providerId="ADAL" clId="{1B4DB2EC-6C8A-4BB7-AE72-D165FF693107}" dt="2025-01-16T17:14:39.084" v="521" actId="14100"/>
          <ac:spMkLst>
            <pc:docMk/>
            <pc:sldMk cId="1301649545" sldId="262"/>
            <ac:spMk id="2" creationId="{21A66141-BC8A-3613-6E58-430E83E80C45}"/>
          </ac:spMkLst>
        </pc:spChg>
        <pc:spChg chg="del mod">
          <ac:chgData name="Ana Paula Monteiro" userId="1422fe45-c19a-45c5-9dde-fb81827a7b7d" providerId="ADAL" clId="{1B4DB2EC-6C8A-4BB7-AE72-D165FF693107}" dt="2025-01-16T15:54:08.004" v="75" actId="478"/>
          <ac:spMkLst>
            <pc:docMk/>
            <pc:sldMk cId="1301649545" sldId="262"/>
            <ac:spMk id="2" creationId="{953F1526-9E6F-1118-FC94-A0F0D447D33C}"/>
          </ac:spMkLst>
        </pc:spChg>
        <pc:spChg chg="mod">
          <ac:chgData name="Ana Paula Monteiro" userId="1422fe45-c19a-45c5-9dde-fb81827a7b7d" providerId="ADAL" clId="{1B4DB2EC-6C8A-4BB7-AE72-D165FF693107}" dt="2025-01-16T15:55:56.322" v="93"/>
          <ac:spMkLst>
            <pc:docMk/>
            <pc:sldMk cId="1301649545" sldId="262"/>
            <ac:spMk id="3" creationId="{FC8E2AA9-6835-784C-A1A8-C126EA445BD3}"/>
          </ac:spMkLst>
        </pc:spChg>
        <pc:spChg chg="mod">
          <ac:chgData name="Ana Paula Monteiro" userId="1422fe45-c19a-45c5-9dde-fb81827a7b7d" providerId="ADAL" clId="{1B4DB2EC-6C8A-4BB7-AE72-D165FF693107}" dt="2025-01-16T15:55:41.869" v="90" actId="20577"/>
          <ac:spMkLst>
            <pc:docMk/>
            <pc:sldMk cId="1301649545" sldId="262"/>
            <ac:spMk id="7" creationId="{5BFC64CE-8128-CF05-624D-3D4C9BEFB36B}"/>
          </ac:spMkLst>
        </pc:spChg>
        <pc:spChg chg="del">
          <ac:chgData name="Ana Paula Monteiro" userId="1422fe45-c19a-45c5-9dde-fb81827a7b7d" providerId="ADAL" clId="{1B4DB2EC-6C8A-4BB7-AE72-D165FF693107}" dt="2025-01-16T15:53:39.485" v="73" actId="478"/>
          <ac:spMkLst>
            <pc:docMk/>
            <pc:sldMk cId="1301649545" sldId="262"/>
            <ac:spMk id="8" creationId="{E8AE3597-E30F-D112-29DF-FFE2C7F2BE1E}"/>
          </ac:spMkLst>
        </pc:spChg>
        <pc:spChg chg="mod">
          <ac:chgData name="Ana Paula Monteiro" userId="1422fe45-c19a-45c5-9dde-fb81827a7b7d" providerId="ADAL" clId="{1B4DB2EC-6C8A-4BB7-AE72-D165FF693107}" dt="2025-01-16T15:54:48.654" v="83" actId="123"/>
          <ac:spMkLst>
            <pc:docMk/>
            <pc:sldMk cId="1301649545" sldId="262"/>
            <ac:spMk id="9" creationId="{BC44C7D3-FBF6-4A63-2A51-36EBBD903115}"/>
          </ac:spMkLst>
        </pc:spChg>
        <pc:spChg chg="mod">
          <ac:chgData name="Ana Paula Monteiro" userId="1422fe45-c19a-45c5-9dde-fb81827a7b7d" providerId="ADAL" clId="{1B4DB2EC-6C8A-4BB7-AE72-D165FF693107}" dt="2025-01-16T15:56:40.741" v="102"/>
          <ac:spMkLst>
            <pc:docMk/>
            <pc:sldMk cId="1301649545" sldId="262"/>
            <ac:spMk id="22" creationId="{203EE855-BD8A-EA19-DECE-30BF5385C25A}"/>
          </ac:spMkLst>
        </pc:spChg>
        <pc:spChg chg="mod">
          <ac:chgData name="Ana Paula Monteiro" userId="1422fe45-c19a-45c5-9dde-fb81827a7b7d" providerId="ADAL" clId="{1B4DB2EC-6C8A-4BB7-AE72-D165FF693107}" dt="2025-01-16T15:56:23.221" v="99" actId="20577"/>
          <ac:spMkLst>
            <pc:docMk/>
            <pc:sldMk cId="1301649545" sldId="262"/>
            <ac:spMk id="23" creationId="{56E3FABF-7E5A-FAC4-EB61-28C890A16B46}"/>
          </ac:spMkLst>
        </pc:spChg>
        <pc:spChg chg="del">
          <ac:chgData name="Ana Paula Monteiro" userId="1422fe45-c19a-45c5-9dde-fb81827a7b7d" providerId="ADAL" clId="{1B4DB2EC-6C8A-4BB7-AE72-D165FF693107}" dt="2025-01-16T15:55:21.460" v="85" actId="478"/>
          <ac:spMkLst>
            <pc:docMk/>
            <pc:sldMk cId="1301649545" sldId="262"/>
            <ac:spMk id="25" creationId="{8D66660C-B79B-DF03-6479-F14463F49C93}"/>
          </ac:spMkLst>
        </pc:spChg>
      </pc:sldChg>
      <pc:sldChg chg="addSp delSp modSp add mod ord">
        <pc:chgData name="Ana Paula Monteiro" userId="1422fe45-c19a-45c5-9dde-fb81827a7b7d" providerId="ADAL" clId="{1B4DB2EC-6C8A-4BB7-AE72-D165FF693107}" dt="2025-01-16T17:15:17.599" v="525" actId="20577"/>
        <pc:sldMkLst>
          <pc:docMk/>
          <pc:sldMk cId="1368502138" sldId="263"/>
        </pc:sldMkLst>
        <pc:spChg chg="mod">
          <ac:chgData name="Ana Paula Monteiro" userId="1422fe45-c19a-45c5-9dde-fb81827a7b7d" providerId="ADAL" clId="{1B4DB2EC-6C8A-4BB7-AE72-D165FF693107}" dt="2025-01-16T15:58:34.329" v="118" actId="20577"/>
          <ac:spMkLst>
            <pc:docMk/>
            <pc:sldMk cId="1368502138" sldId="263"/>
            <ac:spMk id="2" creationId="{953F1526-9E6F-1118-FC94-A0F0D447D33C}"/>
          </ac:spMkLst>
        </pc:spChg>
        <pc:spChg chg="mod">
          <ac:chgData name="Ana Paula Monteiro" userId="1422fe45-c19a-45c5-9dde-fb81827a7b7d" providerId="ADAL" clId="{1B4DB2EC-6C8A-4BB7-AE72-D165FF693107}" dt="2025-01-16T15:59:40.285" v="132"/>
          <ac:spMkLst>
            <pc:docMk/>
            <pc:sldMk cId="1368502138" sldId="263"/>
            <ac:spMk id="3" creationId="{FC8E2AA9-6835-784C-A1A8-C126EA445BD3}"/>
          </ac:spMkLst>
        </pc:spChg>
        <pc:spChg chg="mod">
          <ac:chgData name="Ana Paula Monteiro" userId="1422fe45-c19a-45c5-9dde-fb81827a7b7d" providerId="ADAL" clId="{1B4DB2EC-6C8A-4BB7-AE72-D165FF693107}" dt="2025-01-16T15:59:28.764" v="129" actId="20577"/>
          <ac:spMkLst>
            <pc:docMk/>
            <pc:sldMk cId="1368502138" sldId="263"/>
            <ac:spMk id="7" creationId="{5BFC64CE-8128-CF05-624D-3D4C9BEFB36B}"/>
          </ac:spMkLst>
        </pc:spChg>
        <pc:spChg chg="mod">
          <ac:chgData name="Ana Paula Monteiro" userId="1422fe45-c19a-45c5-9dde-fb81827a7b7d" providerId="ADAL" clId="{1B4DB2EC-6C8A-4BB7-AE72-D165FF693107}" dt="2025-01-16T15:58:12.280" v="113"/>
          <ac:spMkLst>
            <pc:docMk/>
            <pc:sldMk cId="1368502138" sldId="263"/>
            <ac:spMk id="8" creationId="{E8AE3597-E30F-D112-29DF-FFE2C7F2BE1E}"/>
          </ac:spMkLst>
        </pc:spChg>
        <pc:spChg chg="mod">
          <ac:chgData name="Ana Paula Monteiro" userId="1422fe45-c19a-45c5-9dde-fb81827a7b7d" providerId="ADAL" clId="{1B4DB2EC-6C8A-4BB7-AE72-D165FF693107}" dt="2025-01-16T15:58:54.748" v="123" actId="20577"/>
          <ac:spMkLst>
            <pc:docMk/>
            <pc:sldMk cId="1368502138" sldId="263"/>
            <ac:spMk id="9" creationId="{BC44C7D3-FBF6-4A63-2A51-36EBBD903115}"/>
          </ac:spMkLst>
        </pc:spChg>
        <pc:spChg chg="add del mod">
          <ac:chgData name="Ana Paula Monteiro" userId="1422fe45-c19a-45c5-9dde-fb81827a7b7d" providerId="ADAL" clId="{1B4DB2EC-6C8A-4BB7-AE72-D165FF693107}" dt="2025-01-16T16:03:44.150" v="169" actId="478"/>
          <ac:spMkLst>
            <pc:docMk/>
            <pc:sldMk cId="1368502138" sldId="263"/>
            <ac:spMk id="13" creationId="{C3298F0A-5E00-1FBB-2CCB-EA02DCA046B0}"/>
          </ac:spMkLst>
        </pc:spChg>
        <pc:spChg chg="mod">
          <ac:chgData name="Ana Paula Monteiro" userId="1422fe45-c19a-45c5-9dde-fb81827a7b7d" providerId="ADAL" clId="{1B4DB2EC-6C8A-4BB7-AE72-D165FF693107}" dt="2025-01-16T17:15:17.599" v="525" actId="20577"/>
          <ac:spMkLst>
            <pc:docMk/>
            <pc:sldMk cId="1368502138" sldId="263"/>
            <ac:spMk id="22" creationId="{203EE855-BD8A-EA19-DECE-30BF5385C25A}"/>
          </ac:spMkLst>
        </pc:spChg>
        <pc:spChg chg="mod">
          <ac:chgData name="Ana Paula Monteiro" userId="1422fe45-c19a-45c5-9dde-fb81827a7b7d" providerId="ADAL" clId="{1B4DB2EC-6C8A-4BB7-AE72-D165FF693107}" dt="2025-01-16T16:00:25.358" v="140" actId="20577"/>
          <ac:spMkLst>
            <pc:docMk/>
            <pc:sldMk cId="1368502138" sldId="263"/>
            <ac:spMk id="23" creationId="{56E3FABF-7E5A-FAC4-EB61-28C890A16B46}"/>
          </ac:spMkLst>
        </pc:spChg>
        <pc:picChg chg="add mod ord">
          <ac:chgData name="Ana Paula Monteiro" userId="1422fe45-c19a-45c5-9dde-fb81827a7b7d" providerId="ADAL" clId="{1B4DB2EC-6C8A-4BB7-AE72-D165FF693107}" dt="2025-01-16T17:15:11.158" v="524" actId="1076"/>
          <ac:picMkLst>
            <pc:docMk/>
            <pc:sldMk cId="1368502138" sldId="263"/>
            <ac:picMk id="12" creationId="{3FE949CD-CF8A-5F78-CFF8-60D5401D22F5}"/>
          </ac:picMkLst>
        </pc:picChg>
      </pc:sldChg>
      <pc:sldChg chg="addSp modSp add mod ord">
        <pc:chgData name="Ana Paula Monteiro" userId="1422fe45-c19a-45c5-9dde-fb81827a7b7d" providerId="ADAL" clId="{1B4DB2EC-6C8A-4BB7-AE72-D165FF693107}" dt="2025-01-16T17:16:05.956" v="533" actId="14100"/>
        <pc:sldMkLst>
          <pc:docMk/>
          <pc:sldMk cId="2822664910" sldId="264"/>
        </pc:sldMkLst>
        <pc:spChg chg="mod">
          <ac:chgData name="Ana Paula Monteiro" userId="1422fe45-c19a-45c5-9dde-fb81827a7b7d" providerId="ADAL" clId="{1B4DB2EC-6C8A-4BB7-AE72-D165FF693107}" dt="2025-01-16T17:15:44.113" v="531" actId="1076"/>
          <ac:spMkLst>
            <pc:docMk/>
            <pc:sldMk cId="2822664910" sldId="264"/>
            <ac:spMk id="3" creationId="{FC8E2AA9-6835-784C-A1A8-C126EA445BD3}"/>
          </ac:spMkLst>
        </pc:spChg>
        <pc:spChg chg="mod">
          <ac:chgData name="Ana Paula Monteiro" userId="1422fe45-c19a-45c5-9dde-fb81827a7b7d" providerId="ADAL" clId="{1B4DB2EC-6C8A-4BB7-AE72-D165FF693107}" dt="2025-01-16T17:15:39.487" v="529" actId="1076"/>
          <ac:spMkLst>
            <pc:docMk/>
            <pc:sldMk cId="2822664910" sldId="264"/>
            <ac:spMk id="7" creationId="{5BFC64CE-8128-CF05-624D-3D4C9BEFB36B}"/>
          </ac:spMkLst>
        </pc:spChg>
        <pc:spChg chg="mod">
          <ac:chgData name="Ana Paula Monteiro" userId="1422fe45-c19a-45c5-9dde-fb81827a7b7d" providerId="ADAL" clId="{1B4DB2EC-6C8A-4BB7-AE72-D165FF693107}" dt="2025-01-16T16:01:41.626" v="150"/>
          <ac:spMkLst>
            <pc:docMk/>
            <pc:sldMk cId="2822664910" sldId="264"/>
            <ac:spMk id="9" creationId="{BC44C7D3-FBF6-4A63-2A51-36EBBD903115}"/>
          </ac:spMkLst>
        </pc:spChg>
        <pc:spChg chg="mod">
          <ac:chgData name="Ana Paula Monteiro" userId="1422fe45-c19a-45c5-9dde-fb81827a7b7d" providerId="ADAL" clId="{1B4DB2EC-6C8A-4BB7-AE72-D165FF693107}" dt="2025-01-16T16:03:23.297" v="168"/>
          <ac:spMkLst>
            <pc:docMk/>
            <pc:sldMk cId="2822664910" sldId="264"/>
            <ac:spMk id="22" creationId="{203EE855-BD8A-EA19-DECE-30BF5385C25A}"/>
          </ac:spMkLst>
        </pc:spChg>
        <pc:spChg chg="mod">
          <ac:chgData name="Ana Paula Monteiro" userId="1422fe45-c19a-45c5-9dde-fb81827a7b7d" providerId="ADAL" clId="{1B4DB2EC-6C8A-4BB7-AE72-D165FF693107}" dt="2025-01-16T16:03:09.605" v="165" actId="20577"/>
          <ac:spMkLst>
            <pc:docMk/>
            <pc:sldMk cId="2822664910" sldId="264"/>
            <ac:spMk id="23" creationId="{56E3FABF-7E5A-FAC4-EB61-28C890A16B46}"/>
          </ac:spMkLst>
        </pc:spChg>
        <pc:picChg chg="add mod ord">
          <ac:chgData name="Ana Paula Monteiro" userId="1422fe45-c19a-45c5-9dde-fb81827a7b7d" providerId="ADAL" clId="{1B4DB2EC-6C8A-4BB7-AE72-D165FF693107}" dt="2025-01-16T17:16:05.956" v="533" actId="14100"/>
          <ac:picMkLst>
            <pc:docMk/>
            <pc:sldMk cId="2822664910" sldId="264"/>
            <ac:picMk id="2" creationId="{98FB842A-0A06-011F-0EBE-5FD67C711333}"/>
          </ac:picMkLst>
        </pc:picChg>
      </pc:sldChg>
      <pc:sldChg chg="addSp delSp modSp add mod ord">
        <pc:chgData name="Ana Paula Monteiro" userId="1422fe45-c19a-45c5-9dde-fb81827a7b7d" providerId="ADAL" clId="{1B4DB2EC-6C8A-4BB7-AE72-D165FF693107}" dt="2025-01-16T17:17:16.959" v="543" actId="14100"/>
        <pc:sldMkLst>
          <pc:docMk/>
          <pc:sldMk cId="498120387" sldId="265"/>
        </pc:sldMkLst>
        <pc:spChg chg="mod">
          <ac:chgData name="Ana Paula Monteiro" userId="1422fe45-c19a-45c5-9dde-fb81827a7b7d" providerId="ADAL" clId="{1B4DB2EC-6C8A-4BB7-AE72-D165FF693107}" dt="2025-01-16T17:16:28.308" v="539" actId="1076"/>
          <ac:spMkLst>
            <pc:docMk/>
            <pc:sldMk cId="498120387" sldId="265"/>
            <ac:spMk id="2" creationId="{953F1526-9E6F-1118-FC94-A0F0D447D33C}"/>
          </ac:spMkLst>
        </pc:spChg>
        <pc:spChg chg="mod">
          <ac:chgData name="Ana Paula Monteiro" userId="1422fe45-c19a-45c5-9dde-fb81827a7b7d" providerId="ADAL" clId="{1B4DB2EC-6C8A-4BB7-AE72-D165FF693107}" dt="2025-01-16T16:06:46.948" v="197"/>
          <ac:spMkLst>
            <pc:docMk/>
            <pc:sldMk cId="498120387" sldId="265"/>
            <ac:spMk id="3" creationId="{FC8E2AA9-6835-784C-A1A8-C126EA445BD3}"/>
          </ac:spMkLst>
        </pc:spChg>
        <pc:spChg chg="mod">
          <ac:chgData name="Ana Paula Monteiro" userId="1422fe45-c19a-45c5-9dde-fb81827a7b7d" providerId="ADAL" clId="{1B4DB2EC-6C8A-4BB7-AE72-D165FF693107}" dt="2025-01-16T16:06:20.227" v="194" actId="20577"/>
          <ac:spMkLst>
            <pc:docMk/>
            <pc:sldMk cId="498120387" sldId="265"/>
            <ac:spMk id="7" creationId="{5BFC64CE-8128-CF05-624D-3D4C9BEFB36B}"/>
          </ac:spMkLst>
        </pc:spChg>
        <pc:spChg chg="mod">
          <ac:chgData name="Ana Paula Monteiro" userId="1422fe45-c19a-45c5-9dde-fb81827a7b7d" providerId="ADAL" clId="{1B4DB2EC-6C8A-4BB7-AE72-D165FF693107}" dt="2025-01-16T16:05:15.123" v="178" actId="20577"/>
          <ac:spMkLst>
            <pc:docMk/>
            <pc:sldMk cId="498120387" sldId="265"/>
            <ac:spMk id="8" creationId="{E8AE3597-E30F-D112-29DF-FFE2C7F2BE1E}"/>
          </ac:spMkLst>
        </pc:spChg>
        <pc:spChg chg="mod">
          <ac:chgData name="Ana Paula Monteiro" userId="1422fe45-c19a-45c5-9dde-fb81827a7b7d" providerId="ADAL" clId="{1B4DB2EC-6C8A-4BB7-AE72-D165FF693107}" dt="2025-01-16T16:05:45.275" v="188"/>
          <ac:spMkLst>
            <pc:docMk/>
            <pc:sldMk cId="498120387" sldId="265"/>
            <ac:spMk id="9" creationId="{BC44C7D3-FBF6-4A63-2A51-36EBBD903115}"/>
          </ac:spMkLst>
        </pc:spChg>
        <pc:spChg chg="del mod">
          <ac:chgData name="Ana Paula Monteiro" userId="1422fe45-c19a-45c5-9dde-fb81827a7b7d" providerId="ADAL" clId="{1B4DB2EC-6C8A-4BB7-AE72-D165FF693107}" dt="2025-01-16T16:07:53.425" v="199" actId="478"/>
          <ac:spMkLst>
            <pc:docMk/>
            <pc:sldMk cId="498120387" sldId="265"/>
            <ac:spMk id="22" creationId="{203EE855-BD8A-EA19-DECE-30BF5385C25A}"/>
          </ac:spMkLst>
        </pc:spChg>
        <pc:spChg chg="del mod">
          <ac:chgData name="Ana Paula Monteiro" userId="1422fe45-c19a-45c5-9dde-fb81827a7b7d" providerId="ADAL" clId="{1B4DB2EC-6C8A-4BB7-AE72-D165FF693107}" dt="2025-01-16T16:07:53.425" v="199" actId="478"/>
          <ac:spMkLst>
            <pc:docMk/>
            <pc:sldMk cId="498120387" sldId="265"/>
            <ac:spMk id="23" creationId="{56E3FABF-7E5A-FAC4-EB61-28C890A16B46}"/>
          </ac:spMkLst>
        </pc:spChg>
        <pc:picChg chg="add mod ord">
          <ac:chgData name="Ana Paula Monteiro" userId="1422fe45-c19a-45c5-9dde-fb81827a7b7d" providerId="ADAL" clId="{1B4DB2EC-6C8A-4BB7-AE72-D165FF693107}" dt="2025-01-16T17:17:16.959" v="543" actId="14100"/>
          <ac:picMkLst>
            <pc:docMk/>
            <pc:sldMk cId="498120387" sldId="265"/>
            <ac:picMk id="12" creationId="{E1A9D997-8785-624E-5E42-34EA46EE7005}"/>
          </ac:picMkLst>
        </pc:picChg>
      </pc:sldChg>
      <pc:sldChg chg="addSp delSp modSp add mod">
        <pc:chgData name="Ana Paula Monteiro" userId="1422fe45-c19a-45c5-9dde-fb81827a7b7d" providerId="ADAL" clId="{1B4DB2EC-6C8A-4BB7-AE72-D165FF693107}" dt="2025-01-16T17:17:53.595" v="547" actId="14100"/>
        <pc:sldMkLst>
          <pc:docMk/>
          <pc:sldMk cId="95982480" sldId="266"/>
        </pc:sldMkLst>
        <pc:spChg chg="del">
          <ac:chgData name="Ana Paula Monteiro" userId="1422fe45-c19a-45c5-9dde-fb81827a7b7d" providerId="ADAL" clId="{1B4DB2EC-6C8A-4BB7-AE72-D165FF693107}" dt="2025-01-16T16:10:04.400" v="207" actId="478"/>
          <ac:spMkLst>
            <pc:docMk/>
            <pc:sldMk cId="95982480" sldId="266"/>
            <ac:spMk id="2" creationId="{953F1526-9E6F-1118-FC94-A0F0D447D33C}"/>
          </ac:spMkLst>
        </pc:spChg>
        <pc:spChg chg="del mod">
          <ac:chgData name="Ana Paula Monteiro" userId="1422fe45-c19a-45c5-9dde-fb81827a7b7d" providerId="ADAL" clId="{1B4DB2EC-6C8A-4BB7-AE72-D165FF693107}" dt="2025-01-16T16:10:37.023" v="212" actId="478"/>
          <ac:spMkLst>
            <pc:docMk/>
            <pc:sldMk cId="95982480" sldId="266"/>
            <ac:spMk id="3" creationId="{FC8E2AA9-6835-784C-A1A8-C126EA445BD3}"/>
          </ac:spMkLst>
        </pc:spChg>
        <pc:spChg chg="del mod">
          <ac:chgData name="Ana Paula Monteiro" userId="1422fe45-c19a-45c5-9dde-fb81827a7b7d" providerId="ADAL" clId="{1B4DB2EC-6C8A-4BB7-AE72-D165FF693107}" dt="2025-01-16T16:10:37.023" v="212" actId="478"/>
          <ac:spMkLst>
            <pc:docMk/>
            <pc:sldMk cId="95982480" sldId="266"/>
            <ac:spMk id="7" creationId="{5BFC64CE-8128-CF05-624D-3D4C9BEFB36B}"/>
          </ac:spMkLst>
        </pc:spChg>
        <pc:spChg chg="mod">
          <ac:chgData name="Ana Paula Monteiro" userId="1422fe45-c19a-45c5-9dde-fb81827a7b7d" providerId="ADAL" clId="{1B4DB2EC-6C8A-4BB7-AE72-D165FF693107}" dt="2025-01-16T16:08:23.307" v="206"/>
          <ac:spMkLst>
            <pc:docMk/>
            <pc:sldMk cId="95982480" sldId="266"/>
            <ac:spMk id="8" creationId="{E8AE3597-E30F-D112-29DF-FFE2C7F2BE1E}"/>
          </ac:spMkLst>
        </pc:spChg>
        <pc:spChg chg="mod">
          <ac:chgData name="Ana Paula Monteiro" userId="1422fe45-c19a-45c5-9dde-fb81827a7b7d" providerId="ADAL" clId="{1B4DB2EC-6C8A-4BB7-AE72-D165FF693107}" dt="2025-01-16T16:10:39.911" v="213" actId="20577"/>
          <ac:spMkLst>
            <pc:docMk/>
            <pc:sldMk cId="95982480" sldId="266"/>
            <ac:spMk id="9" creationId="{BC44C7D3-FBF6-4A63-2A51-36EBBD903115}"/>
          </ac:spMkLst>
        </pc:spChg>
        <pc:picChg chg="add mod ord">
          <ac:chgData name="Ana Paula Monteiro" userId="1422fe45-c19a-45c5-9dde-fb81827a7b7d" providerId="ADAL" clId="{1B4DB2EC-6C8A-4BB7-AE72-D165FF693107}" dt="2025-01-16T17:17:53.595" v="547" actId="14100"/>
          <ac:picMkLst>
            <pc:docMk/>
            <pc:sldMk cId="95982480" sldId="266"/>
            <ac:picMk id="2" creationId="{617F455E-CC76-41B3-B0B5-69CB06B1631D}"/>
          </ac:picMkLst>
        </pc:picChg>
      </pc:sldChg>
      <pc:sldChg chg="addSp modSp add mod ord">
        <pc:chgData name="Ana Paula Monteiro" userId="1422fe45-c19a-45c5-9dde-fb81827a7b7d" providerId="ADAL" clId="{1B4DB2EC-6C8A-4BB7-AE72-D165FF693107}" dt="2025-01-16T17:18:17.974" v="551" actId="14100"/>
        <pc:sldMkLst>
          <pc:docMk/>
          <pc:sldMk cId="846729925" sldId="267"/>
        </pc:sldMkLst>
        <pc:spChg chg="mod">
          <ac:chgData name="Ana Paula Monteiro" userId="1422fe45-c19a-45c5-9dde-fb81827a7b7d" providerId="ADAL" clId="{1B4DB2EC-6C8A-4BB7-AE72-D165FF693107}" dt="2025-01-16T17:03:24.172" v="225" actId="20577"/>
          <ac:spMkLst>
            <pc:docMk/>
            <pc:sldMk cId="846729925" sldId="267"/>
            <ac:spMk id="8" creationId="{E8AE3597-E30F-D112-29DF-FFE2C7F2BE1E}"/>
          </ac:spMkLst>
        </pc:spChg>
        <pc:spChg chg="mod">
          <ac:chgData name="Ana Paula Monteiro" userId="1422fe45-c19a-45c5-9dde-fb81827a7b7d" providerId="ADAL" clId="{1B4DB2EC-6C8A-4BB7-AE72-D165FF693107}" dt="2025-01-16T17:03:51.243" v="229" actId="20577"/>
          <ac:spMkLst>
            <pc:docMk/>
            <pc:sldMk cId="846729925" sldId="267"/>
            <ac:spMk id="9" creationId="{BC44C7D3-FBF6-4A63-2A51-36EBBD903115}"/>
          </ac:spMkLst>
        </pc:spChg>
        <pc:picChg chg="add mod ord">
          <ac:chgData name="Ana Paula Monteiro" userId="1422fe45-c19a-45c5-9dde-fb81827a7b7d" providerId="ADAL" clId="{1B4DB2EC-6C8A-4BB7-AE72-D165FF693107}" dt="2025-01-16T17:18:17.974" v="551" actId="14100"/>
          <ac:picMkLst>
            <pc:docMk/>
            <pc:sldMk cId="846729925" sldId="267"/>
            <ac:picMk id="2" creationId="{76ABE79D-430E-AF6F-31F5-84A954E14CDD}"/>
          </ac:picMkLst>
        </pc:picChg>
      </pc:sldChg>
    </pc:docChg>
  </pc:docChgLst>
  <pc:docChgLst>
    <pc:chgData name="Ana Paula Monteiro" userId="1422fe45-c19a-45c5-9dde-fb81827a7b7d" providerId="ADAL" clId="{8470DD16-C5CD-4027-B838-B829DD8F1C27}"/>
    <pc:docChg chg="undo custSel addSld delSld modSld">
      <pc:chgData name="Ana Paula Monteiro" userId="1422fe45-c19a-45c5-9dde-fb81827a7b7d" providerId="ADAL" clId="{8470DD16-C5CD-4027-B838-B829DD8F1C27}" dt="2025-01-17T13:46:24.897" v="754" actId="14430"/>
      <pc:docMkLst>
        <pc:docMk/>
      </pc:docMkLst>
      <pc:sldChg chg="addSp delSp modSp mod">
        <pc:chgData name="Ana Paula Monteiro" userId="1422fe45-c19a-45c5-9dde-fb81827a7b7d" providerId="ADAL" clId="{8470DD16-C5CD-4027-B838-B829DD8F1C27}" dt="2025-01-17T11:59:51.716" v="536" actId="2085"/>
        <pc:sldMkLst>
          <pc:docMk/>
          <pc:sldMk cId="1891470231" sldId="256"/>
        </pc:sldMkLst>
        <pc:spChg chg="del">
          <ac:chgData name="Ana Paula Monteiro" userId="1422fe45-c19a-45c5-9dde-fb81827a7b7d" providerId="ADAL" clId="{8470DD16-C5CD-4027-B838-B829DD8F1C27}" dt="2025-01-17T11:19:53.641" v="61" actId="478"/>
          <ac:spMkLst>
            <pc:docMk/>
            <pc:sldMk cId="1891470231" sldId="256"/>
            <ac:spMk id="2" creationId="{3A5767A9-E203-8A0C-E5AC-E2249430A0F9}"/>
          </ac:spMkLst>
        </pc:spChg>
        <pc:spChg chg="add mod ord">
          <ac:chgData name="Ana Paula Monteiro" userId="1422fe45-c19a-45c5-9dde-fb81827a7b7d" providerId="ADAL" clId="{8470DD16-C5CD-4027-B838-B829DD8F1C27}" dt="2025-01-17T11:59:51.716" v="536" actId="2085"/>
          <ac:spMkLst>
            <pc:docMk/>
            <pc:sldMk cId="1891470231" sldId="256"/>
            <ac:spMk id="5" creationId="{7DB72F8A-CE4E-2DAB-46AA-1806BA3A38E7}"/>
          </ac:spMkLst>
        </pc:spChg>
        <pc:spChg chg="add mod">
          <ac:chgData name="Ana Paula Monteiro" userId="1422fe45-c19a-45c5-9dde-fb81827a7b7d" providerId="ADAL" clId="{8470DD16-C5CD-4027-B838-B829DD8F1C27}" dt="2025-01-17T11:36:04.332" v="285" actId="14861"/>
          <ac:spMkLst>
            <pc:docMk/>
            <pc:sldMk cId="1891470231" sldId="256"/>
            <ac:spMk id="7" creationId="{94892AAE-6281-3EBD-7DB0-F78F7C9ED75C}"/>
          </ac:spMkLst>
        </pc:spChg>
        <pc:spChg chg="add del mod">
          <ac:chgData name="Ana Paula Monteiro" userId="1422fe45-c19a-45c5-9dde-fb81827a7b7d" providerId="ADAL" clId="{8470DD16-C5CD-4027-B838-B829DD8F1C27}" dt="2025-01-17T11:29:40.271" v="203" actId="478"/>
          <ac:spMkLst>
            <pc:docMk/>
            <pc:sldMk cId="1891470231" sldId="256"/>
            <ac:spMk id="8" creationId="{A71972F4-82E0-CEC0-4A2D-2B0DF2765F38}"/>
          </ac:spMkLst>
        </pc:spChg>
        <pc:spChg chg="add mod">
          <ac:chgData name="Ana Paula Monteiro" userId="1422fe45-c19a-45c5-9dde-fb81827a7b7d" providerId="ADAL" clId="{8470DD16-C5CD-4027-B838-B829DD8F1C27}" dt="2025-01-17T11:36:04.332" v="285" actId="14861"/>
          <ac:spMkLst>
            <pc:docMk/>
            <pc:sldMk cId="1891470231" sldId="256"/>
            <ac:spMk id="9" creationId="{EDEAAEC1-B54B-A7D0-9E29-728C015C77B5}"/>
          </ac:spMkLst>
        </pc:spChg>
        <pc:spChg chg="add mod">
          <ac:chgData name="Ana Paula Monteiro" userId="1422fe45-c19a-45c5-9dde-fb81827a7b7d" providerId="ADAL" clId="{8470DD16-C5CD-4027-B838-B829DD8F1C27}" dt="2025-01-17T11:34:29.750" v="279" actId="14861"/>
          <ac:spMkLst>
            <pc:docMk/>
            <pc:sldMk cId="1891470231" sldId="256"/>
            <ac:spMk id="10" creationId="{380C1C87-F0EE-0F21-6560-82A616AEBBE0}"/>
          </ac:spMkLst>
        </pc:spChg>
        <pc:picChg chg="add mod">
          <ac:chgData name="Ana Paula Monteiro" userId="1422fe45-c19a-45c5-9dde-fb81827a7b7d" providerId="ADAL" clId="{8470DD16-C5CD-4027-B838-B829DD8F1C27}" dt="2025-01-17T11:24:16.163" v="119" actId="1076"/>
          <ac:picMkLst>
            <pc:docMk/>
            <pc:sldMk cId="1891470231" sldId="256"/>
            <ac:picMk id="4" creationId="{AFEDE356-CE0B-936D-F62C-EFC63BC0EA19}"/>
          </ac:picMkLst>
        </pc:picChg>
        <pc:picChg chg="del">
          <ac:chgData name="Ana Paula Monteiro" userId="1422fe45-c19a-45c5-9dde-fb81827a7b7d" providerId="ADAL" clId="{8470DD16-C5CD-4027-B838-B829DD8F1C27}" dt="2025-01-17T11:19:52.586" v="60" actId="478"/>
          <ac:picMkLst>
            <pc:docMk/>
            <pc:sldMk cId="1891470231" sldId="256"/>
            <ac:picMk id="6" creationId="{C43F7011-F513-014D-9BCC-C1593AC83FEA}"/>
          </ac:picMkLst>
        </pc:picChg>
      </pc:sldChg>
      <pc:sldChg chg="addSp delSp modSp add del mod">
        <pc:chgData name="Ana Paula Monteiro" userId="1422fe45-c19a-45c5-9dde-fb81827a7b7d" providerId="ADAL" clId="{8470DD16-C5CD-4027-B838-B829DD8F1C27}" dt="2025-01-17T13:45:52.709" v="746" actId="14430"/>
        <pc:sldMkLst>
          <pc:docMk/>
          <pc:sldMk cId="106285254" sldId="257"/>
        </pc:sldMkLst>
        <pc:spChg chg="add mod modVis">
          <ac:chgData name="Ana Paula Monteiro" userId="1422fe45-c19a-45c5-9dde-fb81827a7b7d" providerId="ADAL" clId="{8470DD16-C5CD-4027-B838-B829DD8F1C27}" dt="2025-01-17T13:39:45.503" v="716" actId="33935"/>
          <ac:spMkLst>
            <pc:docMk/>
            <pc:sldMk cId="106285254" sldId="257"/>
            <ac:spMk id="3" creationId="{CD006DDA-65BE-336F-C9DD-757AE369BBEE}"/>
          </ac:spMkLst>
        </pc:spChg>
        <pc:spChg chg="mod ord modVis">
          <ac:chgData name="Ana Paula Monteiro" userId="1422fe45-c19a-45c5-9dde-fb81827a7b7d" providerId="ADAL" clId="{8470DD16-C5CD-4027-B838-B829DD8F1C27}" dt="2025-01-17T13:39:45.503" v="716" actId="33935"/>
          <ac:spMkLst>
            <pc:docMk/>
            <pc:sldMk cId="106285254" sldId="257"/>
            <ac:spMk id="4" creationId="{CDB2502C-1F5B-1C12-6E6E-46FF0A3A75E8}"/>
          </ac:spMkLst>
        </pc:spChg>
        <pc:spChg chg="mod ord modVis">
          <ac:chgData name="Ana Paula Monteiro" userId="1422fe45-c19a-45c5-9dde-fb81827a7b7d" providerId="ADAL" clId="{8470DD16-C5CD-4027-B838-B829DD8F1C27}" dt="2025-01-17T13:39:45.503" v="716" actId="33935"/>
          <ac:spMkLst>
            <pc:docMk/>
            <pc:sldMk cId="106285254" sldId="257"/>
            <ac:spMk id="5" creationId="{CD9E70FE-4313-CBBE-7CFD-E3322404F1E0}"/>
          </ac:spMkLst>
        </pc:spChg>
        <pc:spChg chg="mod modVis">
          <ac:chgData name="Ana Paula Monteiro" userId="1422fe45-c19a-45c5-9dde-fb81827a7b7d" providerId="ADAL" clId="{8470DD16-C5CD-4027-B838-B829DD8F1C27}" dt="2025-01-17T13:39:45.503" v="716" actId="33935"/>
          <ac:spMkLst>
            <pc:docMk/>
            <pc:sldMk cId="106285254" sldId="257"/>
            <ac:spMk id="6" creationId="{2B24D6B6-B2C1-F8CC-E233-B6C130E205AB}"/>
          </ac:spMkLst>
        </pc:spChg>
        <pc:spChg chg="add mod ord modVis">
          <ac:chgData name="Ana Paula Monteiro" userId="1422fe45-c19a-45c5-9dde-fb81827a7b7d" providerId="ADAL" clId="{8470DD16-C5CD-4027-B838-B829DD8F1C27}" dt="2025-01-17T13:39:45.503" v="716" actId="33935"/>
          <ac:spMkLst>
            <pc:docMk/>
            <pc:sldMk cId="106285254" sldId="257"/>
            <ac:spMk id="7" creationId="{0A40B044-DFD8-DD88-CA44-8D46D59AD4D2}"/>
          </ac:spMkLst>
        </pc:spChg>
        <pc:spChg chg="mod modVis">
          <ac:chgData name="Ana Paula Monteiro" userId="1422fe45-c19a-45c5-9dde-fb81827a7b7d" providerId="ADAL" clId="{8470DD16-C5CD-4027-B838-B829DD8F1C27}" dt="2025-01-17T13:39:45.503" v="716" actId="33935"/>
          <ac:spMkLst>
            <pc:docMk/>
            <pc:sldMk cId="106285254" sldId="257"/>
            <ac:spMk id="8" creationId="{E8AE3597-E30F-D112-29DF-FFE2C7F2BE1E}"/>
          </ac:spMkLst>
        </pc:spChg>
        <pc:spChg chg="mod modVis">
          <ac:chgData name="Ana Paula Monteiro" userId="1422fe45-c19a-45c5-9dde-fb81827a7b7d" providerId="ADAL" clId="{8470DD16-C5CD-4027-B838-B829DD8F1C27}" dt="2025-01-17T13:39:45.503" v="716" actId="33935"/>
          <ac:spMkLst>
            <pc:docMk/>
            <pc:sldMk cId="106285254" sldId="257"/>
            <ac:spMk id="9" creationId="{BC44C7D3-FBF6-4A63-2A51-36EBBD903115}"/>
          </ac:spMkLst>
        </pc:spChg>
        <pc:spChg chg="add del mod">
          <ac:chgData name="Ana Paula Monteiro" userId="1422fe45-c19a-45c5-9dde-fb81827a7b7d" providerId="ADAL" clId="{8470DD16-C5CD-4027-B838-B829DD8F1C27}" dt="2025-01-17T11:56:43.445" v="529" actId="478"/>
          <ac:spMkLst>
            <pc:docMk/>
            <pc:sldMk cId="106285254" sldId="257"/>
            <ac:spMk id="10" creationId="{D4EC3CB7-A882-011C-C165-90D4122227AC}"/>
          </ac:spMkLst>
        </pc:spChg>
        <pc:spChg chg="del mod">
          <ac:chgData name="Ana Paula Monteiro" userId="1422fe45-c19a-45c5-9dde-fb81827a7b7d" providerId="ADAL" clId="{8470DD16-C5CD-4027-B838-B829DD8F1C27}" dt="2025-01-17T11:49:03.245" v="503" actId="478"/>
          <ac:spMkLst>
            <pc:docMk/>
            <pc:sldMk cId="106285254" sldId="257"/>
            <ac:spMk id="11" creationId="{1EE6677B-2C75-D164-6AF8-A9CB06EFD5C6}"/>
          </ac:spMkLst>
        </pc:spChg>
        <pc:picChg chg="add mod ord modVis">
          <ac:chgData name="Ana Paula Monteiro" userId="1422fe45-c19a-45c5-9dde-fb81827a7b7d" providerId="ADAL" clId="{8470DD16-C5CD-4027-B838-B829DD8F1C27}" dt="2025-01-17T13:45:52.709" v="746" actId="14430"/>
          <ac:picMkLst>
            <pc:docMk/>
            <pc:sldMk cId="106285254" sldId="257"/>
            <ac:picMk id="2" creationId="{C6608FD9-7AAC-4B3F-D71B-FCC51B55F992}"/>
          </ac:picMkLst>
        </pc:picChg>
        <pc:picChg chg="del mod modVis">
          <ac:chgData name="Ana Paula Monteiro" userId="1422fe45-c19a-45c5-9dde-fb81827a7b7d" providerId="ADAL" clId="{8470DD16-C5CD-4027-B838-B829DD8F1C27}" dt="2025-01-17T13:39:50.714" v="717" actId="478"/>
          <ac:picMkLst>
            <pc:docMk/>
            <pc:sldMk cId="106285254" sldId="257"/>
            <ac:picMk id="13" creationId="{D00E4E95-84EC-7698-E447-59D962075591}"/>
          </ac:picMkLst>
        </pc:picChg>
      </pc:sldChg>
      <pc:sldChg chg="addSp delSp modSp mod">
        <pc:chgData name="Ana Paula Monteiro" userId="1422fe45-c19a-45c5-9dde-fb81827a7b7d" providerId="ADAL" clId="{8470DD16-C5CD-4027-B838-B829DD8F1C27}" dt="2025-01-17T13:45:59.806" v="747" actId="14430"/>
        <pc:sldMkLst>
          <pc:docMk/>
          <pc:sldMk cId="1145128203" sldId="259"/>
        </pc:sldMkLst>
        <pc:spChg chg="mod modVis">
          <ac:chgData name="Ana Paula Monteiro" userId="1422fe45-c19a-45c5-9dde-fb81827a7b7d" providerId="ADAL" clId="{8470DD16-C5CD-4027-B838-B829DD8F1C27}" dt="2025-01-17T13:37:02.399" v="686" actId="33935"/>
          <ac:spMkLst>
            <pc:docMk/>
            <pc:sldMk cId="1145128203" sldId="259"/>
            <ac:spMk id="2" creationId="{953F1526-9E6F-1118-FC94-A0F0D447D33C}"/>
          </ac:spMkLst>
        </pc:spChg>
        <pc:spChg chg="mod modVis">
          <ac:chgData name="Ana Paula Monteiro" userId="1422fe45-c19a-45c5-9dde-fb81827a7b7d" providerId="ADAL" clId="{8470DD16-C5CD-4027-B838-B829DD8F1C27}" dt="2025-01-17T13:37:02.399" v="686" actId="33935"/>
          <ac:spMkLst>
            <pc:docMk/>
            <pc:sldMk cId="1145128203" sldId="259"/>
            <ac:spMk id="3" creationId="{FC8E2AA9-6835-784C-A1A8-C126EA445BD3}"/>
          </ac:spMkLst>
        </pc:spChg>
        <pc:spChg chg="mod ord modVis">
          <ac:chgData name="Ana Paula Monteiro" userId="1422fe45-c19a-45c5-9dde-fb81827a7b7d" providerId="ADAL" clId="{8470DD16-C5CD-4027-B838-B829DD8F1C27}" dt="2025-01-17T13:37:02.399" v="686" actId="33935"/>
          <ac:spMkLst>
            <pc:docMk/>
            <pc:sldMk cId="1145128203" sldId="259"/>
            <ac:spMk id="4" creationId="{CDB2502C-1F5B-1C12-6E6E-46FF0A3A75E8}"/>
          </ac:spMkLst>
        </pc:spChg>
        <pc:spChg chg="mod ord modVis">
          <ac:chgData name="Ana Paula Monteiro" userId="1422fe45-c19a-45c5-9dde-fb81827a7b7d" providerId="ADAL" clId="{8470DD16-C5CD-4027-B838-B829DD8F1C27}" dt="2025-01-17T13:37:02.399" v="686" actId="33935"/>
          <ac:spMkLst>
            <pc:docMk/>
            <pc:sldMk cId="1145128203" sldId="259"/>
            <ac:spMk id="5" creationId="{CD9E70FE-4313-CBBE-7CFD-E3322404F1E0}"/>
          </ac:spMkLst>
        </pc:spChg>
        <pc:spChg chg="mod modVis">
          <ac:chgData name="Ana Paula Monteiro" userId="1422fe45-c19a-45c5-9dde-fb81827a7b7d" providerId="ADAL" clId="{8470DD16-C5CD-4027-B838-B829DD8F1C27}" dt="2025-01-17T13:37:02.399" v="686" actId="33935"/>
          <ac:spMkLst>
            <pc:docMk/>
            <pc:sldMk cId="1145128203" sldId="259"/>
            <ac:spMk id="6" creationId="{2B24D6B6-B2C1-F8CC-E233-B6C130E205AB}"/>
          </ac:spMkLst>
        </pc:spChg>
        <pc:spChg chg="mod modVis">
          <ac:chgData name="Ana Paula Monteiro" userId="1422fe45-c19a-45c5-9dde-fb81827a7b7d" providerId="ADAL" clId="{8470DD16-C5CD-4027-B838-B829DD8F1C27}" dt="2025-01-17T13:37:02.399" v="686" actId="33935"/>
          <ac:spMkLst>
            <pc:docMk/>
            <pc:sldMk cId="1145128203" sldId="259"/>
            <ac:spMk id="7" creationId="{5BFC64CE-8128-CF05-624D-3D4C9BEFB36B}"/>
          </ac:spMkLst>
        </pc:spChg>
        <pc:spChg chg="mod modVis">
          <ac:chgData name="Ana Paula Monteiro" userId="1422fe45-c19a-45c5-9dde-fb81827a7b7d" providerId="ADAL" clId="{8470DD16-C5CD-4027-B838-B829DD8F1C27}" dt="2025-01-17T13:37:02.399" v="686" actId="33935"/>
          <ac:spMkLst>
            <pc:docMk/>
            <pc:sldMk cId="1145128203" sldId="259"/>
            <ac:spMk id="8" creationId="{E8AE3597-E30F-D112-29DF-FFE2C7F2BE1E}"/>
          </ac:spMkLst>
        </pc:spChg>
        <pc:spChg chg="mod modVis">
          <ac:chgData name="Ana Paula Monteiro" userId="1422fe45-c19a-45c5-9dde-fb81827a7b7d" providerId="ADAL" clId="{8470DD16-C5CD-4027-B838-B829DD8F1C27}" dt="2025-01-17T13:37:02.399" v="686" actId="33935"/>
          <ac:spMkLst>
            <pc:docMk/>
            <pc:sldMk cId="1145128203" sldId="259"/>
            <ac:spMk id="9" creationId="{BC44C7D3-FBF6-4A63-2A51-36EBBD903115}"/>
          </ac:spMkLst>
        </pc:spChg>
        <pc:spChg chg="del">
          <ac:chgData name="Ana Paula Monteiro" userId="1422fe45-c19a-45c5-9dde-fb81827a7b7d" providerId="ADAL" clId="{8470DD16-C5CD-4027-B838-B829DD8F1C27}" dt="2025-01-17T12:07:29.345" v="545" actId="478"/>
          <ac:spMkLst>
            <pc:docMk/>
            <pc:sldMk cId="1145128203" sldId="259"/>
            <ac:spMk id="10" creationId="{D4EC3CB7-A882-011C-C165-90D4122227AC}"/>
          </ac:spMkLst>
        </pc:spChg>
        <pc:spChg chg="del">
          <ac:chgData name="Ana Paula Monteiro" userId="1422fe45-c19a-45c5-9dde-fb81827a7b7d" providerId="ADAL" clId="{8470DD16-C5CD-4027-B838-B829DD8F1C27}" dt="2025-01-17T12:06:47.230" v="541" actId="478"/>
          <ac:spMkLst>
            <pc:docMk/>
            <pc:sldMk cId="1145128203" sldId="259"/>
            <ac:spMk id="11" creationId="{1EE6677B-2C75-D164-6AF8-A9CB06EFD5C6}"/>
          </ac:spMkLst>
        </pc:spChg>
        <pc:spChg chg="add mod modVis">
          <ac:chgData name="Ana Paula Monteiro" userId="1422fe45-c19a-45c5-9dde-fb81827a7b7d" providerId="ADAL" clId="{8470DD16-C5CD-4027-B838-B829DD8F1C27}" dt="2025-01-17T13:37:02.399" v="686" actId="33935"/>
          <ac:spMkLst>
            <pc:docMk/>
            <pc:sldMk cId="1145128203" sldId="259"/>
            <ac:spMk id="12" creationId="{76AFE540-CE72-1C16-8039-446D033EE3CB}"/>
          </ac:spMkLst>
        </pc:spChg>
        <pc:spChg chg="add mod ord modVis">
          <ac:chgData name="Ana Paula Monteiro" userId="1422fe45-c19a-45c5-9dde-fb81827a7b7d" providerId="ADAL" clId="{8470DD16-C5CD-4027-B838-B829DD8F1C27}" dt="2025-01-17T13:37:02.399" v="686" actId="33935"/>
          <ac:spMkLst>
            <pc:docMk/>
            <pc:sldMk cId="1145128203" sldId="259"/>
            <ac:spMk id="15" creationId="{39533317-D8CA-8C3E-38B5-13E58C77638D}"/>
          </ac:spMkLst>
        </pc:spChg>
        <pc:picChg chg="add del mod ord modVis">
          <ac:chgData name="Ana Paula Monteiro" userId="1422fe45-c19a-45c5-9dde-fb81827a7b7d" providerId="ADAL" clId="{8470DD16-C5CD-4027-B838-B829DD8F1C27}" dt="2025-01-17T13:45:59.806" v="747" actId="14430"/>
          <ac:picMkLst>
            <pc:docMk/>
            <pc:sldMk cId="1145128203" sldId="259"/>
            <ac:picMk id="13" creationId="{3F8ADC05-3313-ECD7-D835-68122EBBC2A1}"/>
          </ac:picMkLst>
        </pc:picChg>
        <pc:picChg chg="del mod modVis">
          <ac:chgData name="Ana Paula Monteiro" userId="1422fe45-c19a-45c5-9dde-fb81827a7b7d" providerId="ADAL" clId="{8470DD16-C5CD-4027-B838-B829DD8F1C27}" dt="2025-01-17T13:40:10.938" v="721" actId="478"/>
          <ac:picMkLst>
            <pc:docMk/>
            <pc:sldMk cId="1145128203" sldId="259"/>
            <ac:picMk id="14" creationId="{67C6C456-0F9C-F38A-D2CF-2FC3876D164E}"/>
          </ac:picMkLst>
        </pc:picChg>
      </pc:sldChg>
      <pc:sldChg chg="addSp delSp modSp mod">
        <pc:chgData name="Ana Paula Monteiro" userId="1422fe45-c19a-45c5-9dde-fb81827a7b7d" providerId="ADAL" clId="{8470DD16-C5CD-4027-B838-B829DD8F1C27}" dt="2025-01-17T13:46:03.663" v="748" actId="14430"/>
        <pc:sldMkLst>
          <pc:docMk/>
          <pc:sldMk cId="17896185" sldId="260"/>
        </pc:sldMkLst>
        <pc:spChg chg="mod modVis">
          <ac:chgData name="Ana Paula Monteiro" userId="1422fe45-c19a-45c5-9dde-fb81827a7b7d" providerId="ADAL" clId="{8470DD16-C5CD-4027-B838-B829DD8F1C27}" dt="2025-01-17T13:37:45.093" v="701" actId="33935"/>
          <ac:spMkLst>
            <pc:docMk/>
            <pc:sldMk cId="17896185" sldId="260"/>
            <ac:spMk id="2" creationId="{953F1526-9E6F-1118-FC94-A0F0D447D33C}"/>
          </ac:spMkLst>
        </pc:spChg>
        <pc:spChg chg="mod modVis">
          <ac:chgData name="Ana Paula Monteiro" userId="1422fe45-c19a-45c5-9dde-fb81827a7b7d" providerId="ADAL" clId="{8470DD16-C5CD-4027-B838-B829DD8F1C27}" dt="2025-01-17T13:37:45.093" v="701" actId="33935"/>
          <ac:spMkLst>
            <pc:docMk/>
            <pc:sldMk cId="17896185" sldId="260"/>
            <ac:spMk id="3" creationId="{FC8E2AA9-6835-784C-A1A8-C126EA445BD3}"/>
          </ac:spMkLst>
        </pc:spChg>
        <pc:spChg chg="mod ord modVis">
          <ac:chgData name="Ana Paula Monteiro" userId="1422fe45-c19a-45c5-9dde-fb81827a7b7d" providerId="ADAL" clId="{8470DD16-C5CD-4027-B838-B829DD8F1C27}" dt="2025-01-17T13:37:45.093" v="701" actId="33935"/>
          <ac:spMkLst>
            <pc:docMk/>
            <pc:sldMk cId="17896185" sldId="260"/>
            <ac:spMk id="4" creationId="{CDB2502C-1F5B-1C12-6E6E-46FF0A3A75E8}"/>
          </ac:spMkLst>
        </pc:spChg>
        <pc:spChg chg="mod ord modVis">
          <ac:chgData name="Ana Paula Monteiro" userId="1422fe45-c19a-45c5-9dde-fb81827a7b7d" providerId="ADAL" clId="{8470DD16-C5CD-4027-B838-B829DD8F1C27}" dt="2025-01-17T13:37:45.093" v="701" actId="33935"/>
          <ac:spMkLst>
            <pc:docMk/>
            <pc:sldMk cId="17896185" sldId="260"/>
            <ac:spMk id="5" creationId="{CD9E70FE-4313-CBBE-7CFD-E3322404F1E0}"/>
          </ac:spMkLst>
        </pc:spChg>
        <pc:spChg chg="mod modVis">
          <ac:chgData name="Ana Paula Monteiro" userId="1422fe45-c19a-45c5-9dde-fb81827a7b7d" providerId="ADAL" clId="{8470DD16-C5CD-4027-B838-B829DD8F1C27}" dt="2025-01-17T13:37:45.093" v="701" actId="33935"/>
          <ac:spMkLst>
            <pc:docMk/>
            <pc:sldMk cId="17896185" sldId="260"/>
            <ac:spMk id="6" creationId="{2B24D6B6-B2C1-F8CC-E233-B6C130E205AB}"/>
          </ac:spMkLst>
        </pc:spChg>
        <pc:spChg chg="mod modVis">
          <ac:chgData name="Ana Paula Monteiro" userId="1422fe45-c19a-45c5-9dde-fb81827a7b7d" providerId="ADAL" clId="{8470DD16-C5CD-4027-B838-B829DD8F1C27}" dt="2025-01-17T13:37:45.093" v="701" actId="33935"/>
          <ac:spMkLst>
            <pc:docMk/>
            <pc:sldMk cId="17896185" sldId="260"/>
            <ac:spMk id="7" creationId="{5BFC64CE-8128-CF05-624D-3D4C9BEFB36B}"/>
          </ac:spMkLst>
        </pc:spChg>
        <pc:spChg chg="mod modVis">
          <ac:chgData name="Ana Paula Monteiro" userId="1422fe45-c19a-45c5-9dde-fb81827a7b7d" providerId="ADAL" clId="{8470DD16-C5CD-4027-B838-B829DD8F1C27}" dt="2025-01-17T13:37:45.093" v="701" actId="33935"/>
          <ac:spMkLst>
            <pc:docMk/>
            <pc:sldMk cId="17896185" sldId="260"/>
            <ac:spMk id="8" creationId="{E8AE3597-E30F-D112-29DF-FFE2C7F2BE1E}"/>
          </ac:spMkLst>
        </pc:spChg>
        <pc:spChg chg="mod modVis">
          <ac:chgData name="Ana Paula Monteiro" userId="1422fe45-c19a-45c5-9dde-fb81827a7b7d" providerId="ADAL" clId="{8470DD16-C5CD-4027-B838-B829DD8F1C27}" dt="2025-01-17T13:37:45.093" v="701" actId="33935"/>
          <ac:spMkLst>
            <pc:docMk/>
            <pc:sldMk cId="17896185" sldId="260"/>
            <ac:spMk id="9" creationId="{BC44C7D3-FBF6-4A63-2A51-36EBBD903115}"/>
          </ac:spMkLst>
        </pc:spChg>
        <pc:spChg chg="del">
          <ac:chgData name="Ana Paula Monteiro" userId="1422fe45-c19a-45c5-9dde-fb81827a7b7d" providerId="ADAL" clId="{8470DD16-C5CD-4027-B838-B829DD8F1C27}" dt="2025-01-17T12:43:07.384" v="584" actId="478"/>
          <ac:spMkLst>
            <pc:docMk/>
            <pc:sldMk cId="17896185" sldId="260"/>
            <ac:spMk id="10" creationId="{D4EC3CB7-A882-011C-C165-90D4122227AC}"/>
          </ac:spMkLst>
        </pc:spChg>
        <pc:spChg chg="del mod modVis">
          <ac:chgData name="Ana Paula Monteiro" userId="1422fe45-c19a-45c5-9dde-fb81827a7b7d" providerId="ADAL" clId="{8470DD16-C5CD-4027-B838-B829DD8F1C27}" dt="2025-01-17T12:43:15.488" v="585" actId="478"/>
          <ac:spMkLst>
            <pc:docMk/>
            <pc:sldMk cId="17896185" sldId="260"/>
            <ac:spMk id="11" creationId="{1EE6677B-2C75-D164-6AF8-A9CB06EFD5C6}"/>
          </ac:spMkLst>
        </pc:spChg>
        <pc:spChg chg="add mod modVis">
          <ac:chgData name="Ana Paula Monteiro" userId="1422fe45-c19a-45c5-9dde-fb81827a7b7d" providerId="ADAL" clId="{8470DD16-C5CD-4027-B838-B829DD8F1C27}" dt="2025-01-17T13:37:41.303" v="699" actId="14429"/>
          <ac:spMkLst>
            <pc:docMk/>
            <pc:sldMk cId="17896185" sldId="260"/>
            <ac:spMk id="13" creationId="{36233920-83B9-5FB2-B3AF-4633C218F33F}"/>
          </ac:spMkLst>
        </pc:spChg>
        <pc:spChg chg="add mod modVis">
          <ac:chgData name="Ana Paula Monteiro" userId="1422fe45-c19a-45c5-9dde-fb81827a7b7d" providerId="ADAL" clId="{8470DD16-C5CD-4027-B838-B829DD8F1C27}" dt="2025-01-17T13:37:42.263" v="700" actId="14429"/>
          <ac:spMkLst>
            <pc:docMk/>
            <pc:sldMk cId="17896185" sldId="260"/>
            <ac:spMk id="15" creationId="{BAFB3A03-A683-1A32-95B8-B5436274A136}"/>
          </ac:spMkLst>
        </pc:spChg>
        <pc:spChg chg="mod modVis">
          <ac:chgData name="Ana Paula Monteiro" userId="1422fe45-c19a-45c5-9dde-fb81827a7b7d" providerId="ADAL" clId="{8470DD16-C5CD-4027-B838-B829DD8F1C27}" dt="2025-01-17T13:37:45.093" v="701" actId="33935"/>
          <ac:spMkLst>
            <pc:docMk/>
            <pc:sldMk cId="17896185" sldId="260"/>
            <ac:spMk id="22" creationId="{203EE855-BD8A-EA19-DECE-30BF5385C25A}"/>
          </ac:spMkLst>
        </pc:spChg>
        <pc:spChg chg="mod modVis">
          <ac:chgData name="Ana Paula Monteiro" userId="1422fe45-c19a-45c5-9dde-fb81827a7b7d" providerId="ADAL" clId="{8470DD16-C5CD-4027-B838-B829DD8F1C27}" dt="2025-01-17T13:37:45.093" v="701" actId="33935"/>
          <ac:spMkLst>
            <pc:docMk/>
            <pc:sldMk cId="17896185" sldId="260"/>
            <ac:spMk id="23" creationId="{56E3FABF-7E5A-FAC4-EB61-28C890A16B46}"/>
          </ac:spMkLst>
        </pc:spChg>
        <pc:picChg chg="add mod ord modVis">
          <ac:chgData name="Ana Paula Monteiro" userId="1422fe45-c19a-45c5-9dde-fb81827a7b7d" providerId="ADAL" clId="{8470DD16-C5CD-4027-B838-B829DD8F1C27}" dt="2025-01-17T13:46:03.663" v="748" actId="14430"/>
          <ac:picMkLst>
            <pc:docMk/>
            <pc:sldMk cId="17896185" sldId="260"/>
            <ac:picMk id="12" creationId="{64B31F09-B6CA-ECA6-A6A7-9AFF204F4560}"/>
          </ac:picMkLst>
        </pc:picChg>
        <pc:picChg chg="del mod modVis">
          <ac:chgData name="Ana Paula Monteiro" userId="1422fe45-c19a-45c5-9dde-fb81827a7b7d" providerId="ADAL" clId="{8470DD16-C5CD-4027-B838-B829DD8F1C27}" dt="2025-01-17T12:43:50.567" v="590" actId="478"/>
          <ac:picMkLst>
            <pc:docMk/>
            <pc:sldMk cId="17896185" sldId="260"/>
            <ac:picMk id="14" creationId="{A7E80F20-931E-BAE4-A310-79CEBD164D50}"/>
          </ac:picMkLst>
        </pc:picChg>
      </pc:sldChg>
      <pc:sldChg chg="addSp delSp modSp mod">
        <pc:chgData name="Ana Paula Monteiro" userId="1422fe45-c19a-45c5-9dde-fb81827a7b7d" providerId="ADAL" clId="{8470DD16-C5CD-4027-B838-B829DD8F1C27}" dt="2025-01-17T13:46:06.387" v="749" actId="14430"/>
        <pc:sldMkLst>
          <pc:docMk/>
          <pc:sldMk cId="1301649545" sldId="262"/>
        </pc:sldMkLst>
        <pc:spChg chg="ord">
          <ac:chgData name="Ana Paula Monteiro" userId="1422fe45-c19a-45c5-9dde-fb81827a7b7d" providerId="ADAL" clId="{8470DD16-C5CD-4027-B838-B829DD8F1C27}" dt="2025-01-17T12:46:10.357" v="605" actId="166"/>
          <ac:spMkLst>
            <pc:docMk/>
            <pc:sldMk cId="1301649545" sldId="262"/>
            <ac:spMk id="4" creationId="{CDB2502C-1F5B-1C12-6E6E-46FF0A3A75E8}"/>
          </ac:spMkLst>
        </pc:spChg>
        <pc:spChg chg="mod ord">
          <ac:chgData name="Ana Paula Monteiro" userId="1422fe45-c19a-45c5-9dde-fb81827a7b7d" providerId="ADAL" clId="{8470DD16-C5CD-4027-B838-B829DD8F1C27}" dt="2025-01-17T12:46:17.515" v="606" actId="14100"/>
          <ac:spMkLst>
            <pc:docMk/>
            <pc:sldMk cId="1301649545" sldId="262"/>
            <ac:spMk id="5" creationId="{CD9E70FE-4313-CBBE-7CFD-E3322404F1E0}"/>
          </ac:spMkLst>
        </pc:spChg>
        <pc:spChg chg="mod">
          <ac:chgData name="Ana Paula Monteiro" userId="1422fe45-c19a-45c5-9dde-fb81827a7b7d" providerId="ADAL" clId="{8470DD16-C5CD-4027-B838-B829DD8F1C27}" dt="2025-01-17T12:13:59.949" v="570" actId="14861"/>
          <ac:spMkLst>
            <pc:docMk/>
            <pc:sldMk cId="1301649545" sldId="262"/>
            <ac:spMk id="7" creationId="{5BFC64CE-8128-CF05-624D-3D4C9BEFB36B}"/>
          </ac:spMkLst>
        </pc:spChg>
        <pc:spChg chg="del">
          <ac:chgData name="Ana Paula Monteiro" userId="1422fe45-c19a-45c5-9dde-fb81827a7b7d" providerId="ADAL" clId="{8470DD16-C5CD-4027-B838-B829DD8F1C27}" dt="2025-01-17T12:45:13.329" v="599" actId="478"/>
          <ac:spMkLst>
            <pc:docMk/>
            <pc:sldMk cId="1301649545" sldId="262"/>
            <ac:spMk id="10" creationId="{D4EC3CB7-A882-011C-C165-90D4122227AC}"/>
          </ac:spMkLst>
        </pc:spChg>
        <pc:spChg chg="del">
          <ac:chgData name="Ana Paula Monteiro" userId="1422fe45-c19a-45c5-9dde-fb81827a7b7d" providerId="ADAL" clId="{8470DD16-C5CD-4027-B838-B829DD8F1C27}" dt="2025-01-17T12:45:09.689" v="598" actId="478"/>
          <ac:spMkLst>
            <pc:docMk/>
            <pc:sldMk cId="1301649545" sldId="262"/>
            <ac:spMk id="11" creationId="{1EE6677B-2C75-D164-6AF8-A9CB06EFD5C6}"/>
          </ac:spMkLst>
        </pc:spChg>
        <pc:spChg chg="add mod modVis">
          <ac:chgData name="Ana Paula Monteiro" userId="1422fe45-c19a-45c5-9dde-fb81827a7b7d" providerId="ADAL" clId="{8470DD16-C5CD-4027-B838-B829DD8F1C27}" dt="2025-01-17T12:45:15.368" v="601" actId="14429"/>
          <ac:spMkLst>
            <pc:docMk/>
            <pc:sldMk cId="1301649545" sldId="262"/>
            <ac:spMk id="14" creationId="{963BC7AB-2BF2-18C8-B85D-6127074AD0A8}"/>
          </ac:spMkLst>
        </pc:spChg>
        <pc:spChg chg="add mod modVis">
          <ac:chgData name="Ana Paula Monteiro" userId="1422fe45-c19a-45c5-9dde-fb81827a7b7d" providerId="ADAL" clId="{8470DD16-C5CD-4027-B838-B829DD8F1C27}" dt="2025-01-17T13:33:31.820" v="667" actId="1076"/>
          <ac:spMkLst>
            <pc:docMk/>
            <pc:sldMk cId="1301649545" sldId="262"/>
            <ac:spMk id="15" creationId="{9FB83AC6-6FE8-8F37-431F-A534AC5488CC}"/>
          </ac:spMkLst>
        </pc:spChg>
        <pc:spChg chg="mod">
          <ac:chgData name="Ana Paula Monteiro" userId="1422fe45-c19a-45c5-9dde-fb81827a7b7d" providerId="ADAL" clId="{8470DD16-C5CD-4027-B838-B829DD8F1C27}" dt="2025-01-17T12:13:59.949" v="570" actId="14861"/>
          <ac:spMkLst>
            <pc:docMk/>
            <pc:sldMk cId="1301649545" sldId="262"/>
            <ac:spMk id="23" creationId="{56E3FABF-7E5A-FAC4-EB61-28C890A16B46}"/>
          </ac:spMkLst>
        </pc:spChg>
        <pc:picChg chg="add mod ord modVis">
          <ac:chgData name="Ana Paula Monteiro" userId="1422fe45-c19a-45c5-9dde-fb81827a7b7d" providerId="ADAL" clId="{8470DD16-C5CD-4027-B838-B829DD8F1C27}" dt="2025-01-17T13:46:06.387" v="749" actId="14430"/>
          <ac:picMkLst>
            <pc:docMk/>
            <pc:sldMk cId="1301649545" sldId="262"/>
            <ac:picMk id="2" creationId="{7E71F1A5-80DF-AD90-B891-261207B8809D}"/>
          </ac:picMkLst>
        </pc:picChg>
        <pc:picChg chg="del mod modVis">
          <ac:chgData name="Ana Paula Monteiro" userId="1422fe45-c19a-45c5-9dde-fb81827a7b7d" providerId="ADAL" clId="{8470DD16-C5CD-4027-B838-B829DD8F1C27}" dt="2025-01-17T13:40:58.188" v="726" actId="478"/>
          <ac:picMkLst>
            <pc:docMk/>
            <pc:sldMk cId="1301649545" sldId="262"/>
            <ac:picMk id="12" creationId="{AAA94827-34EF-CB43-B18E-015E6785DA25}"/>
          </ac:picMkLst>
        </pc:picChg>
        <pc:picChg chg="add del">
          <ac:chgData name="Ana Paula Monteiro" userId="1422fe45-c19a-45c5-9dde-fb81827a7b7d" providerId="ADAL" clId="{8470DD16-C5CD-4027-B838-B829DD8F1C27}" dt="2025-01-17T12:44:51.603" v="594" actId="22"/>
          <ac:picMkLst>
            <pc:docMk/>
            <pc:sldMk cId="1301649545" sldId="262"/>
            <ac:picMk id="13" creationId="{18218B54-2A60-0659-EC49-A5405B4EA972}"/>
          </ac:picMkLst>
        </pc:picChg>
      </pc:sldChg>
      <pc:sldChg chg="addSp delSp modSp mod">
        <pc:chgData name="Ana Paula Monteiro" userId="1422fe45-c19a-45c5-9dde-fb81827a7b7d" providerId="ADAL" clId="{8470DD16-C5CD-4027-B838-B829DD8F1C27}" dt="2025-01-17T13:46:09.779" v="750" actId="14430"/>
        <pc:sldMkLst>
          <pc:docMk/>
          <pc:sldMk cId="1368502138" sldId="263"/>
        </pc:sldMkLst>
        <pc:spChg chg="mod">
          <ac:chgData name="Ana Paula Monteiro" userId="1422fe45-c19a-45c5-9dde-fb81827a7b7d" providerId="ADAL" clId="{8470DD16-C5CD-4027-B838-B829DD8F1C27}" dt="2025-01-17T12:14:23.415" v="572" actId="14861"/>
          <ac:spMkLst>
            <pc:docMk/>
            <pc:sldMk cId="1368502138" sldId="263"/>
            <ac:spMk id="2" creationId="{953F1526-9E6F-1118-FC94-A0F0D447D33C}"/>
          </ac:spMkLst>
        </pc:spChg>
        <pc:spChg chg="ord">
          <ac:chgData name="Ana Paula Monteiro" userId="1422fe45-c19a-45c5-9dde-fb81827a7b7d" providerId="ADAL" clId="{8470DD16-C5CD-4027-B838-B829DD8F1C27}" dt="2025-01-17T13:28:19.501" v="617" actId="166"/>
          <ac:spMkLst>
            <pc:docMk/>
            <pc:sldMk cId="1368502138" sldId="263"/>
            <ac:spMk id="4" creationId="{CDB2502C-1F5B-1C12-6E6E-46FF0A3A75E8}"/>
          </ac:spMkLst>
        </pc:spChg>
        <pc:spChg chg="mod ord">
          <ac:chgData name="Ana Paula Monteiro" userId="1422fe45-c19a-45c5-9dde-fb81827a7b7d" providerId="ADAL" clId="{8470DD16-C5CD-4027-B838-B829DD8F1C27}" dt="2025-01-17T13:28:06.842" v="616" actId="166"/>
          <ac:spMkLst>
            <pc:docMk/>
            <pc:sldMk cId="1368502138" sldId="263"/>
            <ac:spMk id="5" creationId="{CD9E70FE-4313-CBBE-7CFD-E3322404F1E0}"/>
          </ac:spMkLst>
        </pc:spChg>
        <pc:spChg chg="mod">
          <ac:chgData name="Ana Paula Monteiro" userId="1422fe45-c19a-45c5-9dde-fb81827a7b7d" providerId="ADAL" clId="{8470DD16-C5CD-4027-B838-B829DD8F1C27}" dt="2025-01-17T12:14:23.415" v="572" actId="14861"/>
          <ac:spMkLst>
            <pc:docMk/>
            <pc:sldMk cId="1368502138" sldId="263"/>
            <ac:spMk id="7" creationId="{5BFC64CE-8128-CF05-624D-3D4C9BEFB36B}"/>
          </ac:spMkLst>
        </pc:spChg>
        <pc:spChg chg="mod">
          <ac:chgData name="Ana Paula Monteiro" userId="1422fe45-c19a-45c5-9dde-fb81827a7b7d" providerId="ADAL" clId="{8470DD16-C5CD-4027-B838-B829DD8F1C27}" dt="2025-01-17T12:14:23.415" v="572" actId="14861"/>
          <ac:spMkLst>
            <pc:docMk/>
            <pc:sldMk cId="1368502138" sldId="263"/>
            <ac:spMk id="8" creationId="{E8AE3597-E30F-D112-29DF-FFE2C7F2BE1E}"/>
          </ac:spMkLst>
        </pc:spChg>
        <pc:spChg chg="mod">
          <ac:chgData name="Ana Paula Monteiro" userId="1422fe45-c19a-45c5-9dde-fb81827a7b7d" providerId="ADAL" clId="{8470DD16-C5CD-4027-B838-B829DD8F1C27}" dt="2025-01-17T11:23:15.399" v="115" actId="20577"/>
          <ac:spMkLst>
            <pc:docMk/>
            <pc:sldMk cId="1368502138" sldId="263"/>
            <ac:spMk id="9" creationId="{BC44C7D3-FBF6-4A63-2A51-36EBBD903115}"/>
          </ac:spMkLst>
        </pc:spChg>
        <pc:spChg chg="del">
          <ac:chgData name="Ana Paula Monteiro" userId="1422fe45-c19a-45c5-9dde-fb81827a7b7d" providerId="ADAL" clId="{8470DD16-C5CD-4027-B838-B829DD8F1C27}" dt="2025-01-17T13:27:11.079" v="607" actId="478"/>
          <ac:spMkLst>
            <pc:docMk/>
            <pc:sldMk cId="1368502138" sldId="263"/>
            <ac:spMk id="10" creationId="{D4EC3CB7-A882-011C-C165-90D4122227AC}"/>
          </ac:spMkLst>
        </pc:spChg>
        <pc:spChg chg="del">
          <ac:chgData name="Ana Paula Monteiro" userId="1422fe45-c19a-45c5-9dde-fb81827a7b7d" providerId="ADAL" clId="{8470DD16-C5CD-4027-B838-B829DD8F1C27}" dt="2025-01-17T13:27:12.910" v="608" actId="478"/>
          <ac:spMkLst>
            <pc:docMk/>
            <pc:sldMk cId="1368502138" sldId="263"/>
            <ac:spMk id="11" creationId="{1EE6677B-2C75-D164-6AF8-A9CB06EFD5C6}"/>
          </ac:spMkLst>
        </pc:spChg>
        <pc:spChg chg="add mod">
          <ac:chgData name="Ana Paula Monteiro" userId="1422fe45-c19a-45c5-9dde-fb81827a7b7d" providerId="ADAL" clId="{8470DD16-C5CD-4027-B838-B829DD8F1C27}" dt="2025-01-17T13:27:36.690" v="611" actId="1076"/>
          <ac:spMkLst>
            <pc:docMk/>
            <pc:sldMk cId="1368502138" sldId="263"/>
            <ac:spMk id="14" creationId="{374088A9-29A0-5183-24CE-9DF5ECF802B7}"/>
          </ac:spMkLst>
        </pc:spChg>
        <pc:spChg chg="add mod">
          <ac:chgData name="Ana Paula Monteiro" userId="1422fe45-c19a-45c5-9dde-fb81827a7b7d" providerId="ADAL" clId="{8470DD16-C5CD-4027-B838-B829DD8F1C27}" dt="2025-01-17T13:33:26.921" v="666" actId="1076"/>
          <ac:spMkLst>
            <pc:docMk/>
            <pc:sldMk cId="1368502138" sldId="263"/>
            <ac:spMk id="15" creationId="{39975DB3-B227-C356-CB00-3F62860938E6}"/>
          </ac:spMkLst>
        </pc:spChg>
        <pc:spChg chg="mod">
          <ac:chgData name="Ana Paula Monteiro" userId="1422fe45-c19a-45c5-9dde-fb81827a7b7d" providerId="ADAL" clId="{8470DD16-C5CD-4027-B838-B829DD8F1C27}" dt="2025-01-17T12:14:37.683" v="574" actId="14861"/>
          <ac:spMkLst>
            <pc:docMk/>
            <pc:sldMk cId="1368502138" sldId="263"/>
            <ac:spMk id="23" creationId="{56E3FABF-7E5A-FAC4-EB61-28C890A16B46}"/>
          </ac:spMkLst>
        </pc:spChg>
        <pc:picChg chg="add mod ord modVis">
          <ac:chgData name="Ana Paula Monteiro" userId="1422fe45-c19a-45c5-9dde-fb81827a7b7d" providerId="ADAL" clId="{8470DD16-C5CD-4027-B838-B829DD8F1C27}" dt="2025-01-17T13:46:09.779" v="750" actId="14430"/>
          <ac:picMkLst>
            <pc:docMk/>
            <pc:sldMk cId="1368502138" sldId="263"/>
            <ac:picMk id="12" creationId="{76760EEE-C87F-1AE0-7355-EBAB79D84E21}"/>
          </ac:picMkLst>
        </pc:picChg>
        <pc:picChg chg="del">
          <ac:chgData name="Ana Paula Monteiro" userId="1422fe45-c19a-45c5-9dde-fb81827a7b7d" providerId="ADAL" clId="{8470DD16-C5CD-4027-B838-B829DD8F1C27}" dt="2025-01-17T13:41:20.427" v="729" actId="478"/>
          <ac:picMkLst>
            <pc:docMk/>
            <pc:sldMk cId="1368502138" sldId="263"/>
            <ac:picMk id="13" creationId="{5389BC05-A3C7-3142-6EFA-8779AFC1CB88}"/>
          </ac:picMkLst>
        </pc:picChg>
      </pc:sldChg>
      <pc:sldChg chg="addSp delSp modSp mod">
        <pc:chgData name="Ana Paula Monteiro" userId="1422fe45-c19a-45c5-9dde-fb81827a7b7d" providerId="ADAL" clId="{8470DD16-C5CD-4027-B838-B829DD8F1C27}" dt="2025-01-17T13:46:13.025" v="751" actId="14430"/>
        <pc:sldMkLst>
          <pc:docMk/>
          <pc:sldMk cId="2822664910" sldId="264"/>
        </pc:sldMkLst>
        <pc:spChg chg="ord">
          <ac:chgData name="Ana Paula Monteiro" userId="1422fe45-c19a-45c5-9dde-fb81827a7b7d" providerId="ADAL" clId="{8470DD16-C5CD-4027-B838-B829DD8F1C27}" dt="2025-01-17T13:29:22.801" v="628" actId="166"/>
          <ac:spMkLst>
            <pc:docMk/>
            <pc:sldMk cId="2822664910" sldId="264"/>
            <ac:spMk id="4" creationId="{CDB2502C-1F5B-1C12-6E6E-46FF0A3A75E8}"/>
          </ac:spMkLst>
        </pc:spChg>
        <pc:spChg chg="mod ord">
          <ac:chgData name="Ana Paula Monteiro" userId="1422fe45-c19a-45c5-9dde-fb81827a7b7d" providerId="ADAL" clId="{8470DD16-C5CD-4027-B838-B829DD8F1C27}" dt="2025-01-17T13:29:13.373" v="627" actId="166"/>
          <ac:spMkLst>
            <pc:docMk/>
            <pc:sldMk cId="2822664910" sldId="264"/>
            <ac:spMk id="5" creationId="{CD9E70FE-4313-CBBE-7CFD-E3322404F1E0}"/>
          </ac:spMkLst>
        </pc:spChg>
        <pc:spChg chg="mod">
          <ac:chgData name="Ana Paula Monteiro" userId="1422fe45-c19a-45c5-9dde-fb81827a7b7d" providerId="ADAL" clId="{8470DD16-C5CD-4027-B838-B829DD8F1C27}" dt="2025-01-17T12:15:06.542" v="575" actId="14861"/>
          <ac:spMkLst>
            <pc:docMk/>
            <pc:sldMk cId="2822664910" sldId="264"/>
            <ac:spMk id="7" creationId="{5BFC64CE-8128-CF05-624D-3D4C9BEFB36B}"/>
          </ac:spMkLst>
        </pc:spChg>
        <pc:spChg chg="del">
          <ac:chgData name="Ana Paula Monteiro" userId="1422fe45-c19a-45c5-9dde-fb81827a7b7d" providerId="ADAL" clId="{8470DD16-C5CD-4027-B838-B829DD8F1C27}" dt="2025-01-17T13:28:55.983" v="622" actId="478"/>
          <ac:spMkLst>
            <pc:docMk/>
            <pc:sldMk cId="2822664910" sldId="264"/>
            <ac:spMk id="10" creationId="{D4EC3CB7-A882-011C-C165-90D4122227AC}"/>
          </ac:spMkLst>
        </pc:spChg>
        <pc:spChg chg="del">
          <ac:chgData name="Ana Paula Monteiro" userId="1422fe45-c19a-45c5-9dde-fb81827a7b7d" providerId="ADAL" clId="{8470DD16-C5CD-4027-B838-B829DD8F1C27}" dt="2025-01-17T13:28:50.775" v="621" actId="478"/>
          <ac:spMkLst>
            <pc:docMk/>
            <pc:sldMk cId="2822664910" sldId="264"/>
            <ac:spMk id="11" creationId="{1EE6677B-2C75-D164-6AF8-A9CB06EFD5C6}"/>
          </ac:spMkLst>
        </pc:spChg>
        <pc:spChg chg="add mod modVis">
          <ac:chgData name="Ana Paula Monteiro" userId="1422fe45-c19a-45c5-9dde-fb81827a7b7d" providerId="ADAL" clId="{8470DD16-C5CD-4027-B838-B829DD8F1C27}" dt="2025-01-17T13:28:58.257" v="624" actId="14429"/>
          <ac:spMkLst>
            <pc:docMk/>
            <pc:sldMk cId="2822664910" sldId="264"/>
            <ac:spMk id="12" creationId="{0D53F7FE-AE44-FA4A-12B3-79ED0BE974B5}"/>
          </ac:spMkLst>
        </pc:spChg>
        <pc:spChg chg="add mod modVis">
          <ac:chgData name="Ana Paula Monteiro" userId="1422fe45-c19a-45c5-9dde-fb81827a7b7d" providerId="ADAL" clId="{8470DD16-C5CD-4027-B838-B829DD8F1C27}" dt="2025-01-17T13:33:21.593" v="665" actId="1076"/>
          <ac:spMkLst>
            <pc:docMk/>
            <pc:sldMk cId="2822664910" sldId="264"/>
            <ac:spMk id="13" creationId="{2BC08183-89A2-8A0F-3DED-9E76C1B93B3A}"/>
          </ac:spMkLst>
        </pc:spChg>
        <pc:spChg chg="mod">
          <ac:chgData name="Ana Paula Monteiro" userId="1422fe45-c19a-45c5-9dde-fb81827a7b7d" providerId="ADAL" clId="{8470DD16-C5CD-4027-B838-B829DD8F1C27}" dt="2025-01-17T12:15:06.542" v="575" actId="14861"/>
          <ac:spMkLst>
            <pc:docMk/>
            <pc:sldMk cId="2822664910" sldId="264"/>
            <ac:spMk id="23" creationId="{56E3FABF-7E5A-FAC4-EB61-28C890A16B46}"/>
          </ac:spMkLst>
        </pc:spChg>
        <pc:picChg chg="add mod ord modVis">
          <ac:chgData name="Ana Paula Monteiro" userId="1422fe45-c19a-45c5-9dde-fb81827a7b7d" providerId="ADAL" clId="{8470DD16-C5CD-4027-B838-B829DD8F1C27}" dt="2025-01-17T13:46:13.025" v="751" actId="14430"/>
          <ac:picMkLst>
            <pc:docMk/>
            <pc:sldMk cId="2822664910" sldId="264"/>
            <ac:picMk id="2" creationId="{81C3627D-7512-FD43-2FA4-59E9F62901DB}"/>
          </ac:picMkLst>
        </pc:picChg>
        <pc:picChg chg="del">
          <ac:chgData name="Ana Paula Monteiro" userId="1422fe45-c19a-45c5-9dde-fb81827a7b7d" providerId="ADAL" clId="{8470DD16-C5CD-4027-B838-B829DD8F1C27}" dt="2025-01-17T13:41:35.331" v="732" actId="478"/>
          <ac:picMkLst>
            <pc:docMk/>
            <pc:sldMk cId="2822664910" sldId="264"/>
            <ac:picMk id="8" creationId="{D8F8E0B3-B238-BF5A-05C0-E7D076835869}"/>
          </ac:picMkLst>
        </pc:picChg>
      </pc:sldChg>
      <pc:sldChg chg="addSp delSp modSp mod">
        <pc:chgData name="Ana Paula Monteiro" userId="1422fe45-c19a-45c5-9dde-fb81827a7b7d" providerId="ADAL" clId="{8470DD16-C5CD-4027-B838-B829DD8F1C27}" dt="2025-01-17T13:46:17.005" v="752" actId="14430"/>
        <pc:sldMkLst>
          <pc:docMk/>
          <pc:sldMk cId="498120387" sldId="265"/>
        </pc:sldMkLst>
        <pc:spChg chg="mod">
          <ac:chgData name="Ana Paula Monteiro" userId="1422fe45-c19a-45c5-9dde-fb81827a7b7d" providerId="ADAL" clId="{8470DD16-C5CD-4027-B838-B829DD8F1C27}" dt="2025-01-17T12:15:27.046" v="576" actId="14861"/>
          <ac:spMkLst>
            <pc:docMk/>
            <pc:sldMk cId="498120387" sldId="265"/>
            <ac:spMk id="2" creationId="{953F1526-9E6F-1118-FC94-A0F0D447D33C}"/>
          </ac:spMkLst>
        </pc:spChg>
        <pc:spChg chg="ord">
          <ac:chgData name="Ana Paula Monteiro" userId="1422fe45-c19a-45c5-9dde-fb81827a7b7d" providerId="ADAL" clId="{8470DD16-C5CD-4027-B838-B829DD8F1C27}" dt="2025-01-17T13:30:13.469" v="640" actId="166"/>
          <ac:spMkLst>
            <pc:docMk/>
            <pc:sldMk cId="498120387" sldId="265"/>
            <ac:spMk id="4" creationId="{CDB2502C-1F5B-1C12-6E6E-46FF0A3A75E8}"/>
          </ac:spMkLst>
        </pc:spChg>
        <pc:spChg chg="mod ord">
          <ac:chgData name="Ana Paula Monteiro" userId="1422fe45-c19a-45c5-9dde-fb81827a7b7d" providerId="ADAL" clId="{8470DD16-C5CD-4027-B838-B829DD8F1C27}" dt="2025-01-17T13:30:03.462" v="639" actId="166"/>
          <ac:spMkLst>
            <pc:docMk/>
            <pc:sldMk cId="498120387" sldId="265"/>
            <ac:spMk id="5" creationId="{CD9E70FE-4313-CBBE-7CFD-E3322404F1E0}"/>
          </ac:spMkLst>
        </pc:spChg>
        <pc:spChg chg="mod">
          <ac:chgData name="Ana Paula Monteiro" userId="1422fe45-c19a-45c5-9dde-fb81827a7b7d" providerId="ADAL" clId="{8470DD16-C5CD-4027-B838-B829DD8F1C27}" dt="2025-01-17T12:15:27.046" v="576" actId="14861"/>
          <ac:spMkLst>
            <pc:docMk/>
            <pc:sldMk cId="498120387" sldId="265"/>
            <ac:spMk id="7" creationId="{5BFC64CE-8128-CF05-624D-3D4C9BEFB36B}"/>
          </ac:spMkLst>
        </pc:spChg>
        <pc:spChg chg="mod">
          <ac:chgData name="Ana Paula Monteiro" userId="1422fe45-c19a-45c5-9dde-fb81827a7b7d" providerId="ADAL" clId="{8470DD16-C5CD-4027-B838-B829DD8F1C27}" dt="2025-01-17T12:15:27.046" v="576" actId="14861"/>
          <ac:spMkLst>
            <pc:docMk/>
            <pc:sldMk cId="498120387" sldId="265"/>
            <ac:spMk id="8" creationId="{E8AE3597-E30F-D112-29DF-FFE2C7F2BE1E}"/>
          </ac:spMkLst>
        </pc:spChg>
        <pc:spChg chg="del">
          <ac:chgData name="Ana Paula Monteiro" userId="1422fe45-c19a-45c5-9dde-fb81827a7b7d" providerId="ADAL" clId="{8470DD16-C5CD-4027-B838-B829DD8F1C27}" dt="2025-01-17T13:29:42.543" v="633" actId="478"/>
          <ac:spMkLst>
            <pc:docMk/>
            <pc:sldMk cId="498120387" sldId="265"/>
            <ac:spMk id="10" creationId="{D4EC3CB7-A882-011C-C165-90D4122227AC}"/>
          </ac:spMkLst>
        </pc:spChg>
        <pc:spChg chg="del">
          <ac:chgData name="Ana Paula Monteiro" userId="1422fe45-c19a-45c5-9dde-fb81827a7b7d" providerId="ADAL" clId="{8470DD16-C5CD-4027-B838-B829DD8F1C27}" dt="2025-01-17T13:29:39.296" v="632" actId="478"/>
          <ac:spMkLst>
            <pc:docMk/>
            <pc:sldMk cId="498120387" sldId="265"/>
            <ac:spMk id="11" creationId="{1EE6677B-2C75-D164-6AF8-A9CB06EFD5C6}"/>
          </ac:spMkLst>
        </pc:spChg>
        <pc:spChg chg="add mod modVis">
          <ac:chgData name="Ana Paula Monteiro" userId="1422fe45-c19a-45c5-9dde-fb81827a7b7d" providerId="ADAL" clId="{8470DD16-C5CD-4027-B838-B829DD8F1C27}" dt="2025-01-17T13:29:45.193" v="635" actId="14429"/>
          <ac:spMkLst>
            <pc:docMk/>
            <pc:sldMk cId="498120387" sldId="265"/>
            <ac:spMk id="14" creationId="{5D39F1B0-12DA-4D62-8884-5F64A6D38530}"/>
          </ac:spMkLst>
        </pc:spChg>
        <pc:spChg chg="add mod modVis">
          <ac:chgData name="Ana Paula Monteiro" userId="1422fe45-c19a-45c5-9dde-fb81827a7b7d" providerId="ADAL" clId="{8470DD16-C5CD-4027-B838-B829DD8F1C27}" dt="2025-01-17T13:33:16.582" v="664" actId="1076"/>
          <ac:spMkLst>
            <pc:docMk/>
            <pc:sldMk cId="498120387" sldId="265"/>
            <ac:spMk id="15" creationId="{1388F7B1-0656-6594-400C-FCBC28C5FCEF}"/>
          </ac:spMkLst>
        </pc:spChg>
        <pc:picChg chg="add mod ord modVis">
          <ac:chgData name="Ana Paula Monteiro" userId="1422fe45-c19a-45c5-9dde-fb81827a7b7d" providerId="ADAL" clId="{8470DD16-C5CD-4027-B838-B829DD8F1C27}" dt="2025-01-17T13:46:17.005" v="752" actId="14430"/>
          <ac:picMkLst>
            <pc:docMk/>
            <pc:sldMk cId="498120387" sldId="265"/>
            <ac:picMk id="12" creationId="{FF43EF51-3047-623B-611F-C2DF2C927539}"/>
          </ac:picMkLst>
        </pc:picChg>
        <pc:picChg chg="del">
          <ac:chgData name="Ana Paula Monteiro" userId="1422fe45-c19a-45c5-9dde-fb81827a7b7d" providerId="ADAL" clId="{8470DD16-C5CD-4027-B838-B829DD8F1C27}" dt="2025-01-17T13:41:48.907" v="735" actId="478"/>
          <ac:picMkLst>
            <pc:docMk/>
            <pc:sldMk cId="498120387" sldId="265"/>
            <ac:picMk id="13" creationId="{6044F09B-E7F6-8F9E-2B90-7BBF98F2BB3B}"/>
          </ac:picMkLst>
        </pc:picChg>
        <pc:picChg chg="add del mod">
          <ac:chgData name="Ana Paula Monteiro" userId="1422fe45-c19a-45c5-9dde-fb81827a7b7d" providerId="ADAL" clId="{8470DD16-C5CD-4027-B838-B829DD8F1C27}" dt="2025-01-17T13:43:45.596" v="743" actId="478"/>
          <ac:picMkLst>
            <pc:docMk/>
            <pc:sldMk cId="498120387" sldId="265"/>
            <ac:picMk id="16" creationId="{334A302F-5A5F-8F77-F2E1-62F90E52CB6B}"/>
          </ac:picMkLst>
        </pc:picChg>
      </pc:sldChg>
      <pc:sldChg chg="addSp delSp modSp mod">
        <pc:chgData name="Ana Paula Monteiro" userId="1422fe45-c19a-45c5-9dde-fb81827a7b7d" providerId="ADAL" clId="{8470DD16-C5CD-4027-B838-B829DD8F1C27}" dt="2025-01-17T13:46:20.217" v="753" actId="14430"/>
        <pc:sldMkLst>
          <pc:docMk/>
          <pc:sldMk cId="95982480" sldId="266"/>
        </pc:sldMkLst>
        <pc:spChg chg="ord">
          <ac:chgData name="Ana Paula Monteiro" userId="1422fe45-c19a-45c5-9dde-fb81827a7b7d" providerId="ADAL" clId="{8470DD16-C5CD-4027-B838-B829DD8F1C27}" dt="2025-01-17T13:32:05.536" v="653" actId="166"/>
          <ac:spMkLst>
            <pc:docMk/>
            <pc:sldMk cId="95982480" sldId="266"/>
            <ac:spMk id="4" creationId="{CDB2502C-1F5B-1C12-6E6E-46FF0A3A75E8}"/>
          </ac:spMkLst>
        </pc:spChg>
        <pc:spChg chg="mod ord">
          <ac:chgData name="Ana Paula Monteiro" userId="1422fe45-c19a-45c5-9dde-fb81827a7b7d" providerId="ADAL" clId="{8470DD16-C5CD-4027-B838-B829DD8F1C27}" dt="2025-01-17T13:31:57.378" v="652" actId="166"/>
          <ac:spMkLst>
            <pc:docMk/>
            <pc:sldMk cId="95982480" sldId="266"/>
            <ac:spMk id="5" creationId="{CD9E70FE-4313-CBBE-7CFD-E3322404F1E0}"/>
          </ac:spMkLst>
        </pc:spChg>
        <pc:spChg chg="add mod modVis">
          <ac:chgData name="Ana Paula Monteiro" userId="1422fe45-c19a-45c5-9dde-fb81827a7b7d" providerId="ADAL" clId="{8470DD16-C5CD-4027-B838-B829DD8F1C27}" dt="2025-01-17T13:31:29.625" v="647" actId="14429"/>
          <ac:spMkLst>
            <pc:docMk/>
            <pc:sldMk cId="95982480" sldId="266"/>
            <ac:spMk id="7" creationId="{B440801F-E2C7-D454-D078-C26A5F1EC074}"/>
          </ac:spMkLst>
        </pc:spChg>
        <pc:spChg chg="mod">
          <ac:chgData name="Ana Paula Monteiro" userId="1422fe45-c19a-45c5-9dde-fb81827a7b7d" providerId="ADAL" clId="{8470DD16-C5CD-4027-B838-B829DD8F1C27}" dt="2025-01-17T12:15:42.021" v="577" actId="14861"/>
          <ac:spMkLst>
            <pc:docMk/>
            <pc:sldMk cId="95982480" sldId="266"/>
            <ac:spMk id="8" creationId="{E8AE3597-E30F-D112-29DF-FFE2C7F2BE1E}"/>
          </ac:spMkLst>
        </pc:spChg>
        <pc:spChg chg="del">
          <ac:chgData name="Ana Paula Monteiro" userId="1422fe45-c19a-45c5-9dde-fb81827a7b7d" providerId="ADAL" clId="{8470DD16-C5CD-4027-B838-B829DD8F1C27}" dt="2025-01-17T13:31:26.222" v="645" actId="478"/>
          <ac:spMkLst>
            <pc:docMk/>
            <pc:sldMk cId="95982480" sldId="266"/>
            <ac:spMk id="10" creationId="{D4EC3CB7-A882-011C-C165-90D4122227AC}"/>
          </ac:spMkLst>
        </pc:spChg>
        <pc:spChg chg="del">
          <ac:chgData name="Ana Paula Monteiro" userId="1422fe45-c19a-45c5-9dde-fb81827a7b7d" providerId="ADAL" clId="{8470DD16-C5CD-4027-B838-B829DD8F1C27}" dt="2025-01-17T13:31:23.495" v="644" actId="478"/>
          <ac:spMkLst>
            <pc:docMk/>
            <pc:sldMk cId="95982480" sldId="266"/>
            <ac:spMk id="11" creationId="{1EE6677B-2C75-D164-6AF8-A9CB06EFD5C6}"/>
          </ac:spMkLst>
        </pc:spChg>
        <pc:spChg chg="add mod modVis">
          <ac:chgData name="Ana Paula Monteiro" userId="1422fe45-c19a-45c5-9dde-fb81827a7b7d" providerId="ADAL" clId="{8470DD16-C5CD-4027-B838-B829DD8F1C27}" dt="2025-01-17T13:33:11" v="663" actId="1076"/>
          <ac:spMkLst>
            <pc:docMk/>
            <pc:sldMk cId="95982480" sldId="266"/>
            <ac:spMk id="12" creationId="{9D454B96-9706-74E2-F04C-58327FC38D49}"/>
          </ac:spMkLst>
        </pc:spChg>
        <pc:picChg chg="add mod ord modVis">
          <ac:chgData name="Ana Paula Monteiro" userId="1422fe45-c19a-45c5-9dde-fb81827a7b7d" providerId="ADAL" clId="{8470DD16-C5CD-4027-B838-B829DD8F1C27}" dt="2025-01-17T13:46:20.217" v="753" actId="14430"/>
          <ac:picMkLst>
            <pc:docMk/>
            <pc:sldMk cId="95982480" sldId="266"/>
            <ac:picMk id="2" creationId="{B176547F-B821-BE82-2291-CD126575789F}"/>
          </ac:picMkLst>
        </pc:picChg>
        <pc:picChg chg="del">
          <ac:chgData name="Ana Paula Monteiro" userId="1422fe45-c19a-45c5-9dde-fb81827a7b7d" providerId="ADAL" clId="{8470DD16-C5CD-4027-B838-B829DD8F1C27}" dt="2025-01-17T13:41:57.331" v="737" actId="478"/>
          <ac:picMkLst>
            <pc:docMk/>
            <pc:sldMk cId="95982480" sldId="266"/>
            <ac:picMk id="3" creationId="{E23BC38A-56B6-7BC7-91FB-106117B42FBA}"/>
          </ac:picMkLst>
        </pc:picChg>
        <pc:picChg chg="add del mod">
          <ac:chgData name="Ana Paula Monteiro" userId="1422fe45-c19a-45c5-9dde-fb81827a7b7d" providerId="ADAL" clId="{8470DD16-C5CD-4027-B838-B829DD8F1C27}" dt="2025-01-17T13:43:55.700" v="745" actId="478"/>
          <ac:picMkLst>
            <pc:docMk/>
            <pc:sldMk cId="95982480" sldId="266"/>
            <ac:picMk id="13" creationId="{C1BBF61B-C6FC-643F-A430-4F826EB0C17B}"/>
          </ac:picMkLst>
        </pc:picChg>
      </pc:sldChg>
      <pc:sldChg chg="addSp delSp modSp mod">
        <pc:chgData name="Ana Paula Monteiro" userId="1422fe45-c19a-45c5-9dde-fb81827a7b7d" providerId="ADAL" clId="{8470DD16-C5CD-4027-B838-B829DD8F1C27}" dt="2025-01-17T13:46:24.897" v="754" actId="14430"/>
        <pc:sldMkLst>
          <pc:docMk/>
          <pc:sldMk cId="846729925" sldId="267"/>
        </pc:sldMkLst>
        <pc:spChg chg="add mod">
          <ac:chgData name="Ana Paula Monteiro" userId="1422fe45-c19a-45c5-9dde-fb81827a7b7d" providerId="ADAL" clId="{8470DD16-C5CD-4027-B838-B829DD8F1C27}" dt="2025-01-17T13:32:32.664" v="658" actId="1076"/>
          <ac:spMkLst>
            <pc:docMk/>
            <pc:sldMk cId="846729925" sldId="267"/>
            <ac:spMk id="3" creationId="{F479D593-281F-E3A5-D57B-3F8CAF1DF292}"/>
          </ac:spMkLst>
        </pc:spChg>
        <pc:spChg chg="ord">
          <ac:chgData name="Ana Paula Monteiro" userId="1422fe45-c19a-45c5-9dde-fb81827a7b7d" providerId="ADAL" clId="{8470DD16-C5CD-4027-B838-B829DD8F1C27}" dt="2025-01-17T13:33:00.735" v="662" actId="166"/>
          <ac:spMkLst>
            <pc:docMk/>
            <pc:sldMk cId="846729925" sldId="267"/>
            <ac:spMk id="4" creationId="{CDB2502C-1F5B-1C12-6E6E-46FF0A3A75E8}"/>
          </ac:spMkLst>
        </pc:spChg>
        <pc:spChg chg="mod ord">
          <ac:chgData name="Ana Paula Monteiro" userId="1422fe45-c19a-45c5-9dde-fb81827a7b7d" providerId="ADAL" clId="{8470DD16-C5CD-4027-B838-B829DD8F1C27}" dt="2025-01-17T13:32:52.473" v="661" actId="166"/>
          <ac:spMkLst>
            <pc:docMk/>
            <pc:sldMk cId="846729925" sldId="267"/>
            <ac:spMk id="5" creationId="{CD9E70FE-4313-CBBE-7CFD-E3322404F1E0}"/>
          </ac:spMkLst>
        </pc:spChg>
        <pc:spChg chg="add mod">
          <ac:chgData name="Ana Paula Monteiro" userId="1422fe45-c19a-45c5-9dde-fb81827a7b7d" providerId="ADAL" clId="{8470DD16-C5CD-4027-B838-B829DD8F1C27}" dt="2025-01-17T13:32:28.045" v="657" actId="1076"/>
          <ac:spMkLst>
            <pc:docMk/>
            <pc:sldMk cId="846729925" sldId="267"/>
            <ac:spMk id="7" creationId="{4E024386-FDF3-6A88-158E-D8600F5BF6BA}"/>
          </ac:spMkLst>
        </pc:spChg>
        <pc:spChg chg="mod">
          <ac:chgData name="Ana Paula Monteiro" userId="1422fe45-c19a-45c5-9dde-fb81827a7b7d" providerId="ADAL" clId="{8470DD16-C5CD-4027-B838-B829DD8F1C27}" dt="2025-01-17T12:15:56.036" v="578" actId="14861"/>
          <ac:spMkLst>
            <pc:docMk/>
            <pc:sldMk cId="846729925" sldId="267"/>
            <ac:spMk id="8" creationId="{E8AE3597-E30F-D112-29DF-FFE2C7F2BE1E}"/>
          </ac:spMkLst>
        </pc:spChg>
        <pc:spChg chg="del">
          <ac:chgData name="Ana Paula Monteiro" userId="1422fe45-c19a-45c5-9dde-fb81827a7b7d" providerId="ADAL" clId="{8470DD16-C5CD-4027-B838-B829DD8F1C27}" dt="2025-01-17T13:32:21.632" v="656" actId="478"/>
          <ac:spMkLst>
            <pc:docMk/>
            <pc:sldMk cId="846729925" sldId="267"/>
            <ac:spMk id="10" creationId="{D4EC3CB7-A882-011C-C165-90D4122227AC}"/>
          </ac:spMkLst>
        </pc:spChg>
        <pc:spChg chg="del">
          <ac:chgData name="Ana Paula Monteiro" userId="1422fe45-c19a-45c5-9dde-fb81827a7b7d" providerId="ADAL" clId="{8470DD16-C5CD-4027-B838-B829DD8F1C27}" dt="2025-01-17T13:32:19.952" v="655" actId="478"/>
          <ac:spMkLst>
            <pc:docMk/>
            <pc:sldMk cId="846729925" sldId="267"/>
            <ac:spMk id="11" creationId="{1EE6677B-2C75-D164-6AF8-A9CB06EFD5C6}"/>
          </ac:spMkLst>
        </pc:spChg>
        <pc:picChg chg="add mod ord modVis">
          <ac:chgData name="Ana Paula Monteiro" userId="1422fe45-c19a-45c5-9dde-fb81827a7b7d" providerId="ADAL" clId="{8470DD16-C5CD-4027-B838-B829DD8F1C27}" dt="2025-01-17T13:46:24.897" v="754" actId="14430"/>
          <ac:picMkLst>
            <pc:docMk/>
            <pc:sldMk cId="846729925" sldId="267"/>
            <ac:picMk id="2" creationId="{CEFA5EC8-CA56-A530-C0AA-E74086006FB6}"/>
          </ac:picMkLst>
        </pc:picChg>
        <pc:picChg chg="del mod ord">
          <ac:chgData name="Ana Paula Monteiro" userId="1422fe45-c19a-45c5-9dde-fb81827a7b7d" providerId="ADAL" clId="{8470DD16-C5CD-4027-B838-B829DD8F1C27}" dt="2025-01-17T11:21:57.256" v="76" actId="478"/>
          <ac:picMkLst>
            <pc:docMk/>
            <pc:sldMk cId="846729925" sldId="267"/>
            <ac:picMk id="3" creationId="{0C0522AA-8DA4-05FE-9E4B-D6B5C270F5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D2764-501F-44AF-91B8-EB3F2CB189A2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404E2-B2D9-42B9-BC13-FD32250AA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79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EF29-B627-4F56-A94D-C10ABC815E19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Sustentabilidade e Cidadania: A Missão da CAIXA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38-675D-4235-A89A-CB122C2AC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75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E1C2-4773-48D6-9E33-21399F730FDA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Sustentabilidade e Cidadania: A Missão da CAIXA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38-675D-4235-A89A-CB122C2AC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64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D19A-0D89-4D49-8C17-0793381CEAD1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Sustentabilidade e Cidadania: A Missão da CAIXA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38-675D-4235-A89A-CB122C2AC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75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0E45-99D9-41AD-BC8C-9079EC3E5C2B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Sustentabilidade e Cidadania: A Missão da CAIXA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38-675D-4235-A89A-CB122C2AC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41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045E-9DAA-4C8B-A761-ECD3162EEB94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Sustentabilidade e Cidadania: A Missão da CAIXA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38-675D-4235-A89A-CB122C2AC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48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F076-B11D-4B5D-8A45-D8F314C294C8}" type="datetime1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Sustentabilidade e Cidadania: A Missão da CAIXA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38-675D-4235-A89A-CB122C2AC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44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9B058-67C6-4701-B557-A2AC655A38FF}" type="datetime1">
              <a:rPr lang="pt-BR" smtClean="0"/>
              <a:t>17/01/2025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Sustentabilidade e Cidadania: A Missão da CAIXA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38-675D-4235-A89A-CB122C2AC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34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591A-2E64-42D8-B5B0-E84C4A9BFCDF}" type="datetime1">
              <a:rPr lang="pt-BR" smtClean="0"/>
              <a:t>17/01/2025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Sustentabilidade e Cidadania: A Missão da CAIXA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38-675D-4235-A89A-CB122C2AC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10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7F16-7CD7-4A28-BBDB-5B5486FA654D}" type="datetime1">
              <a:rPr lang="pt-BR" smtClean="0"/>
              <a:t>17/01/2025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Sustentabilidade e Cidadania: A Missão da CAIXA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38-675D-4235-A89A-CB122C2AC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84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4266E-F6D3-45C2-A24E-C11C84D1783A}" type="datetime1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Sustentabilidade e Cidadania: A Missão da CAIXA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38-675D-4235-A89A-CB122C2AC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51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B930D-20B4-4E42-9988-98B71998EF06}" type="datetime1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Sustentabilidade e Cidadania: A Missão da CAIXA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B4038-675D-4235-A89A-CB122C2AC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93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4DF1F-A5D2-43E9-8806-CBEA4548D046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Sustentabilidade e Cidadania: A Missão da CAIXA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B4038-675D-4235-A89A-CB122C2AC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89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DB72F8A-CE4E-2DAB-46AA-1806BA3A38E7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FAA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FEDE356-CE0B-936D-F62C-EFC63BC0E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4892AAE-6281-3EBD-7DB0-F78F7C9ED75C}"/>
              </a:ext>
            </a:extLst>
          </p:cNvPr>
          <p:cNvSpPr txBox="1"/>
          <p:nvPr/>
        </p:nvSpPr>
        <p:spPr>
          <a:xfrm>
            <a:off x="453118" y="6858000"/>
            <a:ext cx="5951764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srgbClr val="F47F2B">
                <a:alpha val="7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SUSTENTABILIDADE E CIDADANIA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DEAAEC1-B54B-A7D0-9E29-728C015C77B5}"/>
              </a:ext>
            </a:extLst>
          </p:cNvPr>
          <p:cNvSpPr txBox="1"/>
          <p:nvPr/>
        </p:nvSpPr>
        <p:spPr>
          <a:xfrm>
            <a:off x="1573666" y="7381220"/>
            <a:ext cx="3710668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srgbClr val="F47F2B">
                <a:alpha val="7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MISSÃO DA CAIXA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80C1C87-F0EE-0F21-6560-82A616AEBBE0}"/>
              </a:ext>
            </a:extLst>
          </p:cNvPr>
          <p:cNvSpPr txBox="1"/>
          <p:nvPr/>
        </p:nvSpPr>
        <p:spPr>
          <a:xfrm>
            <a:off x="1946161" y="9003191"/>
            <a:ext cx="2965677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schemeClr val="tx1">
                <a:alpha val="39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 MONTEIRO</a:t>
            </a:r>
          </a:p>
        </p:txBody>
      </p:sp>
    </p:spTree>
    <p:extLst>
      <p:ext uri="{BB962C8B-B14F-4D97-AF65-F5344CB8AC3E}">
        <p14:creationId xmlns:p14="http://schemas.microsoft.com/office/powerpoint/2010/main" val="1891470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 com confiança média" hidden="1">
            <a:extLst>
              <a:ext uri="{FF2B5EF4-FFF2-40B4-BE49-F238E27FC236}">
                <a16:creationId xmlns:a16="http://schemas.microsoft.com/office/drawing/2014/main" id="{CEFA5EC8-CA56-A530-C0AA-E74086006F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57250"/>
            <a:ext cx="6858001" cy="1174940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B24D6B6-B2C1-F8CC-E233-B6C130E205AB}"/>
              </a:ext>
            </a:extLst>
          </p:cNvPr>
          <p:cNvSpPr txBox="1"/>
          <p:nvPr/>
        </p:nvSpPr>
        <p:spPr>
          <a:xfrm>
            <a:off x="-6866022" y="834189"/>
            <a:ext cx="4860759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Título: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Light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Corpo: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Tamanhos: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8px, 16x, 32x, 40x, 48x, 56x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AE3597-E30F-D112-29DF-FFE2C7F2BE1E}"/>
              </a:ext>
            </a:extLst>
          </p:cNvPr>
          <p:cNvSpPr txBox="1"/>
          <p:nvPr/>
        </p:nvSpPr>
        <p:spPr>
          <a:xfrm>
            <a:off x="545430" y="1003347"/>
            <a:ext cx="5727031" cy="584775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srgbClr val="D87B00">
                <a:alpha val="7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CONCLUSÃO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44C7D3-FBF6-4A63-2A51-36EBBD903115}"/>
              </a:ext>
            </a:extLst>
          </p:cNvPr>
          <p:cNvSpPr txBox="1"/>
          <p:nvPr/>
        </p:nvSpPr>
        <p:spPr>
          <a:xfrm>
            <a:off x="545431" y="1965827"/>
            <a:ext cx="5727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CAIXA não é apenas um banco. Ela é um motor de transformação social e ambiental, uma parceira dos brasileiros e uma instituição que está sempre em busca de soluções para construir um futuro mais sustentável e inclusivo para todos. Ao investir em projetos inovadores, apoiar iniciativas que unem cidadania e sustentabilidade e manter um compromisso com a transparência e a ética, a CAIXA demonstra que sua missão vai além do lucro: é sobre transformar vidas, preservar o meio ambiente e construir um Brasil melhor para as futuras gerações.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479D593-281F-E3A5-D57B-3F8CAF1DF292}"/>
              </a:ext>
            </a:extLst>
          </p:cNvPr>
          <p:cNvSpPr/>
          <p:nvPr/>
        </p:nvSpPr>
        <p:spPr>
          <a:xfrm>
            <a:off x="-128337" y="9280358"/>
            <a:ext cx="6986337" cy="625642"/>
          </a:xfrm>
          <a:prstGeom prst="rect">
            <a:avLst/>
          </a:prstGeom>
          <a:gradFill>
            <a:gsLst>
              <a:gs pos="0">
                <a:srgbClr val="F47F2B"/>
              </a:gs>
              <a:gs pos="100000">
                <a:srgbClr val="54BBAB"/>
              </a:gs>
              <a:gs pos="100000">
                <a:schemeClr val="accent1">
                  <a:tint val="44500"/>
                  <a:satMod val="160000"/>
                </a:schemeClr>
              </a:gs>
              <a:gs pos="77000">
                <a:srgbClr val="5FAAB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024386-FDF3-6A88-158E-D8600F5BF6BA}"/>
              </a:ext>
            </a:extLst>
          </p:cNvPr>
          <p:cNvSpPr/>
          <p:nvPr/>
        </p:nvSpPr>
        <p:spPr>
          <a:xfrm>
            <a:off x="-128338" y="0"/>
            <a:ext cx="6986337" cy="625642"/>
          </a:xfrm>
          <a:prstGeom prst="rect">
            <a:avLst/>
          </a:prstGeom>
          <a:gradFill>
            <a:gsLst>
              <a:gs pos="0">
                <a:srgbClr val="F47F2B"/>
              </a:gs>
              <a:gs pos="100000">
                <a:srgbClr val="54BBAB"/>
              </a:gs>
              <a:gs pos="100000">
                <a:schemeClr val="accent1">
                  <a:tint val="44500"/>
                  <a:satMod val="160000"/>
                </a:schemeClr>
              </a:gs>
              <a:gs pos="77000">
                <a:srgbClr val="5FAAB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9E70FE-4313-CBBE-7CFD-E3322404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11352" y="9272105"/>
            <a:ext cx="585537" cy="62564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fld id="{B53B4038-675D-4235-A89A-CB122C2ACA9B}" type="slidenum">
              <a:rPr lang="pt-BR" sz="1600" b="1" smtClean="0">
                <a:solidFill>
                  <a:schemeClr val="bg1"/>
                </a:solidFill>
              </a:rPr>
              <a:t>10</a:t>
            </a:fld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B2502C-1F5B-1C12-6E6E-46FF0A3A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9305" y="9306408"/>
            <a:ext cx="4476475" cy="59959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sz="1600" b="1" dirty="0">
                <a:solidFill>
                  <a:schemeClr val="bg1"/>
                </a:solidFill>
              </a:rPr>
              <a:t>Sustentabilidade e Cidadania: A Missão da CAIXA</a:t>
            </a:r>
          </a:p>
        </p:txBody>
      </p:sp>
    </p:spTree>
    <p:extLst>
      <p:ext uri="{BB962C8B-B14F-4D97-AF65-F5344CB8AC3E}">
        <p14:creationId xmlns:p14="http://schemas.microsoft.com/office/powerpoint/2010/main" val="84672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 com confiança média" hidden="1">
            <a:extLst>
              <a:ext uri="{FF2B5EF4-FFF2-40B4-BE49-F238E27FC236}">
                <a16:creationId xmlns:a16="http://schemas.microsoft.com/office/drawing/2014/main" id="{C6608FD9-7AAC-4B3F-D71B-FCC51B55F9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57250"/>
            <a:ext cx="6858001" cy="1174940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B24D6B6-B2C1-F8CC-E233-B6C130E205AB}"/>
              </a:ext>
            </a:extLst>
          </p:cNvPr>
          <p:cNvSpPr txBox="1"/>
          <p:nvPr/>
        </p:nvSpPr>
        <p:spPr>
          <a:xfrm>
            <a:off x="-6866022" y="834189"/>
            <a:ext cx="4860759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Título: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Light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Corpo: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Tamanhos: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8px, 16x, 32x, 40x, 48x, 56x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AE3597-E30F-D112-29DF-FFE2C7F2BE1E}"/>
              </a:ext>
            </a:extLst>
          </p:cNvPr>
          <p:cNvSpPr txBox="1"/>
          <p:nvPr/>
        </p:nvSpPr>
        <p:spPr>
          <a:xfrm>
            <a:off x="545430" y="1003347"/>
            <a:ext cx="5727031" cy="584775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srgbClr val="D87B00">
                <a:alpha val="7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INTRODUÇÃO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44C7D3-FBF6-4A63-2A51-36EBBD903115}"/>
              </a:ext>
            </a:extLst>
          </p:cNvPr>
          <p:cNvSpPr txBox="1"/>
          <p:nvPr/>
        </p:nvSpPr>
        <p:spPr>
          <a:xfrm>
            <a:off x="545431" y="1965827"/>
            <a:ext cx="5727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história CAIXA mistura propósito, inovação e impacto social. Um banco que nasceu lá em 1861, mas que está mais moderno e relevante do que nunca. Este é um papo sobre a CAIXA Econômica Federal, uma instituição que não é apenas uma das maiores do Brasil, mas também uma das mais transformadoras. Estamos falando de um banco público que não mede esforços para chegar a todos os cantos do país e que abraçou com seriedade duas causas fundamentais: a sustentabilidade e a cidadania. 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Mas como a CAIXA faz isso? Com uma estrutura única, como agências flutuantes, contêineres sustentáveis e uma rede de apoio em momentos de crise. Com investimentos em projetos que ajudam desde comunidades ribeirinhas até grandes cidades. E com uma visão clara de que desenvolvimento econômico e responsabilidade ambiental podem caminhar juntos. É isso que vamos explorar neste </a:t>
            </a:r>
            <a:r>
              <a:rPr lang="pt-B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eBook</a:t>
            </a:r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Vamos entender como a CAIXA transformou seu papel de banco em algo muito maior: uma força para o bem-estar e a evolução do Brasil.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D006DDA-65BE-336F-C9DD-757AE369BBEE}"/>
              </a:ext>
            </a:extLst>
          </p:cNvPr>
          <p:cNvSpPr/>
          <p:nvPr/>
        </p:nvSpPr>
        <p:spPr>
          <a:xfrm>
            <a:off x="-128340" y="-11534"/>
            <a:ext cx="6986337" cy="625642"/>
          </a:xfrm>
          <a:prstGeom prst="rect">
            <a:avLst/>
          </a:prstGeom>
          <a:gradFill>
            <a:gsLst>
              <a:gs pos="0">
                <a:srgbClr val="F47F2B"/>
              </a:gs>
              <a:gs pos="100000">
                <a:srgbClr val="54BBAB"/>
              </a:gs>
              <a:gs pos="100000">
                <a:schemeClr val="accent1">
                  <a:tint val="44500"/>
                  <a:satMod val="160000"/>
                </a:schemeClr>
              </a:gs>
              <a:gs pos="77000">
                <a:srgbClr val="5FAAB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A40B044-DFD8-DD88-CA44-8D46D59AD4D2}"/>
              </a:ext>
            </a:extLst>
          </p:cNvPr>
          <p:cNvSpPr/>
          <p:nvPr/>
        </p:nvSpPr>
        <p:spPr>
          <a:xfrm>
            <a:off x="-128339" y="9278334"/>
            <a:ext cx="6986337" cy="625642"/>
          </a:xfrm>
          <a:prstGeom prst="rect">
            <a:avLst/>
          </a:prstGeom>
          <a:gradFill>
            <a:gsLst>
              <a:gs pos="0">
                <a:srgbClr val="F47F2B"/>
              </a:gs>
              <a:gs pos="100000">
                <a:srgbClr val="54BBAB"/>
              </a:gs>
              <a:gs pos="100000">
                <a:schemeClr val="accent1">
                  <a:tint val="44500"/>
                  <a:satMod val="160000"/>
                </a:schemeClr>
              </a:gs>
              <a:gs pos="77000">
                <a:srgbClr val="5FAAB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B2502C-1F5B-1C12-6E6E-46FF0A3A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4875" y="9278333"/>
            <a:ext cx="4476475" cy="62766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sz="1600" b="1" dirty="0">
                <a:solidFill>
                  <a:schemeClr val="bg1"/>
                </a:solidFill>
              </a:rPr>
              <a:t>Sustentabilidade e Cidadania: A Missão da CAIXA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9E70FE-4313-CBBE-7CFD-E3322404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11350" y="9301403"/>
            <a:ext cx="585537" cy="60257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fld id="{B53B4038-675D-4235-A89A-CB122C2ACA9B}" type="slidenum">
              <a:rPr lang="pt-BR" sz="1600" b="1" smtClean="0">
                <a:solidFill>
                  <a:schemeClr val="bg1"/>
                </a:solidFill>
              </a:rPr>
              <a:t>2</a:t>
            </a:fld>
            <a:endParaRPr lang="pt-B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8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Padrão do plano de fundo&#10;&#10;Descrição gerada automaticamente com confiança média" hidden="1">
            <a:extLst>
              <a:ext uri="{FF2B5EF4-FFF2-40B4-BE49-F238E27FC236}">
                <a16:creationId xmlns:a16="http://schemas.microsoft.com/office/drawing/2014/main" id="{3F8ADC05-3313-ECD7-D835-68122EBBC2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57250"/>
            <a:ext cx="6858001" cy="1174940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B24D6B6-B2C1-F8CC-E233-B6C130E205AB}"/>
              </a:ext>
            </a:extLst>
          </p:cNvPr>
          <p:cNvSpPr txBox="1"/>
          <p:nvPr/>
        </p:nvSpPr>
        <p:spPr>
          <a:xfrm>
            <a:off x="-6866022" y="834189"/>
            <a:ext cx="4860759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Título: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Light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Corpo: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Tamanhos: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8px, 16x, 32x, 40x, 48x, 56x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AE3597-E30F-D112-29DF-FFE2C7F2BE1E}"/>
              </a:ext>
            </a:extLst>
          </p:cNvPr>
          <p:cNvSpPr txBox="1"/>
          <p:nvPr/>
        </p:nvSpPr>
        <p:spPr>
          <a:xfrm>
            <a:off x="545430" y="1003347"/>
            <a:ext cx="5727031" cy="1569660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srgbClr val="D87B00">
                <a:alpha val="7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1. HISTÓRIA DA CAIXA E SEU COMPROMISSO COM SUSTENTABILIDADE E CIDADANIA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44C7D3-FBF6-4A63-2A51-36EBBD903115}"/>
              </a:ext>
            </a:extLst>
          </p:cNvPr>
          <p:cNvSpPr txBox="1"/>
          <p:nvPr/>
        </p:nvSpPr>
        <p:spPr>
          <a:xfrm>
            <a:off x="545427" y="3297057"/>
            <a:ext cx="5727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Desde sua fundação em 1861, a CAIXA sempre teve um compromisso com o bem-estar dos brasileiros. Inicialmente criada para democratizar o acesso à poupança, a CAIXA desempenhou um papel crucial na história do Brasil ao auxiliar pessoas consideradas à margem da sociedade poupar dinheiro e escravizados a conquistar sua liberdade, uma vez que essas pessoas podiam guardar recursos para comprar sua carta de alforria. Essa missão humanitária destacou a instituição como um agente de justiça social desde seus primeiros anos.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53F1526-9E6F-1118-FC94-A0F0D447D33C}"/>
              </a:ext>
            </a:extLst>
          </p:cNvPr>
          <p:cNvSpPr txBox="1"/>
          <p:nvPr/>
        </p:nvSpPr>
        <p:spPr>
          <a:xfrm>
            <a:off x="545428" y="2765755"/>
            <a:ext cx="5727031" cy="338554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srgbClr val="D87B00">
                <a:alpha val="7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+mj-lt"/>
              </a:rPr>
              <a:t>1.1. As Raízes da CAIXA como Empresa Pública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8E2AA9-6835-784C-A1A8-C126EA445BD3}"/>
              </a:ext>
            </a:extLst>
          </p:cNvPr>
          <p:cNvSpPr txBox="1"/>
          <p:nvPr/>
        </p:nvSpPr>
        <p:spPr>
          <a:xfrm>
            <a:off x="569857" y="6329431"/>
            <a:ext cx="57270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 agências em todo o território nacional, a CAIXA se destaca por estar presente mesmo nas regiões mais remotas e em diversas situações. Além das agências tradicionais, a instituição conta com unidades móveis como agências-barco, agências-caminhão e agências-container, sendo o único banco no Brasil com essa estrutura. Essas unidades são fundamentais para levar serviços bancários a populações ribeirinhas, comunidades isoladas e regiões afetadas por calamidades públicas, como enchentes. Essa infraestrutura única reflete o compromisso da CAIXA em estar ao lado dos brasileiros, principalmente nos momentos de maior vulnerabilidade.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533317-D8CA-8C3E-38B5-13E58C77638D}"/>
              </a:ext>
            </a:extLst>
          </p:cNvPr>
          <p:cNvSpPr/>
          <p:nvPr/>
        </p:nvSpPr>
        <p:spPr>
          <a:xfrm>
            <a:off x="-128337" y="9280359"/>
            <a:ext cx="6986337" cy="625642"/>
          </a:xfrm>
          <a:prstGeom prst="rect">
            <a:avLst/>
          </a:prstGeom>
          <a:gradFill>
            <a:gsLst>
              <a:gs pos="0">
                <a:srgbClr val="F47F2B"/>
              </a:gs>
              <a:gs pos="100000">
                <a:srgbClr val="54BBAB"/>
              </a:gs>
              <a:gs pos="100000">
                <a:schemeClr val="accent1">
                  <a:tint val="44500"/>
                  <a:satMod val="160000"/>
                </a:schemeClr>
              </a:gs>
              <a:gs pos="77000">
                <a:srgbClr val="5FAAB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FC64CE-8128-CF05-624D-3D4C9BEFB36B}"/>
              </a:ext>
            </a:extLst>
          </p:cNvPr>
          <p:cNvSpPr txBox="1"/>
          <p:nvPr/>
        </p:nvSpPr>
        <p:spPr>
          <a:xfrm>
            <a:off x="569858" y="5798129"/>
            <a:ext cx="5727031" cy="338554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srgbClr val="D87B00">
                <a:alpha val="7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+mj-lt"/>
              </a:rPr>
              <a:t>1.2. Uma Empresa para Todos os Brasileiros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6AFE540-CE72-1C16-8039-446D033EE3CB}"/>
              </a:ext>
            </a:extLst>
          </p:cNvPr>
          <p:cNvSpPr/>
          <p:nvPr/>
        </p:nvSpPr>
        <p:spPr>
          <a:xfrm>
            <a:off x="-128338" y="0"/>
            <a:ext cx="6986337" cy="625642"/>
          </a:xfrm>
          <a:prstGeom prst="rect">
            <a:avLst/>
          </a:prstGeom>
          <a:gradFill>
            <a:gsLst>
              <a:gs pos="0">
                <a:srgbClr val="F47F2B"/>
              </a:gs>
              <a:gs pos="100000">
                <a:srgbClr val="54BBAB"/>
              </a:gs>
              <a:gs pos="100000">
                <a:schemeClr val="accent1">
                  <a:tint val="44500"/>
                  <a:satMod val="160000"/>
                </a:schemeClr>
              </a:gs>
              <a:gs pos="77000">
                <a:srgbClr val="5FAAB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B2502C-1F5B-1C12-6E6E-46FF0A3A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0762" y="9306408"/>
            <a:ext cx="4476475" cy="59959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sz="1600" b="1" dirty="0">
                <a:solidFill>
                  <a:schemeClr val="bg1"/>
                </a:solidFill>
              </a:rPr>
              <a:t>Sustentabilidade e Cidadania: A Missão da CAIXA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9E70FE-4313-CBBE-7CFD-E3322404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2809" y="9329477"/>
            <a:ext cx="585537" cy="52740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fld id="{B53B4038-675D-4235-A89A-CB122C2ACA9B}" type="slidenum">
              <a:rPr lang="pt-BR" sz="1600" b="1" smtClean="0">
                <a:solidFill>
                  <a:schemeClr val="bg1"/>
                </a:solidFill>
              </a:rPr>
              <a:t>3</a:t>
            </a:fld>
            <a:endParaRPr lang="pt-B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2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Padrão do plano de fundo&#10;&#10;Descrição gerada automaticamente com confiança média" hidden="1">
            <a:extLst>
              <a:ext uri="{FF2B5EF4-FFF2-40B4-BE49-F238E27FC236}">
                <a16:creationId xmlns:a16="http://schemas.microsoft.com/office/drawing/2014/main" id="{64B31F09-B6CA-ECA6-A6A7-9AFF204F45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57250"/>
            <a:ext cx="6858001" cy="1174940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B24D6B6-B2C1-F8CC-E233-B6C130E205AB}"/>
              </a:ext>
            </a:extLst>
          </p:cNvPr>
          <p:cNvSpPr txBox="1"/>
          <p:nvPr/>
        </p:nvSpPr>
        <p:spPr>
          <a:xfrm>
            <a:off x="-6866022" y="834189"/>
            <a:ext cx="4860759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Título: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Light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Corpo: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Tamanhos: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8px, 16x, 32x, 40x, 48x, 56x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AE3597-E30F-D112-29DF-FFE2C7F2BE1E}"/>
              </a:ext>
            </a:extLst>
          </p:cNvPr>
          <p:cNvSpPr txBox="1"/>
          <p:nvPr/>
        </p:nvSpPr>
        <p:spPr>
          <a:xfrm>
            <a:off x="545430" y="1003347"/>
            <a:ext cx="5727031" cy="1077218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srgbClr val="D87B00">
                <a:alpha val="7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2. INICIATIVAS DE SUSTENTABILIDADE DA CAIXA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44C7D3-FBF6-4A63-2A51-36EBBD903115}"/>
              </a:ext>
            </a:extLst>
          </p:cNvPr>
          <p:cNvSpPr txBox="1"/>
          <p:nvPr/>
        </p:nvSpPr>
        <p:spPr>
          <a:xfrm>
            <a:off x="520999" y="2820295"/>
            <a:ext cx="57270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Criado para apoiar projetos que promovem inclusão social e preservação ambiental, o FSA financia iniciativas que abrangem desde educação e saúde até habitação e sustentabilidade. Entre os projetos financiados, destacam-se aqueles voltados à conservação da biodiversidade, à promoção da agricultura familiar e à geração de renda para comunidades em situação de vulnerabilidade. Além disso, o FSA tem sido um importante instrumento no apoio a iniciativas que combatem o desmatamento e promovem o uso racional dos recursos naturais.</a:t>
            </a:r>
          </a:p>
          <a:p>
            <a:pPr algn="just"/>
            <a:endParaRPr lang="pt-BR" sz="16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53F1526-9E6F-1118-FC94-A0F0D447D33C}"/>
              </a:ext>
            </a:extLst>
          </p:cNvPr>
          <p:cNvSpPr txBox="1"/>
          <p:nvPr/>
        </p:nvSpPr>
        <p:spPr>
          <a:xfrm>
            <a:off x="521000" y="2288993"/>
            <a:ext cx="5727031" cy="338554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srgbClr val="D87B00">
                <a:alpha val="7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+mj-lt"/>
              </a:rPr>
              <a:t>2.1. Fundo Socioambiental da CAIXA (FSA CAIXA)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8E2AA9-6835-784C-A1A8-C126EA445BD3}"/>
              </a:ext>
            </a:extLst>
          </p:cNvPr>
          <p:cNvSpPr txBox="1"/>
          <p:nvPr/>
        </p:nvSpPr>
        <p:spPr>
          <a:xfrm>
            <a:off x="545429" y="5852669"/>
            <a:ext cx="57270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CAIXA firmou parcerias estratégicas com o Ibama e o </a:t>
            </a:r>
            <a:r>
              <a:rPr lang="pt-B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ICMBio</a:t>
            </a:r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para aprimorar a gestão de riscos socioambientais e climáticos. Esses acordos visam fortalecer a preservação dos biomas brasileiros, apoiar a recuperação de áreas degradadas e implementar boas práticas em empreendimentos financiados pela instituição. Como resultado, projetos de infraestrutura, por exemplo, passaram a integrar soluções que minimizam impactos ambientais e promovem a sustentabilidade.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FC64CE-8128-CF05-624D-3D4C9BEFB36B}"/>
              </a:ext>
            </a:extLst>
          </p:cNvPr>
          <p:cNvSpPr txBox="1"/>
          <p:nvPr/>
        </p:nvSpPr>
        <p:spPr>
          <a:xfrm>
            <a:off x="545430" y="5321367"/>
            <a:ext cx="5727031" cy="338554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srgbClr val="D87B00">
                <a:alpha val="7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+mj-lt"/>
              </a:rPr>
              <a:t>2.2. Acordos com Ibama e </a:t>
            </a:r>
            <a:r>
              <a:rPr lang="pt-BR" sz="1600" b="1" dirty="0" err="1">
                <a:latin typeface="+mj-lt"/>
              </a:rPr>
              <a:t>ICMBio</a:t>
            </a:r>
            <a:endParaRPr lang="pt-BR" sz="1600" b="1" dirty="0">
              <a:latin typeface="+mj-lt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3EE855-BD8A-EA19-DECE-30BF5385C25A}"/>
              </a:ext>
            </a:extLst>
          </p:cNvPr>
          <p:cNvSpPr txBox="1"/>
          <p:nvPr/>
        </p:nvSpPr>
        <p:spPr>
          <a:xfrm>
            <a:off x="569857" y="8636123"/>
            <a:ext cx="5727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Demonstrando seu compromisso com a redução da pegada de carbono, a CAIXA adquiriu Certificados Internacionais de Energia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E3FABF-7E5A-FAC4-EB61-28C890A16B46}"/>
              </a:ext>
            </a:extLst>
          </p:cNvPr>
          <p:cNvSpPr txBox="1"/>
          <p:nvPr/>
        </p:nvSpPr>
        <p:spPr>
          <a:xfrm>
            <a:off x="569858" y="8104821"/>
            <a:ext cx="5727031" cy="338554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srgbClr val="D87B00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+mj-lt"/>
              </a:rPr>
              <a:t>2.3. Certificados Internacionais de Energia Renovável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6233920-83B9-5FB2-B3AF-4633C218F33F}"/>
              </a:ext>
            </a:extLst>
          </p:cNvPr>
          <p:cNvSpPr/>
          <p:nvPr/>
        </p:nvSpPr>
        <p:spPr>
          <a:xfrm>
            <a:off x="-128337" y="9280359"/>
            <a:ext cx="6986337" cy="625642"/>
          </a:xfrm>
          <a:prstGeom prst="rect">
            <a:avLst/>
          </a:prstGeom>
          <a:gradFill>
            <a:gsLst>
              <a:gs pos="0">
                <a:srgbClr val="F47F2B"/>
              </a:gs>
              <a:gs pos="100000">
                <a:srgbClr val="54BBAB"/>
              </a:gs>
              <a:gs pos="100000">
                <a:schemeClr val="accent1">
                  <a:tint val="44500"/>
                  <a:satMod val="160000"/>
                </a:schemeClr>
              </a:gs>
              <a:gs pos="77000">
                <a:srgbClr val="5FAAB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AFB3A03-A683-1A32-95B8-B5436274A136}"/>
              </a:ext>
            </a:extLst>
          </p:cNvPr>
          <p:cNvSpPr/>
          <p:nvPr/>
        </p:nvSpPr>
        <p:spPr>
          <a:xfrm>
            <a:off x="-128338" y="15680"/>
            <a:ext cx="6986337" cy="625642"/>
          </a:xfrm>
          <a:prstGeom prst="rect">
            <a:avLst/>
          </a:prstGeom>
          <a:gradFill>
            <a:gsLst>
              <a:gs pos="0">
                <a:srgbClr val="F47F2B"/>
              </a:gs>
              <a:gs pos="100000">
                <a:srgbClr val="54BBAB"/>
              </a:gs>
              <a:gs pos="100000">
                <a:schemeClr val="accent1">
                  <a:tint val="44500"/>
                  <a:satMod val="160000"/>
                </a:schemeClr>
              </a:gs>
              <a:gs pos="77000">
                <a:srgbClr val="5FAAB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B2502C-1F5B-1C12-6E6E-46FF0A3A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9305" y="9306408"/>
            <a:ext cx="4476475" cy="59959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sz="1600" b="1" dirty="0">
                <a:solidFill>
                  <a:schemeClr val="bg1"/>
                </a:solidFill>
              </a:rPr>
              <a:t>Sustentabilidade e Cidadania: A Missão da CAIXA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9E70FE-4313-CBBE-7CFD-E3322404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11352" y="9329477"/>
            <a:ext cx="585537" cy="52740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fld id="{B53B4038-675D-4235-A89A-CB122C2ACA9B}" type="slidenum">
              <a:rPr lang="pt-BR" sz="1600" b="1" smtClean="0">
                <a:solidFill>
                  <a:schemeClr val="bg1"/>
                </a:solidFill>
              </a:rPr>
              <a:t>4</a:t>
            </a:fld>
            <a:endParaRPr lang="pt-B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 com confiança média" hidden="1">
            <a:extLst>
              <a:ext uri="{FF2B5EF4-FFF2-40B4-BE49-F238E27FC236}">
                <a16:creationId xmlns:a16="http://schemas.microsoft.com/office/drawing/2014/main" id="{7E71F1A5-80DF-AD90-B891-261207B880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57250"/>
            <a:ext cx="6858001" cy="1174940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B24D6B6-B2C1-F8CC-E233-B6C130E205AB}"/>
              </a:ext>
            </a:extLst>
          </p:cNvPr>
          <p:cNvSpPr txBox="1"/>
          <p:nvPr/>
        </p:nvSpPr>
        <p:spPr>
          <a:xfrm>
            <a:off x="-6866022" y="834189"/>
            <a:ext cx="4860759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Título: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Light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Corpo: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Tamanhos: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8px, 16x, 32x, 40x, 48x, 56x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44C7D3-FBF6-4A63-2A51-36EBBD903115}"/>
              </a:ext>
            </a:extLst>
          </p:cNvPr>
          <p:cNvSpPr txBox="1"/>
          <p:nvPr/>
        </p:nvSpPr>
        <p:spPr>
          <a:xfrm>
            <a:off x="520999" y="834189"/>
            <a:ext cx="5727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Renovável (</a:t>
            </a:r>
            <a:r>
              <a:rPr lang="pt-B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I-RECs</a:t>
            </a:r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), garantindo que parte significativa de sua energia seja proveniente de fontes limpas e sustentáveis. Essa iniciativa alinha a instituição aos Objetivos de Desenvolvimento Sustentável (ODS) da ONU, especialmente no que se refere à adoção de medidas concretas para combater as mudanças climáticas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8E2AA9-6835-784C-A1A8-C126EA445BD3}"/>
              </a:ext>
            </a:extLst>
          </p:cNvPr>
          <p:cNvSpPr txBox="1"/>
          <p:nvPr/>
        </p:nvSpPr>
        <p:spPr>
          <a:xfrm>
            <a:off x="545429" y="3143698"/>
            <a:ext cx="5727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 um investimento expressivo de R$ 950 milhões, o programa Eco </a:t>
            </a:r>
            <a:r>
              <a:rPr lang="pt-B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Invest</a:t>
            </a:r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CAIXA é voltado ao financiamento de iniciativas que impulsionam a transição para uma economia de baixo carbono. Entre os projetos apoiados estão o desenvolvimento de tecnologias de mobilidade elétrica, construções sustentáveis que priorizam eficácia energética e a implantação de soluções inovadoras em gestão de água e energia. O Eco </a:t>
            </a:r>
            <a:r>
              <a:rPr lang="pt-B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Invest</a:t>
            </a:r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também incentiva pequenas e médias empresas a adotarem práticas sustentáveis em seus processos.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FC64CE-8128-CF05-624D-3D4C9BEFB36B}"/>
              </a:ext>
            </a:extLst>
          </p:cNvPr>
          <p:cNvSpPr txBox="1"/>
          <p:nvPr/>
        </p:nvSpPr>
        <p:spPr>
          <a:xfrm>
            <a:off x="545430" y="2612396"/>
            <a:ext cx="5727031" cy="338554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srgbClr val="D87B00">
                <a:alpha val="7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+mj-lt"/>
              </a:rPr>
              <a:t>2.4. Programa Eco </a:t>
            </a:r>
            <a:r>
              <a:rPr lang="pt-BR" sz="1600" b="1" dirty="0" err="1">
                <a:latin typeface="+mj-lt"/>
              </a:rPr>
              <a:t>Invest</a:t>
            </a:r>
            <a:r>
              <a:rPr lang="pt-BR" sz="1600" b="1" dirty="0">
                <a:latin typeface="+mj-lt"/>
              </a:rPr>
              <a:t> CAIXA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3EE855-BD8A-EA19-DECE-30BF5385C25A}"/>
              </a:ext>
            </a:extLst>
          </p:cNvPr>
          <p:cNvSpPr txBox="1"/>
          <p:nvPr/>
        </p:nvSpPr>
        <p:spPr>
          <a:xfrm>
            <a:off x="545429" y="6176072"/>
            <a:ext cx="5727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Outro destaque entre as iniciativas de sustentabilidade é o Programa CAIXA Florestas, que busca promover o reflorestamento de áreas degradadas e a conservação de matas nativas. O programa não apenas contribui para a mitigação dos efeitos das mudanças climáticas, mas também favorece o desenvolvimento de comunidades locais, gerando emprego e renda em regiões onde as ações são implementadas. Além disso, as iniciativas incluem atividades de educação ambiental, incentivando a consciência ecológica entre os beneficiários.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E3FABF-7E5A-FAC4-EB61-28C890A16B46}"/>
              </a:ext>
            </a:extLst>
          </p:cNvPr>
          <p:cNvSpPr txBox="1"/>
          <p:nvPr/>
        </p:nvSpPr>
        <p:spPr>
          <a:xfrm>
            <a:off x="545430" y="5644770"/>
            <a:ext cx="5727031" cy="338554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srgbClr val="D87B00">
                <a:alpha val="7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+mj-lt"/>
              </a:rPr>
              <a:t>2.5. Programa CAIXA Florestas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63BC7AB-2BF2-18C8-B85D-6127074AD0A8}"/>
              </a:ext>
            </a:extLst>
          </p:cNvPr>
          <p:cNvSpPr/>
          <p:nvPr/>
        </p:nvSpPr>
        <p:spPr>
          <a:xfrm>
            <a:off x="-128337" y="9280359"/>
            <a:ext cx="6986337" cy="625642"/>
          </a:xfrm>
          <a:prstGeom prst="rect">
            <a:avLst/>
          </a:prstGeom>
          <a:gradFill>
            <a:gsLst>
              <a:gs pos="0">
                <a:srgbClr val="F47F2B"/>
              </a:gs>
              <a:gs pos="100000">
                <a:srgbClr val="54BBAB"/>
              </a:gs>
              <a:gs pos="100000">
                <a:schemeClr val="accent1">
                  <a:tint val="44500"/>
                  <a:satMod val="160000"/>
                </a:schemeClr>
              </a:gs>
              <a:gs pos="77000">
                <a:srgbClr val="5FAAB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FB83AC6-6FE8-8F37-431F-A534AC5488CC}"/>
              </a:ext>
            </a:extLst>
          </p:cNvPr>
          <p:cNvSpPr/>
          <p:nvPr/>
        </p:nvSpPr>
        <p:spPr>
          <a:xfrm>
            <a:off x="-128338" y="0"/>
            <a:ext cx="6986337" cy="625642"/>
          </a:xfrm>
          <a:prstGeom prst="rect">
            <a:avLst/>
          </a:prstGeom>
          <a:gradFill>
            <a:gsLst>
              <a:gs pos="0">
                <a:srgbClr val="F47F2B"/>
              </a:gs>
              <a:gs pos="100000">
                <a:srgbClr val="54BBAB"/>
              </a:gs>
              <a:gs pos="100000">
                <a:schemeClr val="accent1">
                  <a:tint val="44500"/>
                  <a:satMod val="160000"/>
                </a:schemeClr>
              </a:gs>
              <a:gs pos="77000">
                <a:srgbClr val="5FAAB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9E70FE-4313-CBBE-7CFD-E3322404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11352" y="9280359"/>
            <a:ext cx="585537" cy="62564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fld id="{B53B4038-675D-4235-A89A-CB122C2ACA9B}" type="slidenum">
              <a:rPr lang="pt-BR" sz="1600" b="1" smtClean="0">
                <a:solidFill>
                  <a:schemeClr val="bg1"/>
                </a:solidFill>
              </a:rPr>
              <a:t>5</a:t>
            </a:fld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B2502C-1F5B-1C12-6E6E-46FF0A3A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9305" y="9306408"/>
            <a:ext cx="4476475" cy="59959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sz="1600" b="1" dirty="0">
                <a:solidFill>
                  <a:schemeClr val="bg1"/>
                </a:solidFill>
              </a:rPr>
              <a:t>Sustentabilidade e Cidadania: A Missão da CAIXA</a:t>
            </a:r>
          </a:p>
        </p:txBody>
      </p:sp>
    </p:spTree>
    <p:extLst>
      <p:ext uri="{BB962C8B-B14F-4D97-AF65-F5344CB8AC3E}">
        <p14:creationId xmlns:p14="http://schemas.microsoft.com/office/powerpoint/2010/main" val="130164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Padrão do plano de fundo&#10;&#10;Descrição gerada automaticamente com confiança média" hidden="1">
            <a:extLst>
              <a:ext uri="{FF2B5EF4-FFF2-40B4-BE49-F238E27FC236}">
                <a16:creationId xmlns:a16="http://schemas.microsoft.com/office/drawing/2014/main" id="{76760EEE-C87F-1AE0-7355-EBAB79D8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57250"/>
            <a:ext cx="6858001" cy="1174940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B24D6B6-B2C1-F8CC-E233-B6C130E205AB}"/>
              </a:ext>
            </a:extLst>
          </p:cNvPr>
          <p:cNvSpPr txBox="1"/>
          <p:nvPr/>
        </p:nvSpPr>
        <p:spPr>
          <a:xfrm>
            <a:off x="-6866022" y="834189"/>
            <a:ext cx="4860759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Título: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Light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Corpo: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Tamanhos: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8px, 16x, 32x, 40x, 48x, 56x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AE3597-E30F-D112-29DF-FFE2C7F2BE1E}"/>
              </a:ext>
            </a:extLst>
          </p:cNvPr>
          <p:cNvSpPr txBox="1"/>
          <p:nvPr/>
        </p:nvSpPr>
        <p:spPr>
          <a:xfrm>
            <a:off x="545430" y="1003347"/>
            <a:ext cx="5727031" cy="1077218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srgbClr val="D87B00">
                <a:alpha val="7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3. CIDADANIA EM AÇÃO: PROJETOS E PATROCÍNIOS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44C7D3-FBF6-4A63-2A51-36EBBD903115}"/>
              </a:ext>
            </a:extLst>
          </p:cNvPr>
          <p:cNvSpPr txBox="1"/>
          <p:nvPr/>
        </p:nvSpPr>
        <p:spPr>
          <a:xfrm>
            <a:off x="520999" y="2820295"/>
            <a:ext cx="57270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As unidades da CAIXA Cultural</a:t>
            </a:r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em diversas capitais brasileiras oferecem acesso gratuito a atividades artísticas, exposições, oficinas e eventos que promovem a inclusão e a formação cultural. Esses espaços incentivam a descoberta de talentos e democratizam o acesso à cultura, sendo um ponto de encontro para diversas comunidades. Além disso, a CAIXA Cultural prioriza a valorização da diversidade e o incentivo à produção artística nacional.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53F1526-9E6F-1118-FC94-A0F0D447D33C}"/>
              </a:ext>
            </a:extLst>
          </p:cNvPr>
          <p:cNvSpPr txBox="1"/>
          <p:nvPr/>
        </p:nvSpPr>
        <p:spPr>
          <a:xfrm>
            <a:off x="521000" y="2288993"/>
            <a:ext cx="5727031" cy="338554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srgbClr val="D87B00">
                <a:alpha val="7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+mj-lt"/>
              </a:rPr>
              <a:t>3.1. CAIXA Cultural: Espaços para Todos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8E2AA9-6835-784C-A1A8-C126EA445BD3}"/>
              </a:ext>
            </a:extLst>
          </p:cNvPr>
          <p:cNvSpPr txBox="1"/>
          <p:nvPr/>
        </p:nvSpPr>
        <p:spPr>
          <a:xfrm>
            <a:off x="520998" y="5370527"/>
            <a:ext cx="57270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CAIXA é uma das principais incentivadoras do esporte nacional, apoiando atletas de alto rendimento e promovendo a inclusão através do esporte paralímpico. O patrocínio vai além do aspecto competitivo, pois também incentiva programas de base e oferece oportunidades para novos talentos. Esse apoio reflete o compromisso da CAIXA em associar o esporte a valores como superação, trabalho em equipe e inclusão social.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FC64CE-8128-CF05-624D-3D4C9BEFB36B}"/>
              </a:ext>
            </a:extLst>
          </p:cNvPr>
          <p:cNvSpPr txBox="1"/>
          <p:nvPr/>
        </p:nvSpPr>
        <p:spPr>
          <a:xfrm>
            <a:off x="520999" y="4839225"/>
            <a:ext cx="5727031" cy="338554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srgbClr val="D87B00">
                <a:alpha val="7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+mj-lt"/>
              </a:rPr>
              <a:t>3.2. Patrocínio a Atletas Olímpicos e Paralímpicos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3EE855-BD8A-EA19-DECE-30BF5385C25A}"/>
              </a:ext>
            </a:extLst>
          </p:cNvPr>
          <p:cNvSpPr txBox="1"/>
          <p:nvPr/>
        </p:nvSpPr>
        <p:spPr>
          <a:xfrm>
            <a:off x="545429" y="7910459"/>
            <a:ext cx="57270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As agências-barco da CAIXA são uma iniciativa pioneira que leva serviços bancários e sociais a populações ribeirinhas na Amazônia. Essas unidades móveis são verdadeiros escritórios flutuantes, equipados para oferecer atendimento completo, incluindo abertura de contas, pagamentos de benefícios sociais e suporte a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E3FABF-7E5A-FAC4-EB61-28C890A16B46}"/>
              </a:ext>
            </a:extLst>
          </p:cNvPr>
          <p:cNvSpPr txBox="1"/>
          <p:nvPr/>
        </p:nvSpPr>
        <p:spPr>
          <a:xfrm>
            <a:off x="545430" y="7379157"/>
            <a:ext cx="5727031" cy="338554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srgbClr val="D87B00">
                <a:alpha val="7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+mj-lt"/>
              </a:rPr>
              <a:t>3.3. Agências-Barco: Inclusão e Cidadania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4088A9-29A0-5183-24CE-9DF5ECF802B7}"/>
              </a:ext>
            </a:extLst>
          </p:cNvPr>
          <p:cNvSpPr/>
          <p:nvPr/>
        </p:nvSpPr>
        <p:spPr>
          <a:xfrm>
            <a:off x="-141037" y="9280358"/>
            <a:ext cx="6999037" cy="625642"/>
          </a:xfrm>
          <a:prstGeom prst="rect">
            <a:avLst/>
          </a:prstGeom>
          <a:gradFill>
            <a:gsLst>
              <a:gs pos="0">
                <a:srgbClr val="F47F2B"/>
              </a:gs>
              <a:gs pos="100000">
                <a:srgbClr val="54BBAB"/>
              </a:gs>
              <a:gs pos="100000">
                <a:schemeClr val="accent1">
                  <a:tint val="44500"/>
                  <a:satMod val="160000"/>
                </a:schemeClr>
              </a:gs>
              <a:gs pos="77000">
                <a:srgbClr val="5FAAB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975DB3-B227-C356-CB00-3F62860938E6}"/>
              </a:ext>
            </a:extLst>
          </p:cNvPr>
          <p:cNvSpPr/>
          <p:nvPr/>
        </p:nvSpPr>
        <p:spPr>
          <a:xfrm>
            <a:off x="-120318" y="10530"/>
            <a:ext cx="6986337" cy="625642"/>
          </a:xfrm>
          <a:prstGeom prst="rect">
            <a:avLst/>
          </a:prstGeom>
          <a:gradFill>
            <a:gsLst>
              <a:gs pos="0">
                <a:srgbClr val="F47F2B"/>
              </a:gs>
              <a:gs pos="100000">
                <a:srgbClr val="54BBAB"/>
              </a:gs>
              <a:gs pos="100000">
                <a:schemeClr val="accent1">
                  <a:tint val="44500"/>
                  <a:satMod val="160000"/>
                </a:schemeClr>
              </a:gs>
              <a:gs pos="77000">
                <a:srgbClr val="5FAAB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9E70FE-4313-CBBE-7CFD-E3322404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11352" y="9280358"/>
            <a:ext cx="585537" cy="60996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fld id="{B53B4038-675D-4235-A89A-CB122C2ACA9B}" type="slidenum">
              <a:rPr lang="pt-BR" sz="1600" b="1" smtClean="0">
                <a:solidFill>
                  <a:schemeClr val="bg1"/>
                </a:solidFill>
              </a:rPr>
              <a:t>6</a:t>
            </a:fld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B2502C-1F5B-1C12-6E6E-46FF0A3A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9305" y="9306408"/>
            <a:ext cx="4476475" cy="59959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sz="1600" b="1" dirty="0">
                <a:solidFill>
                  <a:schemeClr val="bg1"/>
                </a:solidFill>
              </a:rPr>
              <a:t>Sustentabilidade e Cidadania: A Missão da CAIXA</a:t>
            </a:r>
          </a:p>
        </p:txBody>
      </p:sp>
    </p:spTree>
    <p:extLst>
      <p:ext uri="{BB962C8B-B14F-4D97-AF65-F5344CB8AC3E}">
        <p14:creationId xmlns:p14="http://schemas.microsoft.com/office/powerpoint/2010/main" val="136850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 com confiança média" hidden="1">
            <a:extLst>
              <a:ext uri="{FF2B5EF4-FFF2-40B4-BE49-F238E27FC236}">
                <a16:creationId xmlns:a16="http://schemas.microsoft.com/office/drawing/2014/main" id="{81C3627D-7512-FD43-2FA4-59E9F62901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57250"/>
            <a:ext cx="6858001" cy="1174940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B24D6B6-B2C1-F8CC-E233-B6C130E205AB}"/>
              </a:ext>
            </a:extLst>
          </p:cNvPr>
          <p:cNvSpPr txBox="1"/>
          <p:nvPr/>
        </p:nvSpPr>
        <p:spPr>
          <a:xfrm>
            <a:off x="-6866022" y="834189"/>
            <a:ext cx="4860759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Título: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Light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Corpo: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Tamanhos: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8px, 16x, 32x, 40x, 48x, 56x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44C7D3-FBF6-4A63-2A51-36EBBD903115}"/>
              </a:ext>
            </a:extLst>
          </p:cNvPr>
          <p:cNvSpPr txBox="1"/>
          <p:nvPr/>
        </p:nvSpPr>
        <p:spPr>
          <a:xfrm>
            <a:off x="520999" y="834189"/>
            <a:ext cx="5727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empreendedores locais. Além de fortalecer a inclusão financeira, as agências-barco promovem cidadania, conectando comunidades isoladas ao restante do país</a:t>
            </a:r>
            <a:endParaRPr lang="pt-BR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8E2AA9-6835-784C-A1A8-C126EA445BD3}"/>
              </a:ext>
            </a:extLst>
          </p:cNvPr>
          <p:cNvSpPr txBox="1"/>
          <p:nvPr/>
        </p:nvSpPr>
        <p:spPr>
          <a:xfrm>
            <a:off x="520998" y="2405035"/>
            <a:ext cx="5727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As agências-caminhão são outra solução inovadora da CAIXA para atender a população em situações de emergência ou em localidades sem acesso a agências tradicionais. Essas unidades móveis são enviadas para áreas afetadas por calamidades, como enchentes e desastres naturais, garantindo que os serviços bancários, como saques, pagamentos e acesso a benefícios sociais, estejam disponíveis para os mais necessitados. Essa agilidade é um diferencial importante da CAIXA no apoio a comunidades vulneráveis.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FC64CE-8128-CF05-624D-3D4C9BEFB36B}"/>
              </a:ext>
            </a:extLst>
          </p:cNvPr>
          <p:cNvSpPr txBox="1"/>
          <p:nvPr/>
        </p:nvSpPr>
        <p:spPr>
          <a:xfrm>
            <a:off x="520999" y="1873733"/>
            <a:ext cx="5727031" cy="338554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srgbClr val="D87B00">
                <a:alpha val="7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+mj-lt"/>
              </a:rPr>
              <a:t>3.4. Agências-Caminhão: Mobilidade e Prontidão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3EE855-BD8A-EA19-DECE-30BF5385C25A}"/>
              </a:ext>
            </a:extLst>
          </p:cNvPr>
          <p:cNvSpPr txBox="1"/>
          <p:nvPr/>
        </p:nvSpPr>
        <p:spPr>
          <a:xfrm>
            <a:off x="520997" y="5449441"/>
            <a:ext cx="57270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As agências-container são uma alternativa sustentável e eficiente para expandir a presença da CAIXA em regiões com infraestrutura limitada. Construídas com materiais reutilizáveis, essas agências oferecem todos os serviços bancários tradicionais em um formato compacto e de fácil instalação. Além disso, seu design inovador permite que sejam utilizadas em localidades temporárias ou estratégicas, promovendo inclusão financeira e acesso aos serviços essenciais.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6E3FABF-7E5A-FAC4-EB61-28C890A16B46}"/>
              </a:ext>
            </a:extLst>
          </p:cNvPr>
          <p:cNvSpPr txBox="1"/>
          <p:nvPr/>
        </p:nvSpPr>
        <p:spPr>
          <a:xfrm>
            <a:off x="520998" y="4918139"/>
            <a:ext cx="5727031" cy="338554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srgbClr val="D87B00">
                <a:alpha val="7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+mj-lt"/>
              </a:rPr>
              <a:t>3.5. Agências-Container: Soluções Sustentáveis e Práticas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D53F7FE-AE44-FA4A-12B3-79ED0BE974B5}"/>
              </a:ext>
            </a:extLst>
          </p:cNvPr>
          <p:cNvSpPr/>
          <p:nvPr/>
        </p:nvSpPr>
        <p:spPr>
          <a:xfrm>
            <a:off x="-128337" y="9280359"/>
            <a:ext cx="6986337" cy="625642"/>
          </a:xfrm>
          <a:prstGeom prst="rect">
            <a:avLst/>
          </a:prstGeom>
          <a:gradFill>
            <a:gsLst>
              <a:gs pos="0">
                <a:srgbClr val="F47F2B"/>
              </a:gs>
              <a:gs pos="100000">
                <a:srgbClr val="54BBAB"/>
              </a:gs>
              <a:gs pos="100000">
                <a:schemeClr val="accent1">
                  <a:tint val="44500"/>
                  <a:satMod val="160000"/>
                </a:schemeClr>
              </a:gs>
              <a:gs pos="77000">
                <a:srgbClr val="5FAAB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BC08183-89A2-8A0F-3DED-9E76C1B93B3A}"/>
              </a:ext>
            </a:extLst>
          </p:cNvPr>
          <p:cNvSpPr/>
          <p:nvPr/>
        </p:nvSpPr>
        <p:spPr>
          <a:xfrm>
            <a:off x="-128338" y="0"/>
            <a:ext cx="6986337" cy="625642"/>
          </a:xfrm>
          <a:prstGeom prst="rect">
            <a:avLst/>
          </a:prstGeom>
          <a:gradFill>
            <a:gsLst>
              <a:gs pos="0">
                <a:srgbClr val="F47F2B"/>
              </a:gs>
              <a:gs pos="100000">
                <a:srgbClr val="54BBAB"/>
              </a:gs>
              <a:gs pos="100000">
                <a:schemeClr val="accent1">
                  <a:tint val="44500"/>
                  <a:satMod val="160000"/>
                </a:schemeClr>
              </a:gs>
              <a:gs pos="77000">
                <a:srgbClr val="5FAAB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9E70FE-4313-CBBE-7CFD-E3322404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11352" y="9280359"/>
            <a:ext cx="585537" cy="62564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fld id="{B53B4038-675D-4235-A89A-CB122C2ACA9B}" type="slidenum">
              <a:rPr lang="pt-BR" sz="1600" b="1" smtClean="0">
                <a:solidFill>
                  <a:schemeClr val="bg1"/>
                </a:solidFill>
              </a:rPr>
              <a:t>7</a:t>
            </a:fld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B2502C-1F5B-1C12-6E6E-46FF0A3A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9305" y="9306408"/>
            <a:ext cx="4476475" cy="59959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sz="1600" b="1" dirty="0">
                <a:solidFill>
                  <a:schemeClr val="bg1"/>
                </a:solidFill>
              </a:rPr>
              <a:t>Sustentabilidade e Cidadania: A Missão da CAIXA</a:t>
            </a:r>
          </a:p>
        </p:txBody>
      </p:sp>
    </p:spTree>
    <p:extLst>
      <p:ext uri="{BB962C8B-B14F-4D97-AF65-F5344CB8AC3E}">
        <p14:creationId xmlns:p14="http://schemas.microsoft.com/office/powerpoint/2010/main" val="282266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Padrão do plano de fundo&#10;&#10;Descrição gerada automaticamente com confiança média" hidden="1">
            <a:extLst>
              <a:ext uri="{FF2B5EF4-FFF2-40B4-BE49-F238E27FC236}">
                <a16:creationId xmlns:a16="http://schemas.microsoft.com/office/drawing/2014/main" id="{FF43EF51-3047-623B-611F-C2DF2C9275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57250"/>
            <a:ext cx="6858001" cy="1174940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B24D6B6-B2C1-F8CC-E233-B6C130E205AB}"/>
              </a:ext>
            </a:extLst>
          </p:cNvPr>
          <p:cNvSpPr txBox="1"/>
          <p:nvPr/>
        </p:nvSpPr>
        <p:spPr>
          <a:xfrm>
            <a:off x="-6866022" y="834189"/>
            <a:ext cx="4860759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Título: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Light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Corpo: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Tamanhos: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8px, 16x, 32x, 40x, 48x, 56x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AE3597-E30F-D112-29DF-FFE2C7F2BE1E}"/>
              </a:ext>
            </a:extLst>
          </p:cNvPr>
          <p:cNvSpPr txBox="1"/>
          <p:nvPr/>
        </p:nvSpPr>
        <p:spPr>
          <a:xfrm>
            <a:off x="545430" y="1003347"/>
            <a:ext cx="5727031" cy="1077218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srgbClr val="D87B00">
                <a:alpha val="7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4. RECONHECIMENTOS E REPUTAÇÃO DA CAIXA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44C7D3-FBF6-4A63-2A51-36EBBD903115}"/>
              </a:ext>
            </a:extLst>
          </p:cNvPr>
          <p:cNvSpPr txBox="1"/>
          <p:nvPr/>
        </p:nvSpPr>
        <p:spPr>
          <a:xfrm>
            <a:off x="520999" y="2820295"/>
            <a:ext cx="57270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sigla ESG (Environmental, Social, </a:t>
            </a:r>
            <a:r>
              <a:rPr lang="pt-BR" sz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and</a:t>
            </a:r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Governance) refere-se a um conjunto de critérios que avaliam o impacto ambiental, social e de governança de uma organização. Essas práticas têm como objetivo orientar empresas e instituições a adotarem ações responsáveis, garantindo não apenas seu sucesso econômico, mas também contribuindo para a construção de uma sociedade mais justa e sustentável. A CAIXA, reconhecida por suas boas práticas, ocupa uma posição de destaque no Anuário Integridade ESG 2024. Esse reconhecimento reflete o compromisso da instituição em aliar sua atuação ao desenvolvimento sustentável, promovendo iniciativas que protegem o meio ambiente, incentivam a responsabilidade social e garantem transparência e ética em sua governança.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53F1526-9E6F-1118-FC94-A0F0D447D33C}"/>
              </a:ext>
            </a:extLst>
          </p:cNvPr>
          <p:cNvSpPr txBox="1"/>
          <p:nvPr/>
        </p:nvSpPr>
        <p:spPr>
          <a:xfrm>
            <a:off x="521000" y="2288993"/>
            <a:ext cx="5727031" cy="338554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srgbClr val="D87B00">
                <a:alpha val="7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+mj-lt"/>
              </a:rPr>
              <a:t>4.1. Destaque no Ranking ESG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8E2AA9-6835-784C-A1A8-C126EA445BD3}"/>
              </a:ext>
            </a:extLst>
          </p:cNvPr>
          <p:cNvSpPr txBox="1"/>
          <p:nvPr/>
        </p:nvSpPr>
        <p:spPr>
          <a:xfrm>
            <a:off x="545429" y="6591333"/>
            <a:ext cx="5727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transparência é um dos pilares da CAIXA, que divulga anualmente seus avanços em sustentabilidade com base em padrões internacionais. Esses relatórios detalham ações e resultados alcançados em áreas como redução de emissões de carbono, preservação ambiental e inclusão social, reafirmando o papel da CAIXA como líder em práticas ESG no Brasil. Além disso, os relatórios servem como ferramentas importantes para engajar parceiros e a sociedade em geral, promovendo um futuro mais sustentável.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FC64CE-8128-CF05-624D-3D4C9BEFB36B}"/>
              </a:ext>
            </a:extLst>
          </p:cNvPr>
          <p:cNvSpPr txBox="1"/>
          <p:nvPr/>
        </p:nvSpPr>
        <p:spPr>
          <a:xfrm>
            <a:off x="545430" y="6060031"/>
            <a:ext cx="5727031" cy="338554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srgbClr val="D87B00">
                <a:alpha val="7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+mj-lt"/>
              </a:rPr>
              <a:t>4.2. Relatórios de Sustentabilidade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D39F1B0-12DA-4D62-8884-5F64A6D38530}"/>
              </a:ext>
            </a:extLst>
          </p:cNvPr>
          <p:cNvSpPr/>
          <p:nvPr/>
        </p:nvSpPr>
        <p:spPr>
          <a:xfrm>
            <a:off x="-128337" y="9280359"/>
            <a:ext cx="6986337" cy="625642"/>
          </a:xfrm>
          <a:prstGeom prst="rect">
            <a:avLst/>
          </a:prstGeom>
          <a:gradFill>
            <a:gsLst>
              <a:gs pos="0">
                <a:srgbClr val="F47F2B"/>
              </a:gs>
              <a:gs pos="100000">
                <a:srgbClr val="54BBAB"/>
              </a:gs>
              <a:gs pos="100000">
                <a:schemeClr val="accent1">
                  <a:tint val="44500"/>
                  <a:satMod val="160000"/>
                </a:schemeClr>
              </a:gs>
              <a:gs pos="77000">
                <a:srgbClr val="5FAAB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88F7B1-0656-6594-400C-FCBC28C5FCEF}"/>
              </a:ext>
            </a:extLst>
          </p:cNvPr>
          <p:cNvSpPr/>
          <p:nvPr/>
        </p:nvSpPr>
        <p:spPr>
          <a:xfrm>
            <a:off x="-128338" y="0"/>
            <a:ext cx="6986337" cy="625642"/>
          </a:xfrm>
          <a:prstGeom prst="rect">
            <a:avLst/>
          </a:prstGeom>
          <a:gradFill>
            <a:gsLst>
              <a:gs pos="0">
                <a:srgbClr val="F47F2B"/>
              </a:gs>
              <a:gs pos="100000">
                <a:srgbClr val="54BBAB"/>
              </a:gs>
              <a:gs pos="100000">
                <a:schemeClr val="accent1">
                  <a:tint val="44500"/>
                  <a:satMod val="160000"/>
                </a:schemeClr>
              </a:gs>
              <a:gs pos="77000">
                <a:srgbClr val="5FAAB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9E70FE-4313-CBBE-7CFD-E3322404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11352" y="9329477"/>
            <a:ext cx="585537" cy="57652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fld id="{B53B4038-675D-4235-A89A-CB122C2ACA9B}" type="slidenum">
              <a:rPr lang="pt-BR" sz="1600" b="1" smtClean="0">
                <a:solidFill>
                  <a:schemeClr val="bg1"/>
                </a:solidFill>
              </a:rPr>
              <a:t>8</a:t>
            </a:fld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B2502C-1F5B-1C12-6E6E-46FF0A3A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9305" y="9306408"/>
            <a:ext cx="4476475" cy="59959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sz="1600" b="1" dirty="0">
                <a:solidFill>
                  <a:schemeClr val="bg1"/>
                </a:solidFill>
              </a:rPr>
              <a:t>Sustentabilidade e Cidadania: A Missão da CAIXA</a:t>
            </a:r>
          </a:p>
        </p:txBody>
      </p:sp>
    </p:spTree>
    <p:extLst>
      <p:ext uri="{BB962C8B-B14F-4D97-AF65-F5344CB8AC3E}">
        <p14:creationId xmlns:p14="http://schemas.microsoft.com/office/powerpoint/2010/main" val="49812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 com confiança média" hidden="1">
            <a:extLst>
              <a:ext uri="{FF2B5EF4-FFF2-40B4-BE49-F238E27FC236}">
                <a16:creationId xmlns:a16="http://schemas.microsoft.com/office/drawing/2014/main" id="{B176547F-B821-BE82-2291-CD126575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57250"/>
            <a:ext cx="6858001" cy="1174940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B24D6B6-B2C1-F8CC-E233-B6C130E205AB}"/>
              </a:ext>
            </a:extLst>
          </p:cNvPr>
          <p:cNvSpPr txBox="1"/>
          <p:nvPr/>
        </p:nvSpPr>
        <p:spPr>
          <a:xfrm>
            <a:off x="-6866022" y="834189"/>
            <a:ext cx="4860759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Título: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Light</a:t>
            </a: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Corpo: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Calibri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Tamanhos: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8px, 16x, 32x, 40x, 48x, 56x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AE3597-E30F-D112-29DF-FFE2C7F2BE1E}"/>
              </a:ext>
            </a:extLst>
          </p:cNvPr>
          <p:cNvSpPr txBox="1"/>
          <p:nvPr/>
        </p:nvSpPr>
        <p:spPr>
          <a:xfrm>
            <a:off x="545430" y="1003347"/>
            <a:ext cx="5727031" cy="1077218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8100000" algn="tr" rotWithShape="0">
              <a:srgbClr val="D87B00">
                <a:alpha val="7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+mj-lt"/>
              </a:rPr>
              <a:t>5. O FUTURO: CAIXA E O BRASIL SUSTENTÁVEL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44C7D3-FBF6-4A63-2A51-36EBBD903115}"/>
              </a:ext>
            </a:extLst>
          </p:cNvPr>
          <p:cNvSpPr txBox="1"/>
          <p:nvPr/>
        </p:nvSpPr>
        <p:spPr>
          <a:xfrm>
            <a:off x="520999" y="2458270"/>
            <a:ext cx="57270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futuro da CAIXA é promissor e alinhado com o objetivo de construir um Brasil mais sustentável e cidadão. A instituição continuará a investir em inovações que ampliem o acesso aos seus serviços, promovam o desenvolvimento socioambiental e fomentem uma economia mais verde. Com novas tecnologias e parcerias estratégicas, a CAIXA buscará ainda mais eficiência e impacto positivo em suas operações, assegurando que suas iniciativas cheguem a todas as partes do país.</a:t>
            </a:r>
          </a:p>
          <a:p>
            <a:pPr algn="just"/>
            <a:endParaRPr lang="pt-BR" sz="16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pt-B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Além disso, a CAIXA planeja intensificar seu papel como catalisador de mudanças sociais e ambientais, expandindo programas como o CAIXA Florestas, aumentando investimentos em energias renováveis e fortalecendo ainda mais sua posição de liderança no ranking ESG. Com um histórico sólido e uma visão clara para o futuro, a CAIXA está preparada para ser protagonista em um Brasil mais sustentável, resiliente e justo.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440801F-E2C7-D454-D078-C26A5F1EC074}"/>
              </a:ext>
            </a:extLst>
          </p:cNvPr>
          <p:cNvSpPr/>
          <p:nvPr/>
        </p:nvSpPr>
        <p:spPr>
          <a:xfrm>
            <a:off x="-128337" y="9280359"/>
            <a:ext cx="6986337" cy="625642"/>
          </a:xfrm>
          <a:prstGeom prst="rect">
            <a:avLst/>
          </a:prstGeom>
          <a:gradFill>
            <a:gsLst>
              <a:gs pos="0">
                <a:srgbClr val="F47F2B"/>
              </a:gs>
              <a:gs pos="100000">
                <a:srgbClr val="54BBAB"/>
              </a:gs>
              <a:gs pos="100000">
                <a:schemeClr val="accent1">
                  <a:tint val="44500"/>
                  <a:satMod val="160000"/>
                </a:schemeClr>
              </a:gs>
              <a:gs pos="77000">
                <a:srgbClr val="5FAAB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D454B96-9706-74E2-F04C-58327FC38D49}"/>
              </a:ext>
            </a:extLst>
          </p:cNvPr>
          <p:cNvSpPr/>
          <p:nvPr/>
        </p:nvSpPr>
        <p:spPr>
          <a:xfrm>
            <a:off x="-128338" y="-1"/>
            <a:ext cx="6986337" cy="625642"/>
          </a:xfrm>
          <a:prstGeom prst="rect">
            <a:avLst/>
          </a:prstGeom>
          <a:gradFill>
            <a:gsLst>
              <a:gs pos="0">
                <a:srgbClr val="F47F2B"/>
              </a:gs>
              <a:gs pos="100000">
                <a:srgbClr val="54BBAB"/>
              </a:gs>
              <a:gs pos="100000">
                <a:schemeClr val="accent1">
                  <a:tint val="44500"/>
                  <a:satMod val="160000"/>
                </a:schemeClr>
              </a:gs>
              <a:gs pos="77000">
                <a:srgbClr val="5FAAB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9E70FE-4313-CBBE-7CFD-E3322404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11352" y="9280359"/>
            <a:ext cx="585537" cy="62564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fld id="{B53B4038-675D-4235-A89A-CB122C2ACA9B}" type="slidenum">
              <a:rPr lang="pt-BR" sz="1600" b="1" smtClean="0">
                <a:solidFill>
                  <a:schemeClr val="bg1"/>
                </a:solidFill>
              </a:rPr>
              <a:t>9</a:t>
            </a:fld>
            <a:endParaRPr lang="pt-BR" sz="1600" b="1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B2502C-1F5B-1C12-6E6E-46FF0A3A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9305" y="9306408"/>
            <a:ext cx="4476475" cy="59959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sz="1600" b="1" dirty="0">
                <a:solidFill>
                  <a:schemeClr val="bg1"/>
                </a:solidFill>
              </a:rPr>
              <a:t>Sustentabilidade e Cidadania: A Missão da CAIXA</a:t>
            </a:r>
          </a:p>
        </p:txBody>
      </p:sp>
    </p:spTree>
    <p:extLst>
      <p:ext uri="{BB962C8B-B14F-4D97-AF65-F5344CB8AC3E}">
        <p14:creationId xmlns:p14="http://schemas.microsoft.com/office/powerpoint/2010/main" val="959824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230</TotalTime>
  <Words>1977</Words>
  <Application>Microsoft Office PowerPoint</Application>
  <PresentationFormat>Papel A4 (210 x 297 mm)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Paula Monteiro</dc:creator>
  <cp:lastModifiedBy>Ana Paula Monteiro</cp:lastModifiedBy>
  <cp:revision>2</cp:revision>
  <cp:lastPrinted>2025-01-17T13:44:27Z</cp:lastPrinted>
  <dcterms:created xsi:type="dcterms:W3CDTF">2025-01-16T13:30:31Z</dcterms:created>
  <dcterms:modified xsi:type="dcterms:W3CDTF">2025-01-17T13:46:30Z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2025-01-16T15:42:14Z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c13e2be4-ea59-4ed7-9f8b-cf0b702b76fc</vt:lpwstr>
  </property>
  <property fmtid="{D5CDD505-2E9C-101B-9397-08002B2CF9AE}" pid="8" name="MSIP_Label_fde7aacd-7cc4-4c31-9e6f-7ef306428f09_ContentBits">
    <vt:lpwstr>1</vt:lpwstr>
  </property>
</Properties>
</file>