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1380" y="-36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4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0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301D-F3D1-4FBC-ACFB-16DF0651EF3E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73F-DA20-443C-95C3-725DA22E6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4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086F35A-4119-EDB7-14DE-3717BBBE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0557" y="1091273"/>
            <a:ext cx="4476770" cy="4476770"/>
          </a:xfrm>
          <a:prstGeom prst="rect">
            <a:avLst/>
          </a:prstGeom>
          <a:solidFill>
            <a:srgbClr val="A4D9D9"/>
          </a:solidFill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55348F0-3893-AB67-6F85-346BADBE0549}"/>
              </a:ext>
            </a:extLst>
          </p:cNvPr>
          <p:cNvGrpSpPr/>
          <p:nvPr/>
        </p:nvGrpSpPr>
        <p:grpSpPr>
          <a:xfrm>
            <a:off x="4897547" y="1091273"/>
            <a:ext cx="6415619" cy="9285522"/>
            <a:chOff x="260232" y="747860"/>
            <a:chExt cx="6415619" cy="9285522"/>
          </a:xfrm>
        </p:grpSpPr>
        <p:pic>
          <p:nvPicPr>
            <p:cNvPr id="5" name="Imagem 4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7EA67342-77DC-7893-AA1E-A28C7C56D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32" y="747861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" name="Imagem 6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CA64C4A-22F2-6E68-E37D-6A4D0AE09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739" y="747860"/>
              <a:ext cx="658516" cy="697914"/>
            </a:xfrm>
            <a:prstGeom prst="rect">
              <a:avLst/>
            </a:prstGeom>
          </p:spPr>
        </p:pic>
        <p:pic>
          <p:nvPicPr>
            <p:cNvPr id="9" name="Imagem 8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25C0F464-253E-6709-6439-918934E4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85" y="747860"/>
              <a:ext cx="686826" cy="686826"/>
            </a:xfrm>
            <a:prstGeom prst="rect">
              <a:avLst/>
            </a:prstGeom>
          </p:spPr>
        </p:pic>
        <p:pic>
          <p:nvPicPr>
            <p:cNvPr id="11" name="Imagem 10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E904B49A-6F2A-761B-2984-17DC64C31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208" y="747860"/>
              <a:ext cx="686826" cy="686826"/>
            </a:xfrm>
            <a:prstGeom prst="rect">
              <a:avLst/>
            </a:prstGeom>
          </p:spPr>
        </p:pic>
        <p:pic>
          <p:nvPicPr>
            <p:cNvPr id="12" name="Imagem 11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F998F471-7AB7-C9D2-B72D-EB4168DF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987" y="747860"/>
              <a:ext cx="686825" cy="686825"/>
            </a:xfrm>
            <a:prstGeom prst="rect">
              <a:avLst/>
            </a:prstGeom>
          </p:spPr>
        </p:pic>
        <p:pic>
          <p:nvPicPr>
            <p:cNvPr id="15" name="Imagem 14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98857C73-15DB-6DAF-F468-0C1DEC24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8" y="2190218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" name="Imagem 15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D8F3AFA5-53CC-1076-2D8F-F18B98B3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765" y="2190217"/>
              <a:ext cx="658516" cy="697914"/>
            </a:xfrm>
            <a:prstGeom prst="rect">
              <a:avLst/>
            </a:prstGeom>
          </p:spPr>
        </p:pic>
        <p:pic>
          <p:nvPicPr>
            <p:cNvPr id="17" name="Imagem 16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0E99ED74-E06C-2004-A84E-A48722C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511" y="2190217"/>
              <a:ext cx="686826" cy="686826"/>
            </a:xfrm>
            <a:prstGeom prst="rect">
              <a:avLst/>
            </a:prstGeom>
          </p:spPr>
        </p:pic>
        <p:pic>
          <p:nvPicPr>
            <p:cNvPr id="18" name="Imagem 17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672BF0C9-A37F-B44E-FBF1-C2850A19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34" y="2190217"/>
              <a:ext cx="686826" cy="686826"/>
            </a:xfrm>
            <a:prstGeom prst="rect">
              <a:avLst/>
            </a:prstGeom>
          </p:spPr>
        </p:pic>
        <p:pic>
          <p:nvPicPr>
            <p:cNvPr id="19" name="Imagem 18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01501894-2A08-E67A-72A8-FF13E099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9013" y="2190217"/>
              <a:ext cx="686825" cy="686825"/>
            </a:xfrm>
            <a:prstGeom prst="rect">
              <a:avLst/>
            </a:prstGeom>
          </p:spPr>
        </p:pic>
        <p:pic>
          <p:nvPicPr>
            <p:cNvPr id="20" name="Imagem 19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AAEDC7AD-6063-0E0B-754D-7FBC9D9F6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32" y="3632575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Imagem 20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32E7FFE4-498A-D4BC-8B13-5B9C2E8C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739" y="3632574"/>
              <a:ext cx="658516" cy="697914"/>
            </a:xfrm>
            <a:prstGeom prst="rect">
              <a:avLst/>
            </a:prstGeom>
          </p:spPr>
        </p:pic>
        <p:pic>
          <p:nvPicPr>
            <p:cNvPr id="22" name="Imagem 21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CF335F9E-8ABF-E5BF-8803-4D73B57AB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85" y="3632574"/>
              <a:ext cx="686826" cy="686826"/>
            </a:xfrm>
            <a:prstGeom prst="rect">
              <a:avLst/>
            </a:prstGeom>
          </p:spPr>
        </p:pic>
        <p:pic>
          <p:nvPicPr>
            <p:cNvPr id="23" name="Imagem 22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AB8E4F8F-1816-7531-61EE-D0436A4F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208" y="3632574"/>
              <a:ext cx="686826" cy="686826"/>
            </a:xfrm>
            <a:prstGeom prst="rect">
              <a:avLst/>
            </a:prstGeom>
          </p:spPr>
        </p:pic>
        <p:pic>
          <p:nvPicPr>
            <p:cNvPr id="24" name="Imagem 23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B89DA825-EBFE-1C10-2456-C3C0B8B2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987" y="3632574"/>
              <a:ext cx="686825" cy="686825"/>
            </a:xfrm>
            <a:prstGeom prst="rect">
              <a:avLst/>
            </a:prstGeom>
          </p:spPr>
        </p:pic>
        <p:pic>
          <p:nvPicPr>
            <p:cNvPr id="25" name="Imagem 24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0FF2DB92-5A03-028C-224C-97F2BC9DE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32" y="5063843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6" name="Imagem 25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3B8F1787-0EBE-DECC-70C4-7F0593A4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739" y="5063842"/>
              <a:ext cx="658516" cy="697914"/>
            </a:xfrm>
            <a:prstGeom prst="rect">
              <a:avLst/>
            </a:prstGeom>
          </p:spPr>
        </p:pic>
        <p:pic>
          <p:nvPicPr>
            <p:cNvPr id="27" name="Imagem 26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9628E70D-6379-B242-7963-1FB9038D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85" y="5063842"/>
              <a:ext cx="686826" cy="686826"/>
            </a:xfrm>
            <a:prstGeom prst="rect">
              <a:avLst/>
            </a:prstGeom>
          </p:spPr>
        </p:pic>
        <p:pic>
          <p:nvPicPr>
            <p:cNvPr id="28" name="Imagem 27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540F08DE-CD45-33CD-4883-FEADE23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208" y="5063842"/>
              <a:ext cx="686826" cy="686826"/>
            </a:xfrm>
            <a:prstGeom prst="rect">
              <a:avLst/>
            </a:prstGeom>
          </p:spPr>
        </p:pic>
        <p:pic>
          <p:nvPicPr>
            <p:cNvPr id="29" name="Imagem 28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3478BC9B-D39F-EA5D-0040-22F473E9B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987" y="5063842"/>
              <a:ext cx="686825" cy="686825"/>
            </a:xfrm>
            <a:prstGeom prst="rect">
              <a:avLst/>
            </a:prstGeom>
          </p:spPr>
        </p:pic>
        <p:pic>
          <p:nvPicPr>
            <p:cNvPr id="30" name="Imagem 29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5B322293-2A1A-6CD0-5B67-122FCE01A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8" y="6495111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Imagem 30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99863734-53BC-4539-B298-DFCCF7F8D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765" y="6495110"/>
              <a:ext cx="658516" cy="697914"/>
            </a:xfrm>
            <a:prstGeom prst="rect">
              <a:avLst/>
            </a:prstGeom>
          </p:spPr>
        </p:pic>
        <p:pic>
          <p:nvPicPr>
            <p:cNvPr id="32" name="Imagem 31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9ED29B7C-6A13-C0D3-658D-B2A12F70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511" y="6495110"/>
              <a:ext cx="686826" cy="686826"/>
            </a:xfrm>
            <a:prstGeom prst="rect">
              <a:avLst/>
            </a:prstGeom>
          </p:spPr>
        </p:pic>
        <p:pic>
          <p:nvPicPr>
            <p:cNvPr id="33" name="Imagem 32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4A96EF1E-E3DB-3BE6-B723-4D28F993B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34" y="6495110"/>
              <a:ext cx="686826" cy="686826"/>
            </a:xfrm>
            <a:prstGeom prst="rect">
              <a:avLst/>
            </a:prstGeom>
          </p:spPr>
        </p:pic>
        <p:pic>
          <p:nvPicPr>
            <p:cNvPr id="34" name="Imagem 33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1FEC4AA8-8DDF-5B7B-4E3F-BB92810C8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9013" y="6495110"/>
              <a:ext cx="686825" cy="686825"/>
            </a:xfrm>
            <a:prstGeom prst="rect">
              <a:avLst/>
            </a:prstGeom>
          </p:spPr>
        </p:pic>
        <p:pic>
          <p:nvPicPr>
            <p:cNvPr id="35" name="Imagem 34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11DA6D85-BA20-B060-F37E-D9A79E3B1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7" y="7915290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6" name="Imagem 35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0EF0808E-CEE3-68DB-50C9-660B8935C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094" y="7915289"/>
              <a:ext cx="658516" cy="697914"/>
            </a:xfrm>
            <a:prstGeom prst="rect">
              <a:avLst/>
            </a:prstGeom>
          </p:spPr>
        </p:pic>
        <p:pic>
          <p:nvPicPr>
            <p:cNvPr id="37" name="Imagem 36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DDE73812-2271-BB3B-B5C1-492B1FA1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840" y="7915289"/>
              <a:ext cx="686826" cy="686826"/>
            </a:xfrm>
            <a:prstGeom prst="rect">
              <a:avLst/>
            </a:prstGeom>
          </p:spPr>
        </p:pic>
        <p:pic>
          <p:nvPicPr>
            <p:cNvPr id="38" name="Imagem 37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B15BE56C-8149-AD17-F750-3037BF0D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7915289"/>
              <a:ext cx="686826" cy="686826"/>
            </a:xfrm>
            <a:prstGeom prst="rect">
              <a:avLst/>
            </a:prstGeom>
          </p:spPr>
        </p:pic>
        <p:pic>
          <p:nvPicPr>
            <p:cNvPr id="39" name="Imagem 38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3A6CB983-65FC-7A77-887C-91D15D24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342" y="7915289"/>
              <a:ext cx="686825" cy="686825"/>
            </a:xfrm>
            <a:prstGeom prst="rect">
              <a:avLst/>
            </a:prstGeom>
          </p:spPr>
        </p:pic>
        <p:pic>
          <p:nvPicPr>
            <p:cNvPr id="40" name="Imagem 39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DBA8004A-65DF-C494-4094-98ACE471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71" y="9335469"/>
              <a:ext cx="686825" cy="68682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1" name="Imagem 40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838A7A19-7A47-5909-B142-6393215A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778" y="9335468"/>
              <a:ext cx="658516" cy="697914"/>
            </a:xfrm>
            <a:prstGeom prst="rect">
              <a:avLst/>
            </a:prstGeom>
          </p:spPr>
        </p:pic>
        <p:pic>
          <p:nvPicPr>
            <p:cNvPr id="42" name="Imagem 41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034FDC50-ECED-BB2F-9982-9E62E036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524" y="9335468"/>
              <a:ext cx="686826" cy="686826"/>
            </a:xfrm>
            <a:prstGeom prst="rect">
              <a:avLst/>
            </a:prstGeom>
          </p:spPr>
        </p:pic>
        <p:pic>
          <p:nvPicPr>
            <p:cNvPr id="43" name="Imagem 42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37850FE2-3EA5-0E31-E54C-3F70863FC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247" y="9335468"/>
              <a:ext cx="686826" cy="686826"/>
            </a:xfrm>
            <a:prstGeom prst="rect">
              <a:avLst/>
            </a:prstGeom>
          </p:spPr>
        </p:pic>
        <p:pic>
          <p:nvPicPr>
            <p:cNvPr id="44" name="Imagem 43" descr="Uma imagem contendo computador, teclado&#10;&#10;Descrição gerada automaticamente">
              <a:extLst>
                <a:ext uri="{FF2B5EF4-FFF2-40B4-BE49-F238E27FC236}">
                  <a16:creationId xmlns:a16="http://schemas.microsoft.com/office/drawing/2014/main" id="{83DBF379-C0C3-299E-CB1C-CC7CD87F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26" y="9335468"/>
              <a:ext cx="686825" cy="686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745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Papel A4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Monteiro</dc:creator>
  <cp:lastModifiedBy>Ana Paula Monteiro</cp:lastModifiedBy>
  <cp:revision>1</cp:revision>
  <dcterms:created xsi:type="dcterms:W3CDTF">2025-01-17T10:47:42Z</dcterms:created>
  <dcterms:modified xsi:type="dcterms:W3CDTF">2025-01-17T11:06:47Z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2025-01-17T11:06:47Z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7eb33c94-a47c-46a8-bf11-90912ef60fd8</vt:lpwstr>
  </property>
  <property fmtid="{D5CDD505-2E9C-101B-9397-08002B2CF9AE}" pid="8" name="MSIP_Label_fde7aacd-7cc4-4c31-9e6f-7ef306428f09_ContentBits">
    <vt:lpwstr>1</vt:lpwstr>
  </property>
</Properties>
</file>