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sHVydIvKRuVX7j5C4UDj2ALI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685800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PHASE DIAGRAMS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62000"/>
            <a:ext cx="5948362" cy="5337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 - Mollier diagram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7236" y="318655"/>
            <a:ext cx="5832764" cy="625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nthalpy-Entropy Diagram (Interactive Simulation) - YouTube"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81000"/>
            <a:ext cx="7823198" cy="586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669069"/>
            <a:ext cx="6699313" cy="618893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/>
          <p:nvPr/>
        </p:nvSpPr>
        <p:spPr>
          <a:xfrm>
            <a:off x="4114800" y="292810"/>
            <a:ext cx="1388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STEAM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Appendix 2: Steam Table - Basic Mechanical Engineering, 2nd Edition [Book]" id="158" name="Google Shape;158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81000"/>
            <a:ext cx="5576888" cy="5912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346364" y="483467"/>
            <a:ext cx="12843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38200" y="483467"/>
            <a:ext cx="84987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specified mass of a substance having uniform composition and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state throughout.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14945"/>
            <a:ext cx="4876800" cy="443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685800"/>
            <a:ext cx="5943600" cy="556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533400"/>
            <a:ext cx="5486400" cy="544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titled Document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14400"/>
            <a:ext cx="6021088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&amp;HE: LESSON - 19 p-V DIAGRAM, T-s DIAGRAM, p-T DIAGRAM, TRIPLE POINT AND  CRITICAL POINT" id="115" name="Google Shape;115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066800"/>
            <a:ext cx="6529116" cy="4828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788" y="609600"/>
            <a:ext cx="5686425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3200400" y="577334"/>
            <a:ext cx="760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 Entropy (T-s) Diagram - Thermodynamics - Thermodynamics  -Engineers Edge | www.engineersedge.com" id="127" name="Google Shape;1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609600"/>
            <a:ext cx="5697538" cy="5221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ERATURE ENTROPY DIAGRAM FOR WATER - Mechanical engineering concepts and  principles" id="132" name="Google Shape;13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81000"/>
            <a:ext cx="6858000" cy="597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2021-01-03T07:20:15Z</dcterms:created>
  <dc:creator>manish kaushal</dc:creator>
</cp:coreProperties>
</file>