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zgtiBpuEnYpE7qxATXVUMUFR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7434749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300" y="3676650"/>
            <a:ext cx="4200525" cy="28340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6888301" y="5867400"/>
            <a:ext cx="215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in next page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452176"/>
            <a:ext cx="5981700" cy="740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2021-01-03T07:20:15Z</dcterms:created>
  <dc:creator>manish kaushal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0x0101002291F8C7D5382B4DB54075524B876DC5</vt:lpwstr>
  </property>
</Properties>
</file>