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6" r:id="rId6"/>
    <p:sldId id="262" r:id="rId7"/>
    <p:sldId id="263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23" d="100"/>
          <a:sy n="123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6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6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4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9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AC86-0A8D-48C6-A416-398AA9B5D7A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0389-4017-476B-A2E4-80DEE2C19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0"/>
            <a:ext cx="5652628" cy="66389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43672" y="0"/>
            <a:ext cx="684076" cy="1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728700"/>
            <a:ext cx="8297075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ime dependence of velocity component in the x-direction in a turbulen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08820"/>
            <a:ext cx="8460940" cy="34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03512" y="5841268"/>
            <a:ext cx="9685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Time dependence of velocity component in the x-direction in a turbulent flow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416" y="620688"/>
            <a:ext cx="57563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Turbulent velocity</a:t>
            </a:r>
          </a:p>
        </p:txBody>
      </p:sp>
    </p:spTree>
    <p:extLst>
      <p:ext uri="{BB962C8B-B14F-4D97-AF65-F5344CB8AC3E}">
        <p14:creationId xmlns:p14="http://schemas.microsoft.com/office/powerpoint/2010/main" val="14735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424" y="908720"/>
            <a:ext cx="5920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Boundary layer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212976"/>
            <a:ext cx="7480576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2384" y="364502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(2)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96400" y="49051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80" y="1844824"/>
            <a:ext cx="3833277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4372" y="213285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643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28"/>
          <a:stretch/>
        </p:blipFill>
        <p:spPr>
          <a:xfrm>
            <a:off x="2387588" y="13446"/>
            <a:ext cx="6876764" cy="6844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9596" y="0"/>
            <a:ext cx="684076" cy="1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76" y="51267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solutions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1376772"/>
            <a:ext cx="1101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boundary layer equations for momentum and energy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2132856"/>
            <a:ext cx="7236804" cy="1777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2164" y="23488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164" y="321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88" y="3900155"/>
            <a:ext cx="6012668" cy="29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185" y="1355694"/>
            <a:ext cx="110353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viscous liquid metal is flowing on the top of a flat insulating plate. Consider the laminar boundary layer frictional heating parallel to a free stream. Due to the viscous nature of the fluid, internal friction generates heat, which affects the temperature distribution within the boundary layer.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Write the relevant energy boundary layer equation starting from the general energy conservation expression.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Use scaling arguments to estimate which mode of heat transfer will dominate for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fluids. Assume the physical properties are temperature-independent and that the Blasius velocity solution scale is valid.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Estimate the scale of the thermal boundary layer for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85" y="660857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CC9DFEA360840A74B7C29B1A27415" ma:contentTypeVersion="4" ma:contentTypeDescription="Create a new document." ma:contentTypeScope="" ma:versionID="49b43ebc8a0eaeed6d7c35fec6ac5ffe">
  <xsd:schema xmlns:xsd="http://www.w3.org/2001/XMLSchema" xmlns:xs="http://www.w3.org/2001/XMLSchema" xmlns:p="http://schemas.microsoft.com/office/2006/metadata/properties" xmlns:ns2="22441dc8-417f-4932-be27-e2d3cb746ae7" targetNamespace="http://schemas.microsoft.com/office/2006/metadata/properties" ma:root="true" ma:fieldsID="88a24ec892fe3f3f212779de88a0796d" ns2:_="">
    <xsd:import namespace="22441dc8-417f-4932-be27-e2d3cb746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41dc8-417f-4932-be27-e2d3cb746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0B3E0A-23EA-481F-AD7A-E2E6F8F830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E2D088-46A4-4712-BDCA-5E3764336A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08137E-CCFE-4118-B726-E613D3DD0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41dc8-417f-4932-be27-e2d3cb746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170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Monojit Chakraborty</dc:creator>
  <cp:lastModifiedBy>Monojit</cp:lastModifiedBy>
  <cp:revision>21</cp:revision>
  <dcterms:created xsi:type="dcterms:W3CDTF">2020-02-11T05:19:36Z</dcterms:created>
  <dcterms:modified xsi:type="dcterms:W3CDTF">2025-02-16T04:23:20Z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0x010100B72CC9DFEA360840A74B7C29B1A27415</vt:lpwstr>
  </property>
</Properties>
</file>