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1" r:id="rId1"/>
  </p:sldMasterIdLst>
  <p:notesMasterIdLst>
    <p:notesMasterId r:id="rId36"/>
  </p:notesMasterIdLst>
  <p:handoutMasterIdLst>
    <p:handoutMasterId r:id="rId37"/>
  </p:handoutMasterIdLst>
  <p:sldIdLst>
    <p:sldId id="256" r:id="rId2"/>
    <p:sldId id="390" r:id="rId3"/>
    <p:sldId id="349" r:id="rId4"/>
    <p:sldId id="391" r:id="rId5"/>
    <p:sldId id="392" r:id="rId6"/>
    <p:sldId id="393" r:id="rId7"/>
    <p:sldId id="351" r:id="rId8"/>
    <p:sldId id="354" r:id="rId9"/>
    <p:sldId id="394" r:id="rId10"/>
    <p:sldId id="395" r:id="rId11"/>
    <p:sldId id="396" r:id="rId12"/>
    <p:sldId id="397" r:id="rId13"/>
    <p:sldId id="398" r:id="rId14"/>
    <p:sldId id="399"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377" r:id="rId28"/>
    <p:sldId id="378" r:id="rId29"/>
    <p:sldId id="412" r:id="rId30"/>
    <p:sldId id="413" r:id="rId31"/>
    <p:sldId id="382" r:id="rId32"/>
    <p:sldId id="383" r:id="rId33"/>
    <p:sldId id="384" r:id="rId34"/>
    <p:sldId id="414" r:id="rId35"/>
  </p:sldIdLst>
  <p:sldSz cx="9144000" cy="6858000" type="screen4x3"/>
  <p:notesSz cx="7102475" cy="10231438"/>
  <p:defaultTextStyle>
    <a:defPPr>
      <a:defRPr lang="sv-SE"/>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p15:clr>
            <a:srgbClr val="A4A3A4"/>
          </p15:clr>
        </p15:guide>
        <p15:guide id="2" pos="593">
          <p15:clr>
            <a:srgbClr val="A4A3A4"/>
          </p15:clr>
        </p15:guide>
      </p15:sldGuideLst>
    </p:ext>
    <p:ext uri="{2D200454-40CA-4A62-9FC3-DE9A4176ACB9}">
      <p15:notesGuideLst xmlns:p15="http://schemas.microsoft.com/office/powerpoint/2012/main">
        <p15:guide id="1" orient="horz" pos="3223">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24" autoAdjust="0"/>
  </p:normalViewPr>
  <p:slideViewPr>
    <p:cSldViewPr snapToObjects="1">
      <p:cViewPr varScale="1">
        <p:scale>
          <a:sx n="79" d="100"/>
          <a:sy n="79" d="100"/>
        </p:scale>
        <p:origin x="920" y="64"/>
      </p:cViewPr>
      <p:guideLst>
        <p:guide orient="horz" pos="528"/>
        <p:guide pos="593"/>
      </p:guideLst>
    </p:cSldViewPr>
  </p:slideViewPr>
  <p:notesTextViewPr>
    <p:cViewPr>
      <p:scale>
        <a:sx n="100" d="100"/>
        <a:sy n="100" d="100"/>
      </p:scale>
      <p:origin x="0" y="0"/>
    </p:cViewPr>
  </p:notesTextViewPr>
  <p:notesViewPr>
    <p:cSldViewPr snapToGrid="0" snapToObjects="1">
      <p:cViewPr varScale="1">
        <p:scale>
          <a:sx n="66" d="100"/>
          <a:sy n="66" d="100"/>
        </p:scale>
        <p:origin x="-2736" y="-104"/>
      </p:cViewPr>
      <p:guideLst>
        <p:guide orient="horz" pos="3223"/>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3077739" cy="511572"/>
          </a:xfrm>
          <a:prstGeom prst="rect">
            <a:avLst/>
          </a:prstGeom>
        </p:spPr>
        <p:txBody>
          <a:bodyPr vert="horz" lIns="99048" tIns="49524" rIns="99048" bIns="49524" rtlCol="0"/>
          <a:lstStyle>
            <a:lvl1pPr algn="l">
              <a:defRPr sz="1300"/>
            </a:lvl1pPr>
          </a:lstStyle>
          <a:p>
            <a:endParaRPr lang="sv-SE"/>
          </a:p>
        </p:txBody>
      </p:sp>
      <p:sp>
        <p:nvSpPr>
          <p:cNvPr id="3" name="Platshållare för datum 2"/>
          <p:cNvSpPr>
            <a:spLocks noGrp="1"/>
          </p:cNvSpPr>
          <p:nvPr>
            <p:ph type="dt" sz="quarter" idx="1"/>
          </p:nvPr>
        </p:nvSpPr>
        <p:spPr>
          <a:xfrm>
            <a:off x="4023092" y="0"/>
            <a:ext cx="3077739" cy="511572"/>
          </a:xfrm>
          <a:prstGeom prst="rect">
            <a:avLst/>
          </a:prstGeom>
        </p:spPr>
        <p:txBody>
          <a:bodyPr vert="horz" lIns="99048" tIns="49524" rIns="99048" bIns="49524" rtlCol="0"/>
          <a:lstStyle>
            <a:lvl1pPr algn="r">
              <a:defRPr sz="1300"/>
            </a:lvl1pPr>
          </a:lstStyle>
          <a:p>
            <a:fld id="{6AB54128-4708-FB40-9677-983ECE35805B}" type="datetimeFigureOut">
              <a:rPr lang="sv-SE" smtClean="0"/>
              <a:pPr/>
              <a:t>2023-04-20</a:t>
            </a:fld>
            <a:endParaRPr lang="sv-SE"/>
          </a:p>
        </p:txBody>
      </p:sp>
      <p:sp>
        <p:nvSpPr>
          <p:cNvPr id="4" name="Platshållare för sidfot 3"/>
          <p:cNvSpPr>
            <a:spLocks noGrp="1"/>
          </p:cNvSpPr>
          <p:nvPr>
            <p:ph type="ftr" sz="quarter" idx="2"/>
          </p:nvPr>
        </p:nvSpPr>
        <p:spPr>
          <a:xfrm>
            <a:off x="0" y="9718090"/>
            <a:ext cx="3077739" cy="511572"/>
          </a:xfrm>
          <a:prstGeom prst="rect">
            <a:avLst/>
          </a:prstGeom>
        </p:spPr>
        <p:txBody>
          <a:bodyPr vert="horz" lIns="99048" tIns="49524" rIns="99048" bIns="49524" rtlCol="0" anchor="b"/>
          <a:lstStyle>
            <a:lvl1pPr algn="l">
              <a:defRPr sz="1300"/>
            </a:lvl1pPr>
          </a:lstStyle>
          <a:p>
            <a:endParaRPr lang="sv-SE"/>
          </a:p>
        </p:txBody>
      </p:sp>
      <p:sp>
        <p:nvSpPr>
          <p:cNvPr id="5" name="Platshållare för bildnummer 4"/>
          <p:cNvSpPr>
            <a:spLocks noGrp="1"/>
          </p:cNvSpPr>
          <p:nvPr>
            <p:ph type="sldNum" sz="quarter" idx="3"/>
          </p:nvPr>
        </p:nvSpPr>
        <p:spPr>
          <a:xfrm>
            <a:off x="4023092" y="9718090"/>
            <a:ext cx="3077739" cy="511572"/>
          </a:xfrm>
          <a:prstGeom prst="rect">
            <a:avLst/>
          </a:prstGeom>
        </p:spPr>
        <p:txBody>
          <a:bodyPr vert="horz" lIns="99048" tIns="49524" rIns="99048" bIns="49524" rtlCol="0" anchor="b"/>
          <a:lstStyle>
            <a:lvl1pPr algn="r">
              <a:defRPr sz="1300"/>
            </a:lvl1pPr>
          </a:lstStyle>
          <a:p>
            <a:fld id="{F09FC3A7-E5BE-E14A-B4CD-57D0BF339640}" type="slidenum">
              <a:rPr lang="sv-SE" smtClean="0"/>
              <a:pPr/>
              <a:t>‹#›</a:t>
            </a:fld>
            <a:endParaRPr lang="sv-SE"/>
          </a:p>
        </p:txBody>
      </p:sp>
    </p:spTree>
    <p:extLst>
      <p:ext uri="{BB962C8B-B14F-4D97-AF65-F5344CB8AC3E}">
        <p14:creationId xmlns:p14="http://schemas.microsoft.com/office/powerpoint/2010/main" val="24564736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3077739" cy="511572"/>
          </a:xfrm>
          <a:prstGeom prst="rect">
            <a:avLst/>
          </a:prstGeom>
        </p:spPr>
        <p:txBody>
          <a:bodyPr vert="horz" lIns="99048" tIns="49524" rIns="99048" bIns="49524" rtlCol="0"/>
          <a:lstStyle>
            <a:lvl1pPr algn="l">
              <a:defRPr sz="1300"/>
            </a:lvl1pPr>
          </a:lstStyle>
          <a:p>
            <a:endParaRPr lang="sv-SE"/>
          </a:p>
        </p:txBody>
      </p:sp>
      <p:sp>
        <p:nvSpPr>
          <p:cNvPr id="3" name="Platshållare för datum 2"/>
          <p:cNvSpPr>
            <a:spLocks noGrp="1"/>
          </p:cNvSpPr>
          <p:nvPr>
            <p:ph type="dt" idx="1"/>
          </p:nvPr>
        </p:nvSpPr>
        <p:spPr>
          <a:xfrm>
            <a:off x="4023092" y="0"/>
            <a:ext cx="3077739" cy="511572"/>
          </a:xfrm>
          <a:prstGeom prst="rect">
            <a:avLst/>
          </a:prstGeom>
        </p:spPr>
        <p:txBody>
          <a:bodyPr vert="horz" lIns="99048" tIns="49524" rIns="99048" bIns="49524" rtlCol="0"/>
          <a:lstStyle>
            <a:lvl1pPr algn="r">
              <a:defRPr sz="1300"/>
            </a:lvl1pPr>
          </a:lstStyle>
          <a:p>
            <a:fld id="{4A6E5D24-A520-4D44-B8DD-C2305098C7DB}" type="datetimeFigureOut">
              <a:rPr lang="sv-SE" smtClean="0"/>
              <a:pPr/>
              <a:t>2023-04-20</a:t>
            </a:fld>
            <a:endParaRPr lang="sv-SE"/>
          </a:p>
        </p:txBody>
      </p:sp>
      <p:sp>
        <p:nvSpPr>
          <p:cNvPr id="4" name="Platshållare för bildobjekt 3"/>
          <p:cNvSpPr>
            <a:spLocks noGrp="1" noRot="1" noChangeAspect="1"/>
          </p:cNvSpPr>
          <p:nvPr>
            <p:ph type="sldImg" idx="2"/>
          </p:nvPr>
        </p:nvSpPr>
        <p:spPr>
          <a:xfrm>
            <a:off x="993775" y="766763"/>
            <a:ext cx="5114925" cy="3836987"/>
          </a:xfrm>
          <a:prstGeom prst="rect">
            <a:avLst/>
          </a:prstGeom>
          <a:noFill/>
          <a:ln w="12700">
            <a:solidFill>
              <a:prstClr val="black"/>
            </a:solidFill>
          </a:ln>
        </p:spPr>
        <p:txBody>
          <a:bodyPr vert="horz" lIns="99048" tIns="49524" rIns="99048" bIns="49524" rtlCol="0" anchor="ctr"/>
          <a:lstStyle/>
          <a:p>
            <a:endParaRPr lang="sv-SE"/>
          </a:p>
        </p:txBody>
      </p:sp>
      <p:sp>
        <p:nvSpPr>
          <p:cNvPr id="5" name="Platshållare för anteckningar 4"/>
          <p:cNvSpPr>
            <a:spLocks noGrp="1"/>
          </p:cNvSpPr>
          <p:nvPr>
            <p:ph type="body" sz="quarter" idx="3"/>
          </p:nvPr>
        </p:nvSpPr>
        <p:spPr>
          <a:xfrm>
            <a:off x="710248" y="4859933"/>
            <a:ext cx="5681980" cy="4604147"/>
          </a:xfrm>
          <a:prstGeom prst="rect">
            <a:avLst/>
          </a:prstGeom>
        </p:spPr>
        <p:txBody>
          <a:bodyPr vert="horz" lIns="99048" tIns="49524" rIns="99048" bIns="49524"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9718090"/>
            <a:ext cx="3077739" cy="511572"/>
          </a:xfrm>
          <a:prstGeom prst="rect">
            <a:avLst/>
          </a:prstGeom>
        </p:spPr>
        <p:txBody>
          <a:bodyPr vert="horz" lIns="99048" tIns="49524" rIns="99048" bIns="49524" rtlCol="0" anchor="b"/>
          <a:lstStyle>
            <a:lvl1pPr algn="l">
              <a:defRPr sz="1300"/>
            </a:lvl1pPr>
          </a:lstStyle>
          <a:p>
            <a:endParaRPr lang="sv-SE"/>
          </a:p>
        </p:txBody>
      </p:sp>
      <p:sp>
        <p:nvSpPr>
          <p:cNvPr id="7" name="Platshållare för bildnummer 6"/>
          <p:cNvSpPr>
            <a:spLocks noGrp="1"/>
          </p:cNvSpPr>
          <p:nvPr>
            <p:ph type="sldNum" sz="quarter" idx="5"/>
          </p:nvPr>
        </p:nvSpPr>
        <p:spPr>
          <a:xfrm>
            <a:off x="4023092" y="9718090"/>
            <a:ext cx="3077739" cy="511572"/>
          </a:xfrm>
          <a:prstGeom prst="rect">
            <a:avLst/>
          </a:prstGeom>
        </p:spPr>
        <p:txBody>
          <a:bodyPr vert="horz" lIns="99048" tIns="49524" rIns="99048" bIns="49524" rtlCol="0" anchor="b"/>
          <a:lstStyle>
            <a:lvl1pPr algn="r">
              <a:defRPr sz="1300"/>
            </a:lvl1pPr>
          </a:lstStyle>
          <a:p>
            <a:fld id="{014BB62C-9C87-1344-88FE-467FD5A75E26}" type="slidenum">
              <a:rPr lang="sv-SE" smtClean="0"/>
              <a:pPr/>
              <a:t>‹#›</a:t>
            </a:fld>
            <a:endParaRPr lang="sv-SE"/>
          </a:p>
        </p:txBody>
      </p:sp>
    </p:spTree>
    <p:extLst>
      <p:ext uri="{BB962C8B-B14F-4D97-AF65-F5344CB8AC3E}">
        <p14:creationId xmlns:p14="http://schemas.microsoft.com/office/powerpoint/2010/main" val="192939349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F9801B-F873-724B-B440-E9C63691DC21}" type="slidenum">
              <a:rPr lang="en-US"/>
              <a:pPr/>
              <a:t>32</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sv-S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8F9801B-F873-724B-B440-E9C63691DC21}" type="slidenum">
              <a:rPr lang="en-US"/>
              <a:pPr/>
              <a:t>33</a:t>
            </a:fld>
            <a:endParaRPr lang="en-US"/>
          </a:p>
        </p:txBody>
      </p:sp>
      <p:sp>
        <p:nvSpPr>
          <p:cNvPr id="93186" name="Rectangle 2"/>
          <p:cNvSpPr>
            <a:spLocks noGrp="1" noRot="1" noChangeAspect="1" noChangeArrowheads="1" noTextEdit="1"/>
          </p:cNvSpPr>
          <p:nvPr>
            <p:ph type="sldImg"/>
          </p:nvPr>
        </p:nvSpPr>
        <p:spPr>
          <a:ln/>
        </p:spPr>
      </p:sp>
      <p:sp>
        <p:nvSpPr>
          <p:cNvPr id="93187" name="Rectangle 3"/>
          <p:cNvSpPr>
            <a:spLocks noGrp="1" noChangeArrowheads="1"/>
          </p:cNvSpPr>
          <p:nvPr>
            <p:ph type="body" idx="1"/>
          </p:nvPr>
        </p:nvSpPr>
        <p:spPr/>
        <p:txBody>
          <a:bodyPr/>
          <a:lstStyle/>
          <a:p>
            <a:endParaRPr lang="sv-SE"/>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Rubrikbild">
    <p:spTree>
      <p:nvGrpSpPr>
        <p:cNvPr id="1" name=""/>
        <p:cNvGrpSpPr/>
        <p:nvPr/>
      </p:nvGrpSpPr>
      <p:grpSpPr>
        <a:xfrm>
          <a:off x="0" y="0"/>
          <a:ext cx="0" cy="0"/>
          <a:chOff x="0" y="0"/>
          <a:chExt cx="0" cy="0"/>
        </a:xfrm>
      </p:grpSpPr>
      <p:sp>
        <p:nvSpPr>
          <p:cNvPr id="12" name="Rektangel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ektangel med rundade hörn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Underrubrik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sv-SE"/>
              <a:t>Klicka här för att ändra format på underrubrik i bakgrunden</a:t>
            </a:r>
            <a:endParaRPr kumimoji="0" lang="en-US"/>
          </a:p>
        </p:txBody>
      </p:sp>
      <p:sp>
        <p:nvSpPr>
          <p:cNvPr id="28" name="Platshållare för datum 27"/>
          <p:cNvSpPr>
            <a:spLocks noGrp="1"/>
          </p:cNvSpPr>
          <p:nvPr>
            <p:ph type="dt" sz="half" idx="10"/>
          </p:nvPr>
        </p:nvSpPr>
        <p:spPr/>
        <p:txBody>
          <a:bodyPr/>
          <a:lstStyle/>
          <a:p>
            <a:fld id="{22A461D6-8FE4-4E98-BFE1-840BB2BA36F3}" type="datetime1">
              <a:rPr lang="sv-SE" smtClean="0"/>
              <a:pPr/>
              <a:t>2023-04-20</a:t>
            </a:fld>
            <a:endParaRPr lang="sv-SE"/>
          </a:p>
        </p:txBody>
      </p:sp>
      <p:sp>
        <p:nvSpPr>
          <p:cNvPr id="17" name="Platshållare för sidfot 16"/>
          <p:cNvSpPr>
            <a:spLocks noGrp="1"/>
          </p:cNvSpPr>
          <p:nvPr>
            <p:ph type="ftr" sz="quarter" idx="11"/>
          </p:nvPr>
        </p:nvSpPr>
        <p:spPr/>
        <p:txBody>
          <a:bodyPr/>
          <a:lstStyle/>
          <a:p>
            <a:endParaRPr lang="sv-SE"/>
          </a:p>
        </p:txBody>
      </p:sp>
      <p:sp>
        <p:nvSpPr>
          <p:cNvPr id="29" name="Platshållare för bildnummer 28"/>
          <p:cNvSpPr>
            <a:spLocks noGrp="1"/>
          </p:cNvSpPr>
          <p:nvPr>
            <p:ph type="sldNum" sz="quarter" idx="12"/>
          </p:nvPr>
        </p:nvSpPr>
        <p:spPr/>
        <p:txBody>
          <a:bodyPr lIns="0" tIns="0" rIns="0" bIns="0">
            <a:noAutofit/>
          </a:bodyPr>
          <a:lstStyle>
            <a:lvl1pPr>
              <a:defRPr sz="1400">
                <a:solidFill>
                  <a:srgbClr val="FFFFFF"/>
                </a:solidFill>
              </a:defRPr>
            </a:lvl1pPr>
          </a:lstStyle>
          <a:p>
            <a:fld id="{7E8078BA-47AF-BA4B-9ED3-ACB5F50E2099}" type="slidenum">
              <a:rPr lang="sv-SE" smtClean="0"/>
              <a:pPr/>
              <a:t>‹#›</a:t>
            </a:fld>
            <a:endParaRPr lang="sv-SE"/>
          </a:p>
        </p:txBody>
      </p:sp>
      <p:sp>
        <p:nvSpPr>
          <p:cNvPr id="7" name="Rektangel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ktangel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ktangel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ubrik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sv-SE"/>
              <a:t>Klicka här för att ändra format</a:t>
            </a:r>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kumimoji="0" lang="sv-SE"/>
              <a:t>Klicka här för att ändra format</a:t>
            </a:r>
            <a:endParaRPr kumimoji="0" lang="en-US"/>
          </a:p>
        </p:txBody>
      </p:sp>
      <p:sp>
        <p:nvSpPr>
          <p:cNvPr id="3" name="Platshållare för lodrät text 2"/>
          <p:cNvSpPr>
            <a:spLocks noGrp="1"/>
          </p:cNvSpPr>
          <p:nvPr>
            <p:ph type="body" orient="vert" idx="1"/>
          </p:nvPr>
        </p:nvSpPr>
        <p:spPr/>
        <p:txBody>
          <a:bodyPr vert="eaVert"/>
          <a:lstStyle/>
          <a:p>
            <a:pPr lvl="0" eaLnBrk="1" latinLnBrk="0" hangingPunct="1"/>
            <a:r>
              <a:rPr lang="sv-SE"/>
              <a:t>Klicka här för att ändra format på bakgrundstexten</a:t>
            </a:r>
          </a:p>
          <a:p>
            <a:pPr lvl="1" eaLnBrk="1" latinLnBrk="0" hangingPunct="1"/>
            <a:r>
              <a:rPr lang="sv-SE"/>
              <a:t>Nivå två</a:t>
            </a:r>
          </a:p>
          <a:p>
            <a:pPr lvl="2" eaLnBrk="1" latinLnBrk="0" hangingPunct="1"/>
            <a:r>
              <a:rPr lang="sv-SE"/>
              <a:t>Nivå tre</a:t>
            </a:r>
          </a:p>
          <a:p>
            <a:pPr lvl="3" eaLnBrk="1" latinLnBrk="0" hangingPunct="1"/>
            <a:r>
              <a:rPr lang="sv-SE"/>
              <a:t>Nivå fyra</a:t>
            </a:r>
          </a:p>
          <a:p>
            <a:pPr lvl="4" eaLnBrk="1" latinLnBrk="0" hangingPunct="1"/>
            <a:r>
              <a:rPr lang="sv-SE"/>
              <a:t>Nivå fem</a:t>
            </a:r>
            <a:endParaRPr kumimoji="0" lang="en-US"/>
          </a:p>
        </p:txBody>
      </p:sp>
      <p:sp>
        <p:nvSpPr>
          <p:cNvPr id="4" name="Platshållare för datum 3"/>
          <p:cNvSpPr>
            <a:spLocks noGrp="1"/>
          </p:cNvSpPr>
          <p:nvPr>
            <p:ph type="dt" sz="half" idx="10"/>
          </p:nvPr>
        </p:nvSpPr>
        <p:spPr/>
        <p:txBody>
          <a:bodyPr/>
          <a:lstStyle/>
          <a:p>
            <a:fld id="{F2F1BCA7-DE32-4251-835E-0C87C7413E88}" type="datetime1">
              <a:rPr lang="sv-SE" smtClean="0"/>
              <a:pPr/>
              <a:t>2023-04-20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7E8078BA-47AF-BA4B-9ED3-ACB5F50E2099}" type="slidenum">
              <a:rPr lang="sv-SE" smtClean="0"/>
              <a:pPr/>
              <a:t>‹#›</a:t>
            </a:fld>
            <a:endParaRPr lang="sv-S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Lodrät rubrik 1"/>
          <p:cNvSpPr>
            <a:spLocks noGrp="1"/>
          </p:cNvSpPr>
          <p:nvPr>
            <p:ph type="title" orient="vert"/>
          </p:nvPr>
        </p:nvSpPr>
        <p:spPr>
          <a:xfrm>
            <a:off x="6629400" y="274641"/>
            <a:ext cx="2011680" cy="5851525"/>
          </a:xfrm>
        </p:spPr>
        <p:txBody>
          <a:bodyPr vert="eaVert"/>
          <a:lstStyle/>
          <a:p>
            <a:r>
              <a:rPr kumimoji="0" lang="sv-SE"/>
              <a:t>Klicka här för att ändra format</a:t>
            </a:r>
            <a:endParaRPr kumimoji="0" lang="en-US"/>
          </a:p>
        </p:txBody>
      </p:sp>
      <p:sp>
        <p:nvSpPr>
          <p:cNvPr id="3" name="Platshållare för lodrät text 2"/>
          <p:cNvSpPr>
            <a:spLocks noGrp="1"/>
          </p:cNvSpPr>
          <p:nvPr>
            <p:ph type="body" orient="vert" idx="1"/>
          </p:nvPr>
        </p:nvSpPr>
        <p:spPr>
          <a:xfrm>
            <a:off x="914400" y="274640"/>
            <a:ext cx="5562600" cy="5851525"/>
          </a:xfrm>
        </p:spPr>
        <p:txBody>
          <a:bodyPr vert="eaVert"/>
          <a:lstStyle/>
          <a:p>
            <a:pPr lvl="0" eaLnBrk="1" latinLnBrk="0" hangingPunct="1"/>
            <a:r>
              <a:rPr lang="sv-SE"/>
              <a:t>Klicka här för att ändra format på bakgrundstexten</a:t>
            </a:r>
          </a:p>
          <a:p>
            <a:pPr lvl="1" eaLnBrk="1" latinLnBrk="0" hangingPunct="1"/>
            <a:r>
              <a:rPr lang="sv-SE"/>
              <a:t>Nivå två</a:t>
            </a:r>
          </a:p>
          <a:p>
            <a:pPr lvl="2" eaLnBrk="1" latinLnBrk="0" hangingPunct="1"/>
            <a:r>
              <a:rPr lang="sv-SE"/>
              <a:t>Nivå tre</a:t>
            </a:r>
          </a:p>
          <a:p>
            <a:pPr lvl="3" eaLnBrk="1" latinLnBrk="0" hangingPunct="1"/>
            <a:r>
              <a:rPr lang="sv-SE"/>
              <a:t>Nivå fyra</a:t>
            </a:r>
          </a:p>
          <a:p>
            <a:pPr lvl="4" eaLnBrk="1" latinLnBrk="0" hangingPunct="1"/>
            <a:r>
              <a:rPr lang="sv-SE"/>
              <a:t>Nivå fem</a:t>
            </a:r>
            <a:endParaRPr kumimoji="0" lang="en-US"/>
          </a:p>
        </p:txBody>
      </p:sp>
      <p:sp>
        <p:nvSpPr>
          <p:cNvPr id="4" name="Platshållare för datum 3"/>
          <p:cNvSpPr>
            <a:spLocks noGrp="1"/>
          </p:cNvSpPr>
          <p:nvPr>
            <p:ph type="dt" sz="half" idx="10"/>
          </p:nvPr>
        </p:nvSpPr>
        <p:spPr/>
        <p:txBody>
          <a:bodyPr/>
          <a:lstStyle/>
          <a:p>
            <a:fld id="{3D8A9574-E464-45B7-87FD-6BB0CF2804AF}" type="datetime1">
              <a:rPr lang="sv-SE" smtClean="0"/>
              <a:pPr/>
              <a:t>2023-04-20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7E8078BA-47AF-BA4B-9ED3-ACB5F50E2099}" type="slidenum">
              <a:rPr lang="sv-SE" smtClean="0"/>
              <a:pPr/>
              <a:t>‹#›</a:t>
            </a:fld>
            <a:endParaRPr lang="sv-S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cSld name="Rubrik och text över innehåll">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sv-SE"/>
              <a:t>Klicka här för att ändra format</a:t>
            </a:r>
            <a:endParaRPr lang="en-US"/>
          </a:p>
        </p:txBody>
      </p:sp>
      <p:sp>
        <p:nvSpPr>
          <p:cNvPr id="3" name="Text Placeholder 2"/>
          <p:cNvSpPr>
            <a:spLocks noGrp="1"/>
          </p:cNvSpPr>
          <p:nvPr>
            <p:ph type="body" sz="half" idx="1"/>
          </p:nvPr>
        </p:nvSpPr>
        <p:spPr>
          <a:xfrm>
            <a:off x="685800" y="1981200"/>
            <a:ext cx="7772400" cy="19812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4" name="Content Placeholder 3"/>
          <p:cNvSpPr>
            <a:spLocks noGrp="1"/>
          </p:cNvSpPr>
          <p:nvPr>
            <p:ph sz="half" idx="2"/>
          </p:nvPr>
        </p:nvSpPr>
        <p:spPr>
          <a:xfrm>
            <a:off x="685800" y="4114800"/>
            <a:ext cx="7772400" cy="1981200"/>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a:p>
        </p:txBody>
      </p:sp>
      <p:sp>
        <p:nvSpPr>
          <p:cNvPr id="5" name="Rectangle 4"/>
          <p:cNvSpPr>
            <a:spLocks noGrp="1" noChangeArrowheads="1"/>
          </p:cNvSpPr>
          <p:nvPr>
            <p:ph type="dt" sz="half" idx="10"/>
          </p:nvPr>
        </p:nvSpPr>
        <p:spPr>
          <a:ln/>
        </p:spPr>
        <p:txBody>
          <a:bodyPr/>
          <a:lstStyle>
            <a:lvl1pPr>
              <a:defRPr/>
            </a:lvl1pPr>
          </a:lstStyle>
          <a:p>
            <a:fld id="{3501DC4E-55B6-4C3E-AA06-B92814E0BCBB}" type="datetime1">
              <a:rPr lang="sv-SE" smtClean="0"/>
              <a:pPr/>
              <a:t>2023-04-20</a:t>
            </a:fld>
            <a:endParaRPr lang="sv-SE"/>
          </a:p>
        </p:txBody>
      </p:sp>
      <p:sp>
        <p:nvSpPr>
          <p:cNvPr id="6" name="Rectangle 5"/>
          <p:cNvSpPr>
            <a:spLocks noGrp="1" noChangeArrowheads="1"/>
          </p:cNvSpPr>
          <p:nvPr>
            <p:ph type="ftr" sz="quarter" idx="11"/>
          </p:nvPr>
        </p:nvSpPr>
        <p:spPr>
          <a:ln/>
        </p:spPr>
        <p:txBody>
          <a:bodyPr/>
          <a:lstStyle>
            <a:lvl1pPr>
              <a:defRPr/>
            </a:lvl1pPr>
          </a:lstStyle>
          <a:p>
            <a:endParaRPr lang="sv-SE"/>
          </a:p>
        </p:txBody>
      </p:sp>
      <p:sp>
        <p:nvSpPr>
          <p:cNvPr id="7" name="Rectangle 6"/>
          <p:cNvSpPr>
            <a:spLocks noGrp="1" noChangeArrowheads="1"/>
          </p:cNvSpPr>
          <p:nvPr>
            <p:ph type="sldNum" sz="quarter" idx="12"/>
          </p:nvPr>
        </p:nvSpPr>
        <p:spPr>
          <a:ln/>
        </p:spPr>
        <p:txBody>
          <a:bodyPr/>
          <a:lstStyle>
            <a:lvl1pPr>
              <a:defRPr/>
            </a:lvl1pPr>
          </a:lstStyle>
          <a:p>
            <a:fld id="{7E8078BA-47AF-BA4B-9ED3-ACB5F50E2099}" type="slidenum">
              <a:rPr lang="sv-SE" smtClean="0"/>
              <a:pPr/>
              <a:t>‹#›</a:t>
            </a:fld>
            <a:endParaRPr lang="sv-S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Rubrik och fyra innehållsdelar">
    <p:spTree>
      <p:nvGrpSpPr>
        <p:cNvPr id="1" name=""/>
        <p:cNvGrpSpPr/>
        <p:nvPr/>
      </p:nvGrpSpPr>
      <p:grpSpPr>
        <a:xfrm>
          <a:off x="0" y="0"/>
          <a:ext cx="0" cy="0"/>
          <a:chOff x="0" y="0"/>
          <a:chExt cx="0" cy="0"/>
        </a:xfrm>
      </p:grpSpPr>
      <p:sp>
        <p:nvSpPr>
          <p:cNvPr id="2" name="Rubrik 1"/>
          <p:cNvSpPr>
            <a:spLocks noGrp="1"/>
          </p:cNvSpPr>
          <p:nvPr>
            <p:ph type="title" sz="quarter"/>
          </p:nvPr>
        </p:nvSpPr>
        <p:spPr>
          <a:xfrm>
            <a:off x="457200" y="274638"/>
            <a:ext cx="8229600" cy="1143000"/>
          </a:xfrm>
        </p:spPr>
        <p:txBody>
          <a:bodyPr/>
          <a:lstStyle/>
          <a:p>
            <a:r>
              <a:rPr lang="sv-SE"/>
              <a:t>Klicka här för att ändra format</a:t>
            </a:r>
          </a:p>
        </p:txBody>
      </p:sp>
      <p:sp>
        <p:nvSpPr>
          <p:cNvPr id="3" name="Platshållare för innehåll 2"/>
          <p:cNvSpPr>
            <a:spLocks noGrp="1"/>
          </p:cNvSpPr>
          <p:nvPr>
            <p:ph sz="quarter" idx="1"/>
          </p:nvPr>
        </p:nvSpPr>
        <p:spPr>
          <a:xfrm>
            <a:off x="457200" y="1600200"/>
            <a:ext cx="4038600" cy="21859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4" name="Platshållare för innehåll 3"/>
          <p:cNvSpPr>
            <a:spLocks noGrp="1"/>
          </p:cNvSpPr>
          <p:nvPr>
            <p:ph sz="quarter" idx="2"/>
          </p:nvPr>
        </p:nvSpPr>
        <p:spPr>
          <a:xfrm>
            <a:off x="4648200" y="1600200"/>
            <a:ext cx="4038600" cy="21859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5" name="Platshållare för innehåll 4"/>
          <p:cNvSpPr>
            <a:spLocks noGrp="1"/>
          </p:cNvSpPr>
          <p:nvPr>
            <p:ph sz="quarter" idx="3"/>
          </p:nvPr>
        </p:nvSpPr>
        <p:spPr>
          <a:xfrm>
            <a:off x="457200" y="3938588"/>
            <a:ext cx="4038600" cy="2187575"/>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innehåll 5"/>
          <p:cNvSpPr>
            <a:spLocks noGrp="1"/>
          </p:cNvSpPr>
          <p:nvPr>
            <p:ph sz="quarter" idx="4"/>
          </p:nvPr>
        </p:nvSpPr>
        <p:spPr>
          <a:xfrm>
            <a:off x="4648200" y="3938588"/>
            <a:ext cx="4038600" cy="2187575"/>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7" name="Platshållare för datum 6"/>
          <p:cNvSpPr>
            <a:spLocks noGrp="1"/>
          </p:cNvSpPr>
          <p:nvPr>
            <p:ph type="dt" sz="half" idx="10"/>
          </p:nvPr>
        </p:nvSpPr>
        <p:spPr>
          <a:xfrm>
            <a:off x="457200" y="6245225"/>
            <a:ext cx="2133600" cy="476250"/>
          </a:xfrm>
        </p:spPr>
        <p:txBody>
          <a:bodyPr/>
          <a:lstStyle>
            <a:lvl1pPr>
              <a:defRPr/>
            </a:lvl1pPr>
          </a:lstStyle>
          <a:p>
            <a:fld id="{E938AE15-7CDB-45FF-8C32-942AF968803C}" type="datetime1">
              <a:rPr lang="sv-SE" smtClean="0"/>
              <a:pPr/>
              <a:t>2023-04-20</a:t>
            </a:fld>
            <a:endParaRPr lang="en-US"/>
          </a:p>
        </p:txBody>
      </p:sp>
      <p:sp>
        <p:nvSpPr>
          <p:cNvPr id="8" name="Platshållare för sidfot 7"/>
          <p:cNvSpPr>
            <a:spLocks noGrp="1"/>
          </p:cNvSpPr>
          <p:nvPr>
            <p:ph type="ftr" sz="quarter" idx="11"/>
          </p:nvPr>
        </p:nvSpPr>
        <p:spPr>
          <a:xfrm>
            <a:off x="3124200" y="6245225"/>
            <a:ext cx="2895600" cy="476250"/>
          </a:xfrm>
        </p:spPr>
        <p:txBody>
          <a:bodyPr/>
          <a:lstStyle>
            <a:lvl1pPr>
              <a:defRPr/>
            </a:lvl1pPr>
          </a:lstStyle>
          <a:p>
            <a:endParaRPr lang="en-US"/>
          </a:p>
        </p:txBody>
      </p:sp>
      <p:sp>
        <p:nvSpPr>
          <p:cNvPr id="9" name="Platshållare för bildnummer 8"/>
          <p:cNvSpPr>
            <a:spLocks noGrp="1"/>
          </p:cNvSpPr>
          <p:nvPr>
            <p:ph type="sldNum" sz="quarter" idx="12"/>
          </p:nvPr>
        </p:nvSpPr>
        <p:spPr>
          <a:xfrm>
            <a:off x="6553200" y="6245225"/>
            <a:ext cx="2133600" cy="476250"/>
          </a:xfrm>
        </p:spPr>
        <p:txBody>
          <a:bodyPr/>
          <a:lstStyle>
            <a:lvl1pPr>
              <a:defRPr smtClean="0"/>
            </a:lvl1pPr>
          </a:lstStyle>
          <a:p>
            <a:fld id="{F0F74148-A897-7C44-AC1C-645F580557E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kumimoji="0" lang="sv-SE"/>
              <a:t>Klicka här för att ändra format</a:t>
            </a:r>
            <a:endParaRPr kumimoji="0" lang="en-US"/>
          </a:p>
        </p:txBody>
      </p:sp>
      <p:sp>
        <p:nvSpPr>
          <p:cNvPr id="4" name="Platshållare för datum 3"/>
          <p:cNvSpPr>
            <a:spLocks noGrp="1"/>
          </p:cNvSpPr>
          <p:nvPr>
            <p:ph type="dt" sz="half" idx="10"/>
          </p:nvPr>
        </p:nvSpPr>
        <p:spPr/>
        <p:txBody>
          <a:bodyPr/>
          <a:lstStyle/>
          <a:p>
            <a:fld id="{76E56809-8501-45EF-99E8-1497EE2B2A12}" type="datetime1">
              <a:rPr lang="sv-SE" smtClean="0"/>
              <a:pPr/>
              <a:t>2023-04-20</a:t>
            </a:fld>
            <a:endParaRPr lang="sv-SE"/>
          </a:p>
        </p:txBody>
      </p:sp>
      <p:sp>
        <p:nvSpPr>
          <p:cNvPr id="5" name="Platshållare för sidfot 4"/>
          <p:cNvSpPr>
            <a:spLocks noGrp="1"/>
          </p:cNvSpPr>
          <p:nvPr>
            <p:ph type="ftr" sz="quarter" idx="11"/>
          </p:nvPr>
        </p:nvSpPr>
        <p:spPr/>
        <p:txBody>
          <a:bodyPr/>
          <a:lstStyle/>
          <a:p>
            <a:endParaRPr lang="sv-SE"/>
          </a:p>
        </p:txBody>
      </p:sp>
      <p:sp>
        <p:nvSpPr>
          <p:cNvPr id="6" name="Platshållare för bildnummer 5"/>
          <p:cNvSpPr>
            <a:spLocks noGrp="1"/>
          </p:cNvSpPr>
          <p:nvPr>
            <p:ph type="sldNum" sz="quarter" idx="12"/>
          </p:nvPr>
        </p:nvSpPr>
        <p:spPr/>
        <p:txBody>
          <a:bodyPr/>
          <a:lstStyle/>
          <a:p>
            <a:fld id="{7E8078BA-47AF-BA4B-9ED3-ACB5F50E2099}" type="slidenum">
              <a:rPr lang="sv-SE" smtClean="0"/>
              <a:pPr/>
              <a:t>‹#›</a:t>
            </a:fld>
            <a:endParaRPr lang="sv-SE"/>
          </a:p>
        </p:txBody>
      </p:sp>
      <p:sp>
        <p:nvSpPr>
          <p:cNvPr id="8" name="Platshållare för innehåll 7"/>
          <p:cNvSpPr>
            <a:spLocks noGrp="1"/>
          </p:cNvSpPr>
          <p:nvPr>
            <p:ph sz="quarter" idx="1"/>
          </p:nvPr>
        </p:nvSpPr>
        <p:spPr>
          <a:xfrm>
            <a:off x="914400" y="1447800"/>
            <a:ext cx="7772400" cy="4572000"/>
          </a:xfrm>
        </p:spPr>
        <p:txBody>
          <a:bodyPr vert="horz"/>
          <a:lstStyle/>
          <a:p>
            <a:pPr lvl="0" eaLnBrk="1" latinLnBrk="0" hangingPunct="1"/>
            <a:r>
              <a:rPr lang="sv-SE"/>
              <a:t>Klicka här för att ändra format på bakgrundstexten</a:t>
            </a:r>
          </a:p>
          <a:p>
            <a:pPr lvl="1" eaLnBrk="1" latinLnBrk="0" hangingPunct="1"/>
            <a:r>
              <a:rPr lang="sv-SE"/>
              <a:t>Nivå två</a:t>
            </a:r>
          </a:p>
          <a:p>
            <a:pPr lvl="2" eaLnBrk="1" latinLnBrk="0" hangingPunct="1"/>
            <a:r>
              <a:rPr lang="sv-SE"/>
              <a:t>Nivå tre</a:t>
            </a:r>
          </a:p>
          <a:p>
            <a:pPr lvl="3" eaLnBrk="1" latinLnBrk="0" hangingPunct="1"/>
            <a:r>
              <a:rPr lang="sv-SE"/>
              <a:t>Nivå fyra</a:t>
            </a:r>
          </a:p>
          <a:p>
            <a:pPr lvl="4" eaLnBrk="1" latinLnBrk="0" hangingPunct="1"/>
            <a:r>
              <a:rPr lang="sv-SE"/>
              <a:t>Nivå fem</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vsnittsrubrik">
    <p:spTree>
      <p:nvGrpSpPr>
        <p:cNvPr id="1" name=""/>
        <p:cNvGrpSpPr/>
        <p:nvPr/>
      </p:nvGrpSpPr>
      <p:grpSpPr>
        <a:xfrm>
          <a:off x="0" y="0"/>
          <a:ext cx="0" cy="0"/>
          <a:chOff x="0" y="0"/>
          <a:chExt cx="0" cy="0"/>
        </a:xfrm>
      </p:grpSpPr>
      <p:sp>
        <p:nvSpPr>
          <p:cNvPr id="11" name="Rektangel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ektangel med rundade hörn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Rubrik 1"/>
          <p:cNvSpPr>
            <a:spLocks noGrp="1"/>
          </p:cNvSpPr>
          <p:nvPr>
            <p:ph type="title"/>
          </p:nvPr>
        </p:nvSpPr>
        <p:spPr>
          <a:xfrm>
            <a:off x="722313" y="952500"/>
            <a:ext cx="7772400" cy="1362075"/>
          </a:xfrm>
        </p:spPr>
        <p:txBody>
          <a:bodyPr anchor="b" anchorCtr="0"/>
          <a:lstStyle>
            <a:lvl1pPr algn="l">
              <a:buNone/>
              <a:defRPr sz="4000" b="0" cap="none"/>
            </a:lvl1pPr>
          </a:lstStyle>
          <a:p>
            <a:r>
              <a:rPr kumimoji="0" lang="sv-SE"/>
              <a:t>Klicka här för att ändra format</a:t>
            </a:r>
            <a:endParaRPr kumimoji="0" lang="en-US"/>
          </a:p>
        </p:txBody>
      </p:sp>
      <p:sp>
        <p:nvSpPr>
          <p:cNvPr id="3" name="Platshållare för text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sv-SE"/>
              <a:t>Klicka här för att ändra format på bakgrundstexten</a:t>
            </a:r>
          </a:p>
        </p:txBody>
      </p:sp>
      <p:sp>
        <p:nvSpPr>
          <p:cNvPr id="4" name="Platshållare för datum 3"/>
          <p:cNvSpPr>
            <a:spLocks noGrp="1"/>
          </p:cNvSpPr>
          <p:nvPr>
            <p:ph type="dt" sz="half" idx="10"/>
          </p:nvPr>
        </p:nvSpPr>
        <p:spPr/>
        <p:txBody>
          <a:bodyPr/>
          <a:lstStyle/>
          <a:p>
            <a:fld id="{856CD1A8-80D0-4C1F-A228-7B558036EFA3}" type="datetime1">
              <a:rPr lang="sv-SE" smtClean="0"/>
              <a:pPr/>
              <a:t>2023-04-20</a:t>
            </a:fld>
            <a:endParaRPr lang="sv-SE"/>
          </a:p>
        </p:txBody>
      </p:sp>
      <p:sp>
        <p:nvSpPr>
          <p:cNvPr id="5" name="Platshållare för sidfot 4"/>
          <p:cNvSpPr>
            <a:spLocks noGrp="1"/>
          </p:cNvSpPr>
          <p:nvPr>
            <p:ph type="ftr" sz="quarter" idx="11"/>
          </p:nvPr>
        </p:nvSpPr>
        <p:spPr>
          <a:xfrm>
            <a:off x="800100" y="6172200"/>
            <a:ext cx="4000500" cy="457200"/>
          </a:xfrm>
        </p:spPr>
        <p:txBody>
          <a:bodyPr/>
          <a:lstStyle/>
          <a:p>
            <a:endParaRPr lang="sv-SE"/>
          </a:p>
        </p:txBody>
      </p:sp>
      <p:sp>
        <p:nvSpPr>
          <p:cNvPr id="7" name="Rektangel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ktangel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ktangel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Platshållare för bildnummer 5"/>
          <p:cNvSpPr>
            <a:spLocks noGrp="1"/>
          </p:cNvSpPr>
          <p:nvPr>
            <p:ph type="sldNum" sz="quarter" idx="12"/>
          </p:nvPr>
        </p:nvSpPr>
        <p:spPr>
          <a:xfrm>
            <a:off x="146304" y="6208776"/>
            <a:ext cx="457200" cy="457200"/>
          </a:xfrm>
        </p:spPr>
        <p:txBody>
          <a:bodyPr/>
          <a:lstStyle/>
          <a:p>
            <a:fld id="{7E8078BA-47AF-BA4B-9ED3-ACB5F50E2099}" type="slidenum">
              <a:rPr lang="sv-SE" smtClean="0"/>
              <a:pPr/>
              <a:t>‹#›</a:t>
            </a:fld>
            <a:endParaRPr lang="sv-S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innehållsdelar">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kumimoji="0" lang="sv-SE"/>
              <a:t>Klicka här för att ändra format</a:t>
            </a:r>
            <a:endParaRPr kumimoji="0" lang="en-US"/>
          </a:p>
        </p:txBody>
      </p:sp>
      <p:sp>
        <p:nvSpPr>
          <p:cNvPr id="5" name="Platshållare för datum 4"/>
          <p:cNvSpPr>
            <a:spLocks noGrp="1"/>
          </p:cNvSpPr>
          <p:nvPr>
            <p:ph type="dt" sz="half" idx="10"/>
          </p:nvPr>
        </p:nvSpPr>
        <p:spPr/>
        <p:txBody>
          <a:bodyPr/>
          <a:lstStyle/>
          <a:p>
            <a:fld id="{F52C0F84-8A65-461F-8938-0387E6A36F85}" type="datetime1">
              <a:rPr lang="sv-SE" smtClean="0"/>
              <a:pPr/>
              <a:t>2023-04-20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7E8078BA-47AF-BA4B-9ED3-ACB5F50E2099}" type="slidenum">
              <a:rPr lang="sv-SE" smtClean="0"/>
              <a:pPr/>
              <a:t>‹#›</a:t>
            </a:fld>
            <a:endParaRPr lang="sv-SE"/>
          </a:p>
        </p:txBody>
      </p:sp>
      <p:sp>
        <p:nvSpPr>
          <p:cNvPr id="9" name="Platshållare för innehåll 8"/>
          <p:cNvSpPr>
            <a:spLocks noGrp="1"/>
          </p:cNvSpPr>
          <p:nvPr>
            <p:ph sz="quarter" idx="1"/>
          </p:nvPr>
        </p:nvSpPr>
        <p:spPr>
          <a:xfrm>
            <a:off x="914400" y="1447800"/>
            <a:ext cx="3749040" cy="4572000"/>
          </a:xfrm>
        </p:spPr>
        <p:txBody>
          <a:bodyPr vert="horz"/>
          <a:lstStyle/>
          <a:p>
            <a:pPr lvl="0" eaLnBrk="1" latinLnBrk="0" hangingPunct="1"/>
            <a:r>
              <a:rPr lang="sv-SE"/>
              <a:t>Klicka här för att ändra format på bakgrundstexten</a:t>
            </a:r>
          </a:p>
          <a:p>
            <a:pPr lvl="1" eaLnBrk="1" latinLnBrk="0" hangingPunct="1"/>
            <a:r>
              <a:rPr lang="sv-SE"/>
              <a:t>Nivå två</a:t>
            </a:r>
          </a:p>
          <a:p>
            <a:pPr lvl="2" eaLnBrk="1" latinLnBrk="0" hangingPunct="1"/>
            <a:r>
              <a:rPr lang="sv-SE"/>
              <a:t>Nivå tre</a:t>
            </a:r>
          </a:p>
          <a:p>
            <a:pPr lvl="3" eaLnBrk="1" latinLnBrk="0" hangingPunct="1"/>
            <a:r>
              <a:rPr lang="sv-SE"/>
              <a:t>Nivå fyra</a:t>
            </a:r>
          </a:p>
          <a:p>
            <a:pPr lvl="4" eaLnBrk="1" latinLnBrk="0" hangingPunct="1"/>
            <a:r>
              <a:rPr lang="sv-SE"/>
              <a:t>Nivå fem</a:t>
            </a:r>
            <a:endParaRPr kumimoji="0" lang="en-US"/>
          </a:p>
        </p:txBody>
      </p:sp>
      <p:sp>
        <p:nvSpPr>
          <p:cNvPr id="11" name="Platshållare för innehåll 10"/>
          <p:cNvSpPr>
            <a:spLocks noGrp="1"/>
          </p:cNvSpPr>
          <p:nvPr>
            <p:ph sz="quarter" idx="2"/>
          </p:nvPr>
        </p:nvSpPr>
        <p:spPr>
          <a:xfrm>
            <a:off x="4933950" y="1447800"/>
            <a:ext cx="3749040" cy="4572000"/>
          </a:xfrm>
        </p:spPr>
        <p:txBody>
          <a:bodyPr vert="horz"/>
          <a:lstStyle/>
          <a:p>
            <a:pPr lvl="0" eaLnBrk="1" latinLnBrk="0" hangingPunct="1"/>
            <a:r>
              <a:rPr lang="sv-SE"/>
              <a:t>Klicka här för att ändra format på bakgrundstexten</a:t>
            </a:r>
          </a:p>
          <a:p>
            <a:pPr lvl="1" eaLnBrk="1" latinLnBrk="0" hangingPunct="1"/>
            <a:r>
              <a:rPr lang="sv-SE"/>
              <a:t>Nivå två</a:t>
            </a:r>
          </a:p>
          <a:p>
            <a:pPr lvl="2" eaLnBrk="1" latinLnBrk="0" hangingPunct="1"/>
            <a:r>
              <a:rPr lang="sv-SE"/>
              <a:t>Nivå tre</a:t>
            </a:r>
          </a:p>
          <a:p>
            <a:pPr lvl="3" eaLnBrk="1" latinLnBrk="0" hangingPunct="1"/>
            <a:r>
              <a:rPr lang="sv-SE"/>
              <a:t>Nivå fyra</a:t>
            </a:r>
          </a:p>
          <a:p>
            <a:pPr lvl="4" eaLnBrk="1" latinLnBrk="0" hangingPunct="1"/>
            <a:r>
              <a:rPr lang="sv-SE"/>
              <a:t>Nivå fem</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Rubrik 1"/>
          <p:cNvSpPr>
            <a:spLocks noGrp="1"/>
          </p:cNvSpPr>
          <p:nvPr>
            <p:ph type="title"/>
          </p:nvPr>
        </p:nvSpPr>
        <p:spPr>
          <a:xfrm>
            <a:off x="914400" y="273050"/>
            <a:ext cx="7772400" cy="1143000"/>
          </a:xfrm>
        </p:spPr>
        <p:txBody>
          <a:bodyPr anchor="b" anchorCtr="0"/>
          <a:lstStyle>
            <a:lvl1pPr>
              <a:defRPr/>
            </a:lvl1pPr>
          </a:lstStyle>
          <a:p>
            <a:r>
              <a:rPr kumimoji="0" lang="sv-SE"/>
              <a:t>Klicka här för att ändra format</a:t>
            </a:r>
            <a:endParaRPr kumimoji="0" lang="en-US"/>
          </a:p>
        </p:txBody>
      </p:sp>
      <p:sp>
        <p:nvSpPr>
          <p:cNvPr id="3" name="Platshållare för text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sv-SE"/>
              <a:t>Klicka här för att ändra format på bakgrundstexten</a:t>
            </a:r>
          </a:p>
        </p:txBody>
      </p:sp>
      <p:sp>
        <p:nvSpPr>
          <p:cNvPr id="4" name="Platshållare för text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sv-SE"/>
              <a:t>Klicka här för att ändra format på bakgrundstexten</a:t>
            </a:r>
          </a:p>
        </p:txBody>
      </p:sp>
      <p:sp>
        <p:nvSpPr>
          <p:cNvPr id="7" name="Platshållare för datum 6"/>
          <p:cNvSpPr>
            <a:spLocks noGrp="1"/>
          </p:cNvSpPr>
          <p:nvPr>
            <p:ph type="dt" sz="half" idx="10"/>
          </p:nvPr>
        </p:nvSpPr>
        <p:spPr/>
        <p:txBody>
          <a:bodyPr/>
          <a:lstStyle/>
          <a:p>
            <a:fld id="{1286ABFF-5C12-4C4B-A70F-F649026C4252}" type="datetime1">
              <a:rPr lang="sv-SE" smtClean="0"/>
              <a:pPr/>
              <a:t>2023-04-20</a:t>
            </a:fld>
            <a:endParaRPr lang="sv-SE"/>
          </a:p>
        </p:txBody>
      </p:sp>
      <p:sp>
        <p:nvSpPr>
          <p:cNvPr id="8" name="Platshållare för sidfot 7"/>
          <p:cNvSpPr>
            <a:spLocks noGrp="1"/>
          </p:cNvSpPr>
          <p:nvPr>
            <p:ph type="ftr" sz="quarter" idx="11"/>
          </p:nvPr>
        </p:nvSpPr>
        <p:spPr/>
        <p:txBody>
          <a:bodyPr/>
          <a:lstStyle/>
          <a:p>
            <a:endParaRPr lang="sv-SE"/>
          </a:p>
        </p:txBody>
      </p:sp>
      <p:sp>
        <p:nvSpPr>
          <p:cNvPr id="9" name="Platshållare för bildnummer 8"/>
          <p:cNvSpPr>
            <a:spLocks noGrp="1"/>
          </p:cNvSpPr>
          <p:nvPr>
            <p:ph type="sldNum" sz="quarter" idx="12"/>
          </p:nvPr>
        </p:nvSpPr>
        <p:spPr/>
        <p:txBody>
          <a:bodyPr/>
          <a:lstStyle/>
          <a:p>
            <a:fld id="{7E8078BA-47AF-BA4B-9ED3-ACB5F50E2099}" type="slidenum">
              <a:rPr lang="sv-SE" smtClean="0"/>
              <a:pPr/>
              <a:t>‹#›</a:t>
            </a:fld>
            <a:endParaRPr lang="sv-SE"/>
          </a:p>
        </p:txBody>
      </p:sp>
      <p:sp>
        <p:nvSpPr>
          <p:cNvPr id="11" name="Platshållare för innehåll 10"/>
          <p:cNvSpPr>
            <a:spLocks noGrp="1"/>
          </p:cNvSpPr>
          <p:nvPr>
            <p:ph sz="half" idx="2"/>
          </p:nvPr>
        </p:nvSpPr>
        <p:spPr>
          <a:xfrm>
            <a:off x="914400" y="2247900"/>
            <a:ext cx="3733800" cy="3886200"/>
          </a:xfrm>
        </p:spPr>
        <p:txBody>
          <a:bodyPr vert="horz"/>
          <a:lstStyle/>
          <a:p>
            <a:pPr lvl="0" eaLnBrk="1" latinLnBrk="0" hangingPunct="1"/>
            <a:r>
              <a:rPr lang="sv-SE"/>
              <a:t>Klicka här för att ändra format på bakgrundstexten</a:t>
            </a:r>
          </a:p>
          <a:p>
            <a:pPr lvl="1" eaLnBrk="1" latinLnBrk="0" hangingPunct="1"/>
            <a:r>
              <a:rPr lang="sv-SE"/>
              <a:t>Nivå två</a:t>
            </a:r>
          </a:p>
          <a:p>
            <a:pPr lvl="2" eaLnBrk="1" latinLnBrk="0" hangingPunct="1"/>
            <a:r>
              <a:rPr lang="sv-SE"/>
              <a:t>Nivå tre</a:t>
            </a:r>
          </a:p>
          <a:p>
            <a:pPr lvl="3" eaLnBrk="1" latinLnBrk="0" hangingPunct="1"/>
            <a:r>
              <a:rPr lang="sv-SE"/>
              <a:t>Nivå fyra</a:t>
            </a:r>
          </a:p>
          <a:p>
            <a:pPr lvl="4" eaLnBrk="1" latinLnBrk="0" hangingPunct="1"/>
            <a:r>
              <a:rPr lang="sv-SE"/>
              <a:t>Nivå fem</a:t>
            </a:r>
            <a:endParaRPr kumimoji="0" lang="en-US"/>
          </a:p>
        </p:txBody>
      </p:sp>
      <p:sp>
        <p:nvSpPr>
          <p:cNvPr id="13" name="Platshållare för innehåll 12"/>
          <p:cNvSpPr>
            <a:spLocks noGrp="1"/>
          </p:cNvSpPr>
          <p:nvPr>
            <p:ph sz="half" idx="4"/>
          </p:nvPr>
        </p:nvSpPr>
        <p:spPr>
          <a:xfrm>
            <a:off x="4953000" y="2247900"/>
            <a:ext cx="3733800" cy="3886200"/>
          </a:xfrm>
        </p:spPr>
        <p:txBody>
          <a:bodyPr vert="horz"/>
          <a:lstStyle/>
          <a:p>
            <a:pPr lvl="0" eaLnBrk="1" latinLnBrk="0" hangingPunct="1"/>
            <a:r>
              <a:rPr lang="sv-SE"/>
              <a:t>Klicka här för att ändra format på bakgrundstexten</a:t>
            </a:r>
          </a:p>
          <a:p>
            <a:pPr lvl="1" eaLnBrk="1" latinLnBrk="0" hangingPunct="1"/>
            <a:r>
              <a:rPr lang="sv-SE"/>
              <a:t>Nivå två</a:t>
            </a:r>
          </a:p>
          <a:p>
            <a:pPr lvl="2" eaLnBrk="1" latinLnBrk="0" hangingPunct="1"/>
            <a:r>
              <a:rPr lang="sv-SE"/>
              <a:t>Nivå tre</a:t>
            </a:r>
          </a:p>
          <a:p>
            <a:pPr lvl="3" eaLnBrk="1" latinLnBrk="0" hangingPunct="1"/>
            <a:r>
              <a:rPr lang="sv-SE"/>
              <a:t>Nivå fyra</a:t>
            </a:r>
          </a:p>
          <a:p>
            <a:pPr lvl="4" eaLnBrk="1" latinLnBrk="0" hangingPunct="1"/>
            <a:r>
              <a:rPr lang="sv-SE"/>
              <a:t>Nivå fem</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kumimoji="0" lang="sv-SE"/>
              <a:t>Klicka här för att ändra format</a:t>
            </a:r>
            <a:endParaRPr kumimoji="0" lang="en-US"/>
          </a:p>
        </p:txBody>
      </p:sp>
      <p:sp>
        <p:nvSpPr>
          <p:cNvPr id="3" name="Platshållare för datum 2"/>
          <p:cNvSpPr>
            <a:spLocks noGrp="1"/>
          </p:cNvSpPr>
          <p:nvPr>
            <p:ph type="dt" sz="half" idx="10"/>
          </p:nvPr>
        </p:nvSpPr>
        <p:spPr/>
        <p:txBody>
          <a:bodyPr/>
          <a:lstStyle/>
          <a:p>
            <a:fld id="{D6C5F1BB-1FBB-4B16-BE47-6803B4B2FA95}" type="datetime1">
              <a:rPr lang="sv-SE" smtClean="0"/>
              <a:pPr/>
              <a:t>2023-04-20</a:t>
            </a:fld>
            <a:endParaRPr lang="sv-SE"/>
          </a:p>
        </p:txBody>
      </p:sp>
      <p:sp>
        <p:nvSpPr>
          <p:cNvPr id="4" name="Platshållare för sidfot 3"/>
          <p:cNvSpPr>
            <a:spLocks noGrp="1"/>
          </p:cNvSpPr>
          <p:nvPr>
            <p:ph type="ftr" sz="quarter" idx="11"/>
          </p:nvPr>
        </p:nvSpPr>
        <p:spPr/>
        <p:txBody>
          <a:bodyPr/>
          <a:lstStyle/>
          <a:p>
            <a:endParaRPr lang="sv-SE"/>
          </a:p>
        </p:txBody>
      </p:sp>
      <p:sp>
        <p:nvSpPr>
          <p:cNvPr id="5" name="Platshållare för bildnummer 4"/>
          <p:cNvSpPr>
            <a:spLocks noGrp="1"/>
          </p:cNvSpPr>
          <p:nvPr>
            <p:ph type="sldNum" sz="quarter" idx="12"/>
          </p:nvPr>
        </p:nvSpPr>
        <p:spPr/>
        <p:txBody>
          <a:bodyPr/>
          <a:lstStyle/>
          <a:p>
            <a:fld id="{7E8078BA-47AF-BA4B-9ED3-ACB5F50E2099}" type="slidenum">
              <a:rPr lang="sv-SE" smtClean="0"/>
              <a:pPr/>
              <a:t>‹#›</a:t>
            </a:fld>
            <a:endParaRPr lang="sv-S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Platshållare för datum 1"/>
          <p:cNvSpPr>
            <a:spLocks noGrp="1"/>
          </p:cNvSpPr>
          <p:nvPr>
            <p:ph type="dt" sz="half" idx="10"/>
          </p:nvPr>
        </p:nvSpPr>
        <p:spPr/>
        <p:txBody>
          <a:bodyPr/>
          <a:lstStyle/>
          <a:p>
            <a:fld id="{D7714632-AF33-4837-95FE-C2A37DB46529}" type="datetime1">
              <a:rPr lang="sv-SE" smtClean="0"/>
              <a:pPr/>
              <a:t>2023-04-20</a:t>
            </a:fld>
            <a:endParaRPr lang="sv-SE"/>
          </a:p>
        </p:txBody>
      </p:sp>
      <p:sp>
        <p:nvSpPr>
          <p:cNvPr id="3" name="Platshållare för sidfot 2"/>
          <p:cNvSpPr>
            <a:spLocks noGrp="1"/>
          </p:cNvSpPr>
          <p:nvPr>
            <p:ph type="ftr" sz="quarter" idx="11"/>
          </p:nvPr>
        </p:nvSpPr>
        <p:spPr/>
        <p:txBody>
          <a:bodyPr/>
          <a:lstStyle/>
          <a:p>
            <a:endParaRPr lang="sv-SE"/>
          </a:p>
        </p:txBody>
      </p:sp>
      <p:sp>
        <p:nvSpPr>
          <p:cNvPr id="4" name="Platshållare för bildnummer 3"/>
          <p:cNvSpPr>
            <a:spLocks noGrp="1"/>
          </p:cNvSpPr>
          <p:nvPr>
            <p:ph type="sldNum" sz="quarter" idx="12"/>
          </p:nvPr>
        </p:nvSpPr>
        <p:spPr/>
        <p:txBody>
          <a:bodyPr/>
          <a:lstStyle/>
          <a:p>
            <a:fld id="{7E8078BA-47AF-BA4B-9ED3-ACB5F50E2099}" type="slidenum">
              <a:rPr lang="sv-SE" smtClean="0"/>
              <a:pPr/>
              <a:t>‹#›</a:t>
            </a:fld>
            <a:endParaRPr lang="sv-S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nehåll med bildtext">
    <p:spTree>
      <p:nvGrpSpPr>
        <p:cNvPr id="1" name=""/>
        <p:cNvGrpSpPr/>
        <p:nvPr/>
      </p:nvGrpSpPr>
      <p:grpSpPr>
        <a:xfrm>
          <a:off x="0" y="0"/>
          <a:ext cx="0" cy="0"/>
          <a:chOff x="0" y="0"/>
          <a:chExt cx="0" cy="0"/>
        </a:xfrm>
      </p:grpSpPr>
      <p:sp>
        <p:nvSpPr>
          <p:cNvPr id="8" name="Rektangel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ektangel med rundade hörn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Rubrik 1"/>
          <p:cNvSpPr>
            <a:spLocks noGrp="1"/>
          </p:cNvSpPr>
          <p:nvPr>
            <p:ph type="title"/>
          </p:nvPr>
        </p:nvSpPr>
        <p:spPr>
          <a:xfrm>
            <a:off x="914400" y="273050"/>
            <a:ext cx="7772400" cy="1143000"/>
          </a:xfrm>
        </p:spPr>
        <p:txBody>
          <a:bodyPr anchor="b" anchorCtr="0"/>
          <a:lstStyle>
            <a:lvl1pPr algn="l">
              <a:buNone/>
              <a:defRPr sz="4000" b="0"/>
            </a:lvl1pPr>
          </a:lstStyle>
          <a:p>
            <a:r>
              <a:rPr kumimoji="0" lang="sv-SE"/>
              <a:t>Klicka här för att ändra format</a:t>
            </a:r>
            <a:endParaRPr kumimoji="0" lang="en-US"/>
          </a:p>
        </p:txBody>
      </p:sp>
      <p:sp>
        <p:nvSpPr>
          <p:cNvPr id="3" name="Platshållare för text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sv-SE"/>
              <a:t>Klicka här för att ändra format på bakgrundstexten</a:t>
            </a:r>
          </a:p>
        </p:txBody>
      </p:sp>
      <p:sp>
        <p:nvSpPr>
          <p:cNvPr id="5" name="Platshållare för datum 4"/>
          <p:cNvSpPr>
            <a:spLocks noGrp="1"/>
          </p:cNvSpPr>
          <p:nvPr>
            <p:ph type="dt" sz="half" idx="10"/>
          </p:nvPr>
        </p:nvSpPr>
        <p:spPr/>
        <p:txBody>
          <a:bodyPr/>
          <a:lstStyle/>
          <a:p>
            <a:fld id="{89DCFE7E-E644-4CB7-A9AB-A601A769AA04}" type="datetime1">
              <a:rPr lang="sv-SE" smtClean="0"/>
              <a:pPr/>
              <a:t>2023-04-20</a:t>
            </a:fld>
            <a:endParaRPr lang="sv-SE"/>
          </a:p>
        </p:txBody>
      </p:sp>
      <p:sp>
        <p:nvSpPr>
          <p:cNvPr id="6" name="Platshållare för sidfot 5"/>
          <p:cNvSpPr>
            <a:spLocks noGrp="1"/>
          </p:cNvSpPr>
          <p:nvPr>
            <p:ph type="ftr" sz="quarter" idx="11"/>
          </p:nvPr>
        </p:nvSpPr>
        <p:spPr/>
        <p:txBody>
          <a:bodyPr/>
          <a:lstStyle/>
          <a:p>
            <a:endParaRPr lang="sv-SE"/>
          </a:p>
        </p:txBody>
      </p:sp>
      <p:sp>
        <p:nvSpPr>
          <p:cNvPr id="7" name="Platshållare för bildnummer 6"/>
          <p:cNvSpPr>
            <a:spLocks noGrp="1"/>
          </p:cNvSpPr>
          <p:nvPr>
            <p:ph type="sldNum" sz="quarter" idx="12"/>
          </p:nvPr>
        </p:nvSpPr>
        <p:spPr/>
        <p:txBody>
          <a:bodyPr/>
          <a:lstStyle/>
          <a:p>
            <a:fld id="{7E8078BA-47AF-BA4B-9ED3-ACB5F50E2099}" type="slidenum">
              <a:rPr lang="sv-SE" smtClean="0"/>
              <a:pPr/>
              <a:t>‹#›</a:t>
            </a:fld>
            <a:endParaRPr lang="sv-SE"/>
          </a:p>
        </p:txBody>
      </p:sp>
      <p:sp>
        <p:nvSpPr>
          <p:cNvPr id="11" name="Platshållare för innehåll 10"/>
          <p:cNvSpPr>
            <a:spLocks noGrp="1"/>
          </p:cNvSpPr>
          <p:nvPr>
            <p:ph sz="quarter" idx="1"/>
          </p:nvPr>
        </p:nvSpPr>
        <p:spPr>
          <a:xfrm>
            <a:off x="2971800" y="1600200"/>
            <a:ext cx="5715000" cy="4495800"/>
          </a:xfrm>
        </p:spPr>
        <p:txBody>
          <a:bodyPr vert="horz"/>
          <a:lstStyle/>
          <a:p>
            <a:pPr lvl="0" eaLnBrk="1" latinLnBrk="0" hangingPunct="1"/>
            <a:r>
              <a:rPr lang="sv-SE"/>
              <a:t>Klicka här för att ändra format på bakgrundstexten</a:t>
            </a:r>
          </a:p>
          <a:p>
            <a:pPr lvl="1" eaLnBrk="1" latinLnBrk="0" hangingPunct="1"/>
            <a:r>
              <a:rPr lang="sv-SE"/>
              <a:t>Nivå två</a:t>
            </a:r>
          </a:p>
          <a:p>
            <a:pPr lvl="2" eaLnBrk="1" latinLnBrk="0" hangingPunct="1"/>
            <a:r>
              <a:rPr lang="sv-SE"/>
              <a:t>Nivå tre</a:t>
            </a:r>
          </a:p>
          <a:p>
            <a:pPr lvl="3" eaLnBrk="1" latinLnBrk="0" hangingPunct="1"/>
            <a:r>
              <a:rPr lang="sv-SE"/>
              <a:t>Nivå fyra</a:t>
            </a:r>
          </a:p>
          <a:p>
            <a:pPr lvl="4" eaLnBrk="1" latinLnBrk="0" hangingPunct="1"/>
            <a:r>
              <a:rPr lang="sv-SE"/>
              <a:t>Nivå fem</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Rubrik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sv-SE"/>
              <a:t>Klicka här för att ändra format</a:t>
            </a:r>
            <a:endParaRPr kumimoji="0" lang="en-US"/>
          </a:p>
        </p:txBody>
      </p:sp>
      <p:sp>
        <p:nvSpPr>
          <p:cNvPr id="4" name="Platshållare för text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sv-SE"/>
              <a:t>Klicka här för att ändra format på bakgrundstexten</a:t>
            </a:r>
          </a:p>
        </p:txBody>
      </p:sp>
      <p:sp>
        <p:nvSpPr>
          <p:cNvPr id="5" name="Platshållare för datum 4"/>
          <p:cNvSpPr>
            <a:spLocks noGrp="1"/>
          </p:cNvSpPr>
          <p:nvPr>
            <p:ph type="dt" sz="half" idx="10"/>
          </p:nvPr>
        </p:nvSpPr>
        <p:spPr/>
        <p:txBody>
          <a:bodyPr/>
          <a:lstStyle/>
          <a:p>
            <a:fld id="{BD7E7246-2347-4FCE-9445-8BB9340701E2}" type="datetime1">
              <a:rPr lang="sv-SE" smtClean="0"/>
              <a:pPr/>
              <a:t>2023-04-20</a:t>
            </a:fld>
            <a:endParaRPr lang="sv-SE"/>
          </a:p>
        </p:txBody>
      </p:sp>
      <p:sp>
        <p:nvSpPr>
          <p:cNvPr id="6" name="Platshållare för sidfot 5"/>
          <p:cNvSpPr>
            <a:spLocks noGrp="1"/>
          </p:cNvSpPr>
          <p:nvPr>
            <p:ph type="ftr" sz="quarter" idx="11"/>
          </p:nvPr>
        </p:nvSpPr>
        <p:spPr>
          <a:xfrm>
            <a:off x="914400" y="6172200"/>
            <a:ext cx="3886200" cy="457200"/>
          </a:xfrm>
        </p:spPr>
        <p:txBody>
          <a:bodyPr/>
          <a:lstStyle/>
          <a:p>
            <a:endParaRPr lang="sv-SE"/>
          </a:p>
        </p:txBody>
      </p:sp>
      <p:sp>
        <p:nvSpPr>
          <p:cNvPr id="7" name="Platshållare för bildnummer 6"/>
          <p:cNvSpPr>
            <a:spLocks noGrp="1"/>
          </p:cNvSpPr>
          <p:nvPr>
            <p:ph type="sldNum" sz="quarter" idx="12"/>
          </p:nvPr>
        </p:nvSpPr>
        <p:spPr>
          <a:xfrm>
            <a:off x="146304" y="6208776"/>
            <a:ext cx="457200" cy="457200"/>
          </a:xfrm>
        </p:spPr>
        <p:txBody>
          <a:bodyPr/>
          <a:lstStyle/>
          <a:p>
            <a:fld id="{7E8078BA-47AF-BA4B-9ED3-ACB5F50E2099}" type="slidenum">
              <a:rPr lang="sv-SE" smtClean="0"/>
              <a:pPr/>
              <a:t>‹#›</a:t>
            </a:fld>
            <a:endParaRPr lang="sv-SE"/>
          </a:p>
        </p:txBody>
      </p:sp>
      <p:sp>
        <p:nvSpPr>
          <p:cNvPr id="11" name="Rektangel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ktangel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ktangel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latshållare för bild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sv-SE"/>
              <a:t>Klicka på ikonen för att lägga till en bild</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ktangel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ektangel med rundade hörn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Platshållare för rubrik 21"/>
          <p:cNvSpPr>
            <a:spLocks noGrp="1"/>
          </p:cNvSpPr>
          <p:nvPr>
            <p:ph type="title"/>
          </p:nvPr>
        </p:nvSpPr>
        <p:spPr>
          <a:xfrm>
            <a:off x="914400" y="274638"/>
            <a:ext cx="7772400" cy="1143000"/>
          </a:xfrm>
          <a:prstGeom prst="rect">
            <a:avLst/>
          </a:prstGeom>
        </p:spPr>
        <p:txBody>
          <a:bodyPr bIns="91440" anchor="b" anchorCtr="0">
            <a:normAutofit/>
          </a:bodyPr>
          <a:lstStyle/>
          <a:p>
            <a:r>
              <a:rPr kumimoji="0" lang="sv-SE"/>
              <a:t>Klicka här för att ändra format</a:t>
            </a:r>
            <a:endParaRPr kumimoji="0" lang="en-US"/>
          </a:p>
        </p:txBody>
      </p:sp>
      <p:sp>
        <p:nvSpPr>
          <p:cNvPr id="13" name="Platshållare för text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sv-SE"/>
              <a:t>Klicka här för att ändra format på bakgrundstexten</a:t>
            </a:r>
          </a:p>
          <a:p>
            <a:pPr lvl="1" eaLnBrk="1" latinLnBrk="0" hangingPunct="1"/>
            <a:r>
              <a:rPr kumimoji="0" lang="sv-SE"/>
              <a:t>Nivå två</a:t>
            </a:r>
          </a:p>
          <a:p>
            <a:pPr lvl="2" eaLnBrk="1" latinLnBrk="0" hangingPunct="1"/>
            <a:r>
              <a:rPr kumimoji="0" lang="sv-SE"/>
              <a:t>Nivå tre</a:t>
            </a:r>
          </a:p>
          <a:p>
            <a:pPr lvl="3" eaLnBrk="1" latinLnBrk="0" hangingPunct="1"/>
            <a:r>
              <a:rPr kumimoji="0" lang="sv-SE"/>
              <a:t>Nivå fyra</a:t>
            </a:r>
          </a:p>
          <a:p>
            <a:pPr lvl="4" eaLnBrk="1" latinLnBrk="0" hangingPunct="1"/>
            <a:r>
              <a:rPr kumimoji="0" lang="sv-SE"/>
              <a:t>Nivå fem</a:t>
            </a:r>
            <a:endParaRPr kumimoji="0" lang="en-US"/>
          </a:p>
        </p:txBody>
      </p:sp>
      <p:sp>
        <p:nvSpPr>
          <p:cNvPr id="14" name="Platshållare för datum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37C69D78-C9C4-4147-974A-C8336C397421}" type="datetime1">
              <a:rPr lang="sv-SE" smtClean="0"/>
              <a:pPr/>
              <a:t>2023-04-20</a:t>
            </a:fld>
            <a:endParaRPr lang="sv-SE"/>
          </a:p>
        </p:txBody>
      </p:sp>
      <p:sp>
        <p:nvSpPr>
          <p:cNvPr id="3" name="Platshållare för sidfot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sv-SE"/>
          </a:p>
        </p:txBody>
      </p:sp>
      <p:sp>
        <p:nvSpPr>
          <p:cNvPr id="23" name="Platshållare för bildnummer 22"/>
          <p:cNvSpPr>
            <a:spLocks noGrp="1"/>
          </p:cNvSpPr>
          <p:nvPr>
            <p:ph type="sldNum" sz="quarter" idx="4"/>
          </p:nvPr>
        </p:nvSpPr>
        <p:spPr>
          <a:xfrm>
            <a:off x="146304" y="6210300"/>
            <a:ext cx="457200" cy="457200"/>
          </a:xfrm>
          <a:prstGeom prst="ellipse">
            <a:avLst/>
          </a:prstGeom>
          <a:noFill/>
        </p:spPr>
        <p:txBody>
          <a:bodyPr wrap="none" lIns="0" tIns="0" rIns="0" bIns="0" anchor="ctr" anchorCtr="1">
            <a:noAutofit/>
          </a:bodyPr>
          <a:lstStyle>
            <a:lvl1pPr algn="ctr" eaLnBrk="1" latinLnBrk="0" hangingPunct="1">
              <a:defRPr kumimoji="0" sz="1400" b="1">
                <a:solidFill>
                  <a:schemeClr val="tx1"/>
                </a:solidFill>
                <a:latin typeface="+mj-lt"/>
                <a:ea typeface="+mj-ea"/>
                <a:cs typeface="+mj-cs"/>
              </a:defRPr>
            </a:lvl1pPr>
          </a:lstStyle>
          <a:p>
            <a:fld id="{7E8078BA-47AF-BA4B-9ED3-ACB5F50E2099}" type="slidenum">
              <a:rPr lang="sv-SE" smtClean="0"/>
              <a:pPr/>
              <a:t>‹#›</a:t>
            </a:fld>
            <a:endParaRPr lang="sv-SE" dirty="0"/>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hf hdr="0" ftr="0" dt="0"/>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oleObject" Target="../embeddings/oleObject31.bin"/><Relationship Id="rId1" Type="http://schemas.openxmlformats.org/officeDocument/2006/relationships/slideLayout" Target="../slideLayouts/slideLayout2.xml"/><Relationship Id="rId5" Type="http://schemas.openxmlformats.org/officeDocument/2006/relationships/image" Target="../media/image37.wmf"/><Relationship Id="rId4" Type="http://schemas.openxmlformats.org/officeDocument/2006/relationships/oleObject" Target="../embeddings/oleObject32.bin"/></Relationships>
</file>

<file path=ppt/slides/_rels/slide11.xml.rels><?xml version="1.0" encoding="UTF-8" standalone="yes"?>
<Relationships xmlns="http://schemas.openxmlformats.org/package/2006/relationships"><Relationship Id="rId3" Type="http://schemas.openxmlformats.org/officeDocument/2006/relationships/image" Target="../media/image38.wmf"/><Relationship Id="rId7" Type="http://schemas.openxmlformats.org/officeDocument/2006/relationships/image" Target="../media/image40.wmf"/><Relationship Id="rId2" Type="http://schemas.openxmlformats.org/officeDocument/2006/relationships/oleObject" Target="../embeddings/oleObject33.bin"/><Relationship Id="rId1" Type="http://schemas.openxmlformats.org/officeDocument/2006/relationships/slideLayout" Target="../slideLayouts/slideLayout2.xml"/><Relationship Id="rId6" Type="http://schemas.openxmlformats.org/officeDocument/2006/relationships/oleObject" Target="../embeddings/oleObject35.bin"/><Relationship Id="rId5" Type="http://schemas.openxmlformats.org/officeDocument/2006/relationships/image" Target="../media/image39.wmf"/><Relationship Id="rId4" Type="http://schemas.openxmlformats.org/officeDocument/2006/relationships/oleObject" Target="../embeddings/oleObject34.bin"/></Relationships>
</file>

<file path=ppt/slides/_rels/slide12.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36.bin"/><Relationship Id="rId1" Type="http://schemas.openxmlformats.org/officeDocument/2006/relationships/slideLayout" Target="../slideLayouts/slideLayout2.xml"/><Relationship Id="rId5" Type="http://schemas.openxmlformats.org/officeDocument/2006/relationships/image" Target="../media/image42.wmf"/><Relationship Id="rId4" Type="http://schemas.openxmlformats.org/officeDocument/2006/relationships/oleObject" Target="../embeddings/oleObject37.bin"/></Relationships>
</file>

<file path=ppt/slides/_rels/slide13.x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oleObject" Target="../embeddings/oleObject38.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39.bin"/><Relationship Id="rId1" Type="http://schemas.openxmlformats.org/officeDocument/2006/relationships/slideLayout" Target="../slideLayouts/slideLayout2.xml"/><Relationship Id="rId5" Type="http://schemas.openxmlformats.org/officeDocument/2006/relationships/image" Target="../media/image45.wmf"/><Relationship Id="rId4" Type="http://schemas.openxmlformats.org/officeDocument/2006/relationships/oleObject" Target="../embeddings/oleObject40.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4.bin"/><Relationship Id="rId3" Type="http://schemas.openxmlformats.org/officeDocument/2006/relationships/image" Target="../media/image46.wmf"/><Relationship Id="rId7" Type="http://schemas.openxmlformats.org/officeDocument/2006/relationships/image" Target="../media/image48.wmf"/><Relationship Id="rId2" Type="http://schemas.openxmlformats.org/officeDocument/2006/relationships/oleObject" Target="../embeddings/oleObject41.bin"/><Relationship Id="rId1" Type="http://schemas.openxmlformats.org/officeDocument/2006/relationships/slideLayout" Target="../slideLayouts/slideLayout2.xml"/><Relationship Id="rId6" Type="http://schemas.openxmlformats.org/officeDocument/2006/relationships/oleObject" Target="../embeddings/oleObject43.bin"/><Relationship Id="rId5" Type="http://schemas.openxmlformats.org/officeDocument/2006/relationships/image" Target="../media/image47.wmf"/><Relationship Id="rId4" Type="http://schemas.openxmlformats.org/officeDocument/2006/relationships/oleObject" Target="../embeddings/oleObject42.bin"/><Relationship Id="rId9" Type="http://schemas.openxmlformats.org/officeDocument/2006/relationships/image" Target="../media/image49.w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wmf"/><Relationship Id="rId2" Type="http://schemas.openxmlformats.org/officeDocument/2006/relationships/oleObject" Target="../embeddings/oleObject45.bin"/><Relationship Id="rId1" Type="http://schemas.openxmlformats.org/officeDocument/2006/relationships/slideLayout" Target="../slideLayouts/slideLayout2.xml"/><Relationship Id="rId5" Type="http://schemas.openxmlformats.org/officeDocument/2006/relationships/image" Target="../media/image51.wmf"/><Relationship Id="rId4" Type="http://schemas.openxmlformats.org/officeDocument/2006/relationships/oleObject" Target="../embeddings/oleObject46.bin"/></Relationships>
</file>

<file path=ppt/slides/_rels/slide18.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47.bin"/><Relationship Id="rId1" Type="http://schemas.openxmlformats.org/officeDocument/2006/relationships/slideLayout" Target="../slideLayouts/slideLayout2.xml"/><Relationship Id="rId5" Type="http://schemas.openxmlformats.org/officeDocument/2006/relationships/image" Target="../media/image53.wmf"/><Relationship Id="rId4" Type="http://schemas.openxmlformats.org/officeDocument/2006/relationships/oleObject" Target="../embeddings/oleObject48.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59.wmf"/><Relationship Id="rId3" Type="http://schemas.openxmlformats.org/officeDocument/2006/relationships/image" Target="../media/image54.wmf"/><Relationship Id="rId7" Type="http://schemas.openxmlformats.org/officeDocument/2006/relationships/image" Target="../media/image56.wmf"/><Relationship Id="rId12" Type="http://schemas.openxmlformats.org/officeDocument/2006/relationships/oleObject" Target="../embeddings/oleObject54.bin"/><Relationship Id="rId2" Type="http://schemas.openxmlformats.org/officeDocument/2006/relationships/oleObject" Target="../embeddings/oleObject49.bin"/><Relationship Id="rId1" Type="http://schemas.openxmlformats.org/officeDocument/2006/relationships/slideLayout" Target="../slideLayouts/slideLayout2.xml"/><Relationship Id="rId6" Type="http://schemas.openxmlformats.org/officeDocument/2006/relationships/oleObject" Target="../embeddings/oleObject51.bin"/><Relationship Id="rId11" Type="http://schemas.openxmlformats.org/officeDocument/2006/relationships/image" Target="../media/image58.wmf"/><Relationship Id="rId5" Type="http://schemas.openxmlformats.org/officeDocument/2006/relationships/image" Target="../media/image55.wmf"/><Relationship Id="rId10" Type="http://schemas.openxmlformats.org/officeDocument/2006/relationships/oleObject" Target="../embeddings/oleObject53.bin"/><Relationship Id="rId4" Type="http://schemas.openxmlformats.org/officeDocument/2006/relationships/oleObject" Target="../embeddings/oleObject50.bin"/><Relationship Id="rId9" Type="http://schemas.openxmlformats.org/officeDocument/2006/relationships/image" Target="../media/image5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64.wmf"/><Relationship Id="rId3" Type="http://schemas.openxmlformats.org/officeDocument/2006/relationships/image" Target="../media/image54.wmf"/><Relationship Id="rId7" Type="http://schemas.openxmlformats.org/officeDocument/2006/relationships/image" Target="../media/image61.wmf"/><Relationship Id="rId12" Type="http://schemas.openxmlformats.org/officeDocument/2006/relationships/oleObject" Target="../embeddings/oleObject60.bin"/><Relationship Id="rId2" Type="http://schemas.openxmlformats.org/officeDocument/2006/relationships/oleObject" Target="../embeddings/oleObject55.bin"/><Relationship Id="rId1" Type="http://schemas.openxmlformats.org/officeDocument/2006/relationships/slideLayout" Target="../slideLayouts/slideLayout2.xml"/><Relationship Id="rId6" Type="http://schemas.openxmlformats.org/officeDocument/2006/relationships/oleObject" Target="../embeddings/oleObject57.bin"/><Relationship Id="rId11" Type="http://schemas.openxmlformats.org/officeDocument/2006/relationships/image" Target="../media/image63.wmf"/><Relationship Id="rId5" Type="http://schemas.openxmlformats.org/officeDocument/2006/relationships/image" Target="../media/image60.w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62.w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64.bin"/><Relationship Id="rId3" Type="http://schemas.openxmlformats.org/officeDocument/2006/relationships/image" Target="../media/image65.wmf"/><Relationship Id="rId7" Type="http://schemas.openxmlformats.org/officeDocument/2006/relationships/image" Target="../media/image67.wmf"/><Relationship Id="rId2" Type="http://schemas.openxmlformats.org/officeDocument/2006/relationships/oleObject" Target="../embeddings/oleObject61.bin"/><Relationship Id="rId1" Type="http://schemas.openxmlformats.org/officeDocument/2006/relationships/slideLayout" Target="../slideLayouts/slideLayout2.xml"/><Relationship Id="rId6" Type="http://schemas.openxmlformats.org/officeDocument/2006/relationships/oleObject" Target="../embeddings/oleObject63.bin"/><Relationship Id="rId5" Type="http://schemas.openxmlformats.org/officeDocument/2006/relationships/image" Target="../media/image66.wmf"/><Relationship Id="rId4" Type="http://schemas.openxmlformats.org/officeDocument/2006/relationships/oleObject" Target="../embeddings/oleObject62.bin"/><Relationship Id="rId9" Type="http://schemas.openxmlformats.org/officeDocument/2006/relationships/image" Target="../media/image68.wmf"/></Relationships>
</file>

<file path=ppt/slides/_rels/slide22.x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oleObject" Target="../embeddings/oleObject65.bin"/><Relationship Id="rId1" Type="http://schemas.openxmlformats.org/officeDocument/2006/relationships/slideLayout" Target="../slideLayouts/slideLayout2.xml"/><Relationship Id="rId4" Type="http://schemas.openxmlformats.org/officeDocument/2006/relationships/image" Target="../media/image70.emf"/></Relationships>
</file>

<file path=ppt/slides/_rels/slide23.xml.rels><?xml version="1.0" encoding="UTF-8" standalone="yes"?>
<Relationships xmlns="http://schemas.openxmlformats.org/package/2006/relationships"><Relationship Id="rId3" Type="http://schemas.openxmlformats.org/officeDocument/2006/relationships/image" Target="../media/image71.emf"/><Relationship Id="rId2" Type="http://schemas.openxmlformats.org/officeDocument/2006/relationships/oleObject" Target="../embeddings/oleObject66.bin"/><Relationship Id="rId1" Type="http://schemas.openxmlformats.org/officeDocument/2006/relationships/slideLayout" Target="../slideLayouts/slideLayout2.xml"/><Relationship Id="rId5" Type="http://schemas.openxmlformats.org/officeDocument/2006/relationships/image" Target="../media/image72.emf"/><Relationship Id="rId4" Type="http://schemas.openxmlformats.org/officeDocument/2006/relationships/oleObject" Target="../embeddings/oleObject67.bin"/></Relationships>
</file>

<file path=ppt/slides/_rels/slide24.xml.rels><?xml version="1.0" encoding="UTF-8" standalone="yes"?>
<Relationships xmlns="http://schemas.openxmlformats.org/package/2006/relationships"><Relationship Id="rId3" Type="http://schemas.openxmlformats.org/officeDocument/2006/relationships/image" Target="../media/image73.emf"/><Relationship Id="rId2" Type="http://schemas.openxmlformats.org/officeDocument/2006/relationships/oleObject" Target="../embeddings/oleObject68.bin"/><Relationship Id="rId1" Type="http://schemas.openxmlformats.org/officeDocument/2006/relationships/slideLayout" Target="../slideLayouts/slideLayout2.xml"/><Relationship Id="rId5" Type="http://schemas.openxmlformats.org/officeDocument/2006/relationships/image" Target="../media/image74.wmf"/><Relationship Id="rId4" Type="http://schemas.openxmlformats.org/officeDocument/2006/relationships/oleObject" Target="../embeddings/oleObject69.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image" Target="../media/image75.wmf"/><Relationship Id="rId7" Type="http://schemas.openxmlformats.org/officeDocument/2006/relationships/image" Target="../media/image76.wmf"/><Relationship Id="rId2" Type="http://schemas.openxmlformats.org/officeDocument/2006/relationships/oleObject" Target="../embeddings/oleObject70.bin"/><Relationship Id="rId1" Type="http://schemas.openxmlformats.org/officeDocument/2006/relationships/slideLayout" Target="../slideLayouts/slideLayout2.xml"/><Relationship Id="rId6" Type="http://schemas.openxmlformats.org/officeDocument/2006/relationships/oleObject" Target="../embeddings/oleObject72.bin"/><Relationship Id="rId5" Type="http://schemas.openxmlformats.org/officeDocument/2006/relationships/image" Target="../media/image66.wmf"/><Relationship Id="rId4" Type="http://schemas.openxmlformats.org/officeDocument/2006/relationships/oleObject" Target="../embeddings/oleObject71.bin"/><Relationship Id="rId9" Type="http://schemas.openxmlformats.org/officeDocument/2006/relationships/image" Target="../media/image68.wmf"/></Relationships>
</file>

<file path=ppt/slides/_rels/slide26.xml.rels><?xml version="1.0" encoding="UTF-8" standalone="yes"?>
<Relationships xmlns="http://schemas.openxmlformats.org/package/2006/relationships"><Relationship Id="rId3" Type="http://schemas.openxmlformats.org/officeDocument/2006/relationships/image" Target="../media/image77.wmf"/><Relationship Id="rId7" Type="http://schemas.openxmlformats.org/officeDocument/2006/relationships/image" Target="../media/image79.wmf"/><Relationship Id="rId2" Type="http://schemas.openxmlformats.org/officeDocument/2006/relationships/oleObject" Target="../embeddings/oleObject74.bin"/><Relationship Id="rId1" Type="http://schemas.openxmlformats.org/officeDocument/2006/relationships/slideLayout" Target="../slideLayouts/slideLayout2.xml"/><Relationship Id="rId6" Type="http://schemas.openxmlformats.org/officeDocument/2006/relationships/oleObject" Target="../embeddings/oleObject76.bin"/><Relationship Id="rId5" Type="http://schemas.openxmlformats.org/officeDocument/2006/relationships/image" Target="../media/image78.wmf"/><Relationship Id="rId4" Type="http://schemas.openxmlformats.org/officeDocument/2006/relationships/oleObject" Target="../embeddings/oleObject75.bin"/></Relationships>
</file>

<file path=ppt/slides/_rels/slide27.xml.rels><?xml version="1.0" encoding="UTF-8" standalone="yes"?>
<Relationships xmlns="http://schemas.openxmlformats.org/package/2006/relationships"><Relationship Id="rId3" Type="http://schemas.openxmlformats.org/officeDocument/2006/relationships/image" Target="../media/image80.wmf"/><Relationship Id="rId2" Type="http://schemas.openxmlformats.org/officeDocument/2006/relationships/oleObject" Target="../embeddings/oleObject77.bin"/><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oleObject" Target="../embeddings/oleObject78.bin"/><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82.wmf"/><Relationship Id="rId7" Type="http://schemas.openxmlformats.org/officeDocument/2006/relationships/image" Target="../media/image84.wmf"/><Relationship Id="rId2" Type="http://schemas.openxmlformats.org/officeDocument/2006/relationships/oleObject" Target="../embeddings/oleObject79.bin"/><Relationship Id="rId1" Type="http://schemas.openxmlformats.org/officeDocument/2006/relationships/slideLayout" Target="../slideLayouts/slideLayout2.xml"/><Relationship Id="rId6" Type="http://schemas.openxmlformats.org/officeDocument/2006/relationships/oleObject" Target="../embeddings/oleObject81.bin"/><Relationship Id="rId5" Type="http://schemas.openxmlformats.org/officeDocument/2006/relationships/image" Target="../media/image83.emf"/><Relationship Id="rId4" Type="http://schemas.openxmlformats.org/officeDocument/2006/relationships/oleObject" Target="../embeddings/oleObject80.bin"/></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85.bin"/><Relationship Id="rId3" Type="http://schemas.openxmlformats.org/officeDocument/2006/relationships/image" Target="../media/image85.wmf"/><Relationship Id="rId7" Type="http://schemas.openxmlformats.org/officeDocument/2006/relationships/image" Target="../media/image86.wmf"/><Relationship Id="rId2" Type="http://schemas.openxmlformats.org/officeDocument/2006/relationships/oleObject" Target="../embeddings/oleObject82.bin"/><Relationship Id="rId1" Type="http://schemas.openxmlformats.org/officeDocument/2006/relationships/slideLayout" Target="../slideLayouts/slideLayout2.xml"/><Relationship Id="rId6" Type="http://schemas.openxmlformats.org/officeDocument/2006/relationships/oleObject" Target="../embeddings/oleObject84.bin"/><Relationship Id="rId5" Type="http://schemas.openxmlformats.org/officeDocument/2006/relationships/image" Target="../media/image66.wmf"/><Relationship Id="rId4" Type="http://schemas.openxmlformats.org/officeDocument/2006/relationships/oleObject" Target="../embeddings/oleObject83.bin"/><Relationship Id="rId9" Type="http://schemas.openxmlformats.org/officeDocument/2006/relationships/image" Target="../media/image68.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8" Type="http://schemas.openxmlformats.org/officeDocument/2006/relationships/image" Target="../media/image89.wmf"/><Relationship Id="rId13" Type="http://schemas.openxmlformats.org/officeDocument/2006/relationships/oleObject" Target="../embeddings/oleObject91.bin"/><Relationship Id="rId18" Type="http://schemas.openxmlformats.org/officeDocument/2006/relationships/image" Target="../media/image94.wmf"/><Relationship Id="rId3" Type="http://schemas.openxmlformats.org/officeDocument/2006/relationships/oleObject" Target="../embeddings/oleObject86.bin"/><Relationship Id="rId7" Type="http://schemas.openxmlformats.org/officeDocument/2006/relationships/oleObject" Target="../embeddings/oleObject88.bin"/><Relationship Id="rId12" Type="http://schemas.openxmlformats.org/officeDocument/2006/relationships/image" Target="../media/image91.wmf"/><Relationship Id="rId17" Type="http://schemas.openxmlformats.org/officeDocument/2006/relationships/oleObject" Target="../embeddings/oleObject93.bin"/><Relationship Id="rId2" Type="http://schemas.openxmlformats.org/officeDocument/2006/relationships/notesSlide" Target="../notesSlides/notesSlide1.xml"/><Relationship Id="rId16" Type="http://schemas.openxmlformats.org/officeDocument/2006/relationships/image" Target="../media/image93.wmf"/><Relationship Id="rId1" Type="http://schemas.openxmlformats.org/officeDocument/2006/relationships/slideLayout" Target="../slideLayouts/slideLayout6.xml"/><Relationship Id="rId6" Type="http://schemas.openxmlformats.org/officeDocument/2006/relationships/image" Target="../media/image88.wmf"/><Relationship Id="rId11" Type="http://schemas.openxmlformats.org/officeDocument/2006/relationships/oleObject" Target="../embeddings/oleObject90.bin"/><Relationship Id="rId5" Type="http://schemas.openxmlformats.org/officeDocument/2006/relationships/oleObject" Target="../embeddings/oleObject87.bin"/><Relationship Id="rId15" Type="http://schemas.openxmlformats.org/officeDocument/2006/relationships/oleObject" Target="../embeddings/oleObject92.bin"/><Relationship Id="rId10" Type="http://schemas.openxmlformats.org/officeDocument/2006/relationships/image" Target="../media/image90.wmf"/><Relationship Id="rId4" Type="http://schemas.openxmlformats.org/officeDocument/2006/relationships/image" Target="../media/image87.wmf"/><Relationship Id="rId9" Type="http://schemas.openxmlformats.org/officeDocument/2006/relationships/oleObject" Target="../embeddings/oleObject89.bin"/><Relationship Id="rId14" Type="http://schemas.openxmlformats.org/officeDocument/2006/relationships/image" Target="../media/image92.wmf"/></Relationships>
</file>

<file path=ppt/slides/_rels/slide33.x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oleObject" Target="../embeddings/oleObject94.bin"/><Relationship Id="rId7" Type="http://schemas.openxmlformats.org/officeDocument/2006/relationships/oleObject" Target="../embeddings/oleObject96.bin"/><Relationship Id="rId12" Type="http://schemas.openxmlformats.org/officeDocument/2006/relationships/image" Target="../media/image99.wmf"/><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96.wmf"/><Relationship Id="rId11" Type="http://schemas.openxmlformats.org/officeDocument/2006/relationships/oleObject" Target="../embeddings/oleObject98.bin"/><Relationship Id="rId5" Type="http://schemas.openxmlformats.org/officeDocument/2006/relationships/oleObject" Target="../embeddings/oleObject95.bin"/><Relationship Id="rId10" Type="http://schemas.openxmlformats.org/officeDocument/2006/relationships/image" Target="../media/image98.wmf"/><Relationship Id="rId4" Type="http://schemas.openxmlformats.org/officeDocument/2006/relationships/image" Target="../media/image95.wmf"/><Relationship Id="rId9" Type="http://schemas.openxmlformats.org/officeDocument/2006/relationships/oleObject" Target="../embeddings/oleObject97.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4.wmf"/><Relationship Id="rId3" Type="http://schemas.openxmlformats.org/officeDocument/2006/relationships/image" Target="../media/image9.wmf"/><Relationship Id="rId7" Type="http://schemas.openxmlformats.org/officeDocument/2006/relationships/image" Target="../media/image11.wmf"/><Relationship Id="rId12" Type="http://schemas.openxmlformats.org/officeDocument/2006/relationships/oleObject" Target="../embeddings/oleObject9.bin"/><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12.wmf"/></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3.bin"/><Relationship Id="rId13"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7.wmf"/><Relationship Id="rId12" Type="http://schemas.openxmlformats.org/officeDocument/2006/relationships/oleObject" Target="../embeddings/oleObject15.bin"/><Relationship Id="rId2"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12.bin"/><Relationship Id="rId11" Type="http://schemas.openxmlformats.org/officeDocument/2006/relationships/image" Target="../media/image19.wmf"/><Relationship Id="rId5" Type="http://schemas.openxmlformats.org/officeDocument/2006/relationships/image" Target="../media/image16.wmf"/><Relationship Id="rId10" Type="http://schemas.openxmlformats.org/officeDocument/2006/relationships/oleObject" Target="../embeddings/oleObject14.bin"/><Relationship Id="rId4" Type="http://schemas.openxmlformats.org/officeDocument/2006/relationships/oleObject" Target="../embeddings/oleObject11.bin"/><Relationship Id="rId9" Type="http://schemas.openxmlformats.org/officeDocument/2006/relationships/image" Target="../media/image18.wmf"/></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6.wmf"/><Relationship Id="rId3" Type="http://schemas.openxmlformats.org/officeDocument/2006/relationships/image" Target="../media/image21.wmf"/><Relationship Id="rId7" Type="http://schemas.openxmlformats.org/officeDocument/2006/relationships/image" Target="../media/image23.wmf"/><Relationship Id="rId12" Type="http://schemas.openxmlformats.org/officeDocument/2006/relationships/oleObject" Target="../embeddings/oleObject21.bin"/><Relationship Id="rId17" Type="http://schemas.openxmlformats.org/officeDocument/2006/relationships/image" Target="../media/image28.wmf"/><Relationship Id="rId2" Type="http://schemas.openxmlformats.org/officeDocument/2006/relationships/oleObject" Target="../embeddings/oleObject16.bin"/><Relationship Id="rId16" Type="http://schemas.openxmlformats.org/officeDocument/2006/relationships/oleObject" Target="../embeddings/oleObject23.bin"/><Relationship Id="rId1" Type="http://schemas.openxmlformats.org/officeDocument/2006/relationships/slideLayout" Target="../slideLayouts/slideLayout7.xml"/><Relationship Id="rId6" Type="http://schemas.openxmlformats.org/officeDocument/2006/relationships/oleObject" Target="../embeddings/oleObject18.bin"/><Relationship Id="rId11" Type="http://schemas.openxmlformats.org/officeDocument/2006/relationships/image" Target="../media/image25.wmf"/><Relationship Id="rId5" Type="http://schemas.openxmlformats.org/officeDocument/2006/relationships/image" Target="../media/image22.wmf"/><Relationship Id="rId15" Type="http://schemas.openxmlformats.org/officeDocument/2006/relationships/image" Target="../media/image27.w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4.wmf"/><Relationship Id="rId14" Type="http://schemas.openxmlformats.org/officeDocument/2006/relationships/oleObject" Target="../embeddings/oleObject22.bin"/></Relationships>
</file>

<file path=ppt/slides/_rels/slide8.xml.rels><?xml version="1.0" encoding="UTF-8" standalone="yes"?>
<Relationships xmlns="http://schemas.openxmlformats.org/package/2006/relationships"><Relationship Id="rId3" Type="http://schemas.openxmlformats.org/officeDocument/2006/relationships/image" Target="../media/image29.emf"/><Relationship Id="rId7" Type="http://schemas.openxmlformats.org/officeDocument/2006/relationships/image" Target="../media/image31.wmf"/><Relationship Id="rId2" Type="http://schemas.openxmlformats.org/officeDocument/2006/relationships/oleObject" Target="../embeddings/oleObject24.bin"/><Relationship Id="rId1" Type="http://schemas.openxmlformats.org/officeDocument/2006/relationships/slideLayout" Target="../slideLayouts/slideLayout6.xml"/><Relationship Id="rId6" Type="http://schemas.openxmlformats.org/officeDocument/2006/relationships/oleObject" Target="../embeddings/oleObject26.bin"/><Relationship Id="rId5" Type="http://schemas.openxmlformats.org/officeDocument/2006/relationships/image" Target="../media/image30.wmf"/><Relationship Id="rId4" Type="http://schemas.openxmlformats.org/officeDocument/2006/relationships/oleObject" Target="../embeddings/oleObject25.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32.wmf"/><Relationship Id="rId7" Type="http://schemas.openxmlformats.org/officeDocument/2006/relationships/image" Target="../media/image34.wmf"/><Relationship Id="rId2" Type="http://schemas.openxmlformats.org/officeDocument/2006/relationships/oleObject" Target="../embeddings/oleObject27.bin"/><Relationship Id="rId1" Type="http://schemas.openxmlformats.org/officeDocument/2006/relationships/slideLayout" Target="../slideLayouts/slideLayout6.xml"/><Relationship Id="rId6" Type="http://schemas.openxmlformats.org/officeDocument/2006/relationships/oleObject" Target="../embeddings/oleObject29.bin"/><Relationship Id="rId5" Type="http://schemas.openxmlformats.org/officeDocument/2006/relationships/image" Target="../media/image33.wmf"/><Relationship Id="rId4" Type="http://schemas.openxmlformats.org/officeDocument/2006/relationships/oleObject" Target="../embeddings/oleObject28.bin"/><Relationship Id="rId9" Type="http://schemas.openxmlformats.org/officeDocument/2006/relationships/image" Target="../media/image3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Underrubrik 2"/>
          <p:cNvSpPr>
            <a:spLocks noGrp="1"/>
          </p:cNvSpPr>
          <p:nvPr>
            <p:ph type="subTitle" idx="1"/>
          </p:nvPr>
        </p:nvSpPr>
        <p:spPr/>
        <p:txBody>
          <a:bodyPr>
            <a:normAutofit lnSpcReduction="10000"/>
          </a:bodyPr>
          <a:lstStyle/>
          <a:p>
            <a:r>
              <a:rPr lang="en-US" b="1" dirty="0"/>
              <a:t>Chemical Reaction Engineering</a:t>
            </a:r>
            <a:r>
              <a:rPr lang="en-US" dirty="0"/>
              <a:t> (CRE) is the field that studies the rates and mechanisms of chemical reactions and the design of the reactors in which they take place.</a:t>
            </a:r>
            <a:endParaRPr lang="sv-SE" dirty="0"/>
          </a:p>
          <a:p>
            <a:endParaRPr lang="sv-SE" dirty="0"/>
          </a:p>
        </p:txBody>
      </p:sp>
      <p:sp>
        <p:nvSpPr>
          <p:cNvPr id="2" name="Rubrik 1"/>
          <p:cNvSpPr>
            <a:spLocks noGrp="1"/>
          </p:cNvSpPr>
          <p:nvPr>
            <p:ph type="ctrTitle"/>
          </p:nvPr>
        </p:nvSpPr>
        <p:spPr/>
        <p:txBody>
          <a:bodyPr/>
          <a:lstStyle/>
          <a:p>
            <a:r>
              <a:rPr lang="sv-SE" dirty="0" err="1">
                <a:solidFill>
                  <a:schemeClr val="tx1"/>
                </a:solidFill>
              </a:rPr>
              <a:t>Lecture</a:t>
            </a:r>
            <a:r>
              <a:rPr lang="sv-SE" dirty="0">
                <a:solidFill>
                  <a:schemeClr val="tx1"/>
                </a:solidFill>
              </a:rPr>
              <a:t> 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 </a:t>
            </a:r>
            <a:r>
              <a:rPr lang="en-US" dirty="0">
                <a:solidFill>
                  <a:srgbClr val="0070C0"/>
                </a:solidFill>
                <a:cs typeface="Arial" pitchFamily="34" charset="0"/>
              </a:rPr>
              <a:t>Liquid Phase </a:t>
            </a:r>
            <a:r>
              <a:rPr lang="en-US" dirty="0">
                <a:solidFill>
                  <a:srgbClr val="FF00FF"/>
                </a:solidFill>
                <a:cs typeface="Arial" pitchFamily="34" charset="0"/>
              </a:rPr>
              <a:t>PFR</a:t>
            </a:r>
            <a:endParaRPr lang="en-US" dirty="0"/>
          </a:p>
        </p:txBody>
      </p:sp>
      <p:sp>
        <p:nvSpPr>
          <p:cNvPr id="3" name="Slide Number Placeholder 2"/>
          <p:cNvSpPr>
            <a:spLocks noGrp="1"/>
          </p:cNvSpPr>
          <p:nvPr>
            <p:ph type="sldNum" sz="quarter" idx="12"/>
          </p:nvPr>
        </p:nvSpPr>
        <p:spPr/>
        <p:txBody>
          <a:bodyPr/>
          <a:lstStyle/>
          <a:p>
            <a:fld id="{7E8078BA-47AF-BA4B-9ED3-ACB5F50E2099}" type="slidenum">
              <a:rPr lang="sv-SE" smtClean="0"/>
              <a:pPr/>
              <a:t>10</a:t>
            </a:fld>
            <a:endParaRPr lang="sv-SE"/>
          </a:p>
        </p:txBody>
      </p:sp>
      <p:sp>
        <p:nvSpPr>
          <p:cNvPr id="15" name="Content Placeholder 14"/>
          <p:cNvSpPr>
            <a:spLocks noGrp="1"/>
          </p:cNvSpPr>
          <p:nvPr>
            <p:ph sz="quarter" idx="1"/>
          </p:nvPr>
        </p:nvSpPr>
        <p:spPr/>
        <p:txBody>
          <a:bodyPr/>
          <a:lstStyle/>
          <a:p>
            <a:pPr marL="0" indent="0">
              <a:buNone/>
            </a:pPr>
            <a:r>
              <a:rPr lang="en-US" dirty="0">
                <a:latin typeface="Arial" pitchFamily="34" charset="0"/>
                <a:cs typeface="Arial" pitchFamily="34" charset="0"/>
              </a:rPr>
              <a:t>Complex Reactions</a:t>
            </a:r>
          </a:p>
          <a:p>
            <a:pPr marL="0" indent="0">
              <a:buNone/>
            </a:pPr>
            <a:endParaRPr lang="en-US" dirty="0">
              <a:latin typeface="Arial" pitchFamily="34" charset="0"/>
              <a:cs typeface="Arial" pitchFamily="34" charset="0"/>
            </a:endParaRPr>
          </a:p>
          <a:p>
            <a:pPr marL="0" indent="0">
              <a:buNone/>
            </a:pPr>
            <a:endParaRPr lang="en-US" dirty="0">
              <a:latin typeface="Arial" pitchFamily="34" charset="0"/>
              <a:cs typeface="Arial" pitchFamily="34" charset="0"/>
            </a:endParaRPr>
          </a:p>
          <a:p>
            <a:pPr marL="0" indent="0">
              <a:buNone/>
            </a:pPr>
            <a:endParaRPr lang="en-US" dirty="0">
              <a:latin typeface="Arial" pitchFamily="34" charset="0"/>
              <a:cs typeface="Arial" pitchFamily="34" charset="0"/>
            </a:endParaRPr>
          </a:p>
          <a:p>
            <a:pPr marL="0" indent="0">
              <a:buNone/>
            </a:pPr>
            <a:endParaRPr lang="en-US" sz="1100" dirty="0">
              <a:latin typeface="Arial" pitchFamily="34" charset="0"/>
              <a:cs typeface="Arial" pitchFamily="34" charset="0"/>
            </a:endParaRPr>
          </a:p>
          <a:p>
            <a:pPr marL="0" indent="0">
              <a:buNone/>
            </a:pPr>
            <a:r>
              <a:rPr lang="en-US" b="1" dirty="0">
                <a:solidFill>
                  <a:srgbClr val="FFC000"/>
                </a:solidFill>
                <a:latin typeface="Arial" pitchFamily="34" charset="0"/>
                <a:cs typeface="Arial" pitchFamily="34" charset="0"/>
              </a:rPr>
              <a:t>1) Mole Balance </a:t>
            </a:r>
            <a:r>
              <a:rPr lang="en-US" dirty="0">
                <a:latin typeface="Arial" pitchFamily="34" charset="0"/>
                <a:cs typeface="Arial" pitchFamily="34" charset="0"/>
              </a:rPr>
              <a:t>on each and every species</a:t>
            </a:r>
            <a:endParaRPr lang="en-US" b="1" dirty="0">
              <a:solidFill>
                <a:srgbClr val="FFC000"/>
              </a:solidFill>
              <a:latin typeface="Arial" pitchFamily="34" charset="0"/>
              <a:cs typeface="Arial" pitchFamily="34" charset="0"/>
            </a:endParaRPr>
          </a:p>
          <a:p>
            <a:pPr marL="0" indent="0">
              <a:buNone/>
            </a:pPr>
            <a:endParaRPr lang="en-US" dirty="0">
              <a:latin typeface="Arial" pitchFamily="34" charset="0"/>
              <a:cs typeface="Arial" pitchFamily="34" charset="0"/>
            </a:endParaRPr>
          </a:p>
        </p:txBody>
      </p:sp>
      <p:graphicFrame>
        <p:nvGraphicFramePr>
          <p:cNvPr id="16" name="Object 15"/>
          <p:cNvGraphicFramePr>
            <a:graphicFrameLocks noChangeAspect="1"/>
          </p:cNvGraphicFramePr>
          <p:nvPr>
            <p:extLst>
              <p:ext uri="{D42A27DB-BD31-4B8C-83A1-F6EECF244321}">
                <p14:modId xmlns:p14="http://schemas.microsoft.com/office/powerpoint/2010/main" val="3335086327"/>
              </p:ext>
            </p:extLst>
          </p:nvPr>
        </p:nvGraphicFramePr>
        <p:xfrm>
          <a:off x="1187450" y="2133600"/>
          <a:ext cx="2419350" cy="1096963"/>
        </p:xfrm>
        <a:graphic>
          <a:graphicData uri="http://schemas.openxmlformats.org/presentationml/2006/ole">
            <mc:AlternateContent xmlns:mc="http://schemas.openxmlformats.org/markup-compatibility/2006">
              <mc:Choice xmlns:v="urn:schemas-microsoft-com:vml" Requires="v">
                <p:oleObj name="Equation" r:id="rId2" imgW="1066800" imgH="482600" progId="Equation.3">
                  <p:embed/>
                </p:oleObj>
              </mc:Choice>
              <mc:Fallback>
                <p:oleObj name="Equation" r:id="rId2" imgW="1066800" imgH="4826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133600"/>
                        <a:ext cx="2419350" cy="10969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17" name="Object 16"/>
          <p:cNvGraphicFramePr>
            <a:graphicFrameLocks noChangeAspect="1"/>
          </p:cNvGraphicFramePr>
          <p:nvPr>
            <p:extLst>
              <p:ext uri="{D42A27DB-BD31-4B8C-83A1-F6EECF244321}">
                <p14:modId xmlns:p14="http://schemas.microsoft.com/office/powerpoint/2010/main" val="2115510176"/>
              </p:ext>
            </p:extLst>
          </p:nvPr>
        </p:nvGraphicFramePr>
        <p:xfrm>
          <a:off x="1216224" y="4318529"/>
          <a:ext cx="4651920" cy="2251075"/>
        </p:xfrm>
        <a:graphic>
          <a:graphicData uri="http://schemas.openxmlformats.org/presentationml/2006/ole">
            <mc:AlternateContent xmlns:mc="http://schemas.openxmlformats.org/markup-compatibility/2006">
              <mc:Choice xmlns:v="urn:schemas-microsoft-com:vml" Requires="v">
                <p:oleObj name="Equation" r:id="rId4" imgW="2095200" imgH="990360" progId="Equation.3">
                  <p:embed/>
                </p:oleObj>
              </mc:Choice>
              <mc:Fallback>
                <p:oleObj name="Equation" r:id="rId4" imgW="2095200" imgH="990360" progId="Equation.3">
                  <p:embed/>
                  <p:pic>
                    <p:nvPicPr>
                      <p:cNvPr id="0" name="Object 2"/>
                      <p:cNvPicPr>
                        <a:picLocks noChangeAspect="1" noChangeArrowheads="1"/>
                      </p:cNvPicPr>
                      <p:nvPr/>
                    </p:nvPicPr>
                    <p:blipFill>
                      <a:blip r:embed="rId5"/>
                      <a:srcRect/>
                      <a:stretch>
                        <a:fillRect/>
                      </a:stretch>
                    </p:blipFill>
                    <p:spPr bwMode="auto">
                      <a:xfrm>
                        <a:off x="1216224" y="4318529"/>
                        <a:ext cx="4651920" cy="2251075"/>
                      </a:xfrm>
                      <a:prstGeom prst="rect">
                        <a:avLst/>
                      </a:prstGeom>
                      <a:noFill/>
                      <a:ln>
                        <a:noFill/>
                      </a:ln>
                    </p:spPr>
                  </p:pic>
                </p:oleObj>
              </mc:Fallback>
            </mc:AlternateContent>
          </a:graphicData>
        </a:graphic>
      </p:graphicFrame>
      <p:sp>
        <p:nvSpPr>
          <p:cNvPr id="5" name="TextBox 4">
            <a:extLst>
              <a:ext uri="{FF2B5EF4-FFF2-40B4-BE49-F238E27FC236}">
                <a16:creationId xmlns:a16="http://schemas.microsoft.com/office/drawing/2014/main" id="{FE6D0220-30E1-88B1-9A2E-63482D48E1A4}"/>
              </a:ext>
            </a:extLst>
          </p:cNvPr>
          <p:cNvSpPr txBox="1"/>
          <p:nvPr/>
        </p:nvSpPr>
        <p:spPr>
          <a:xfrm>
            <a:off x="1641216" y="2720635"/>
            <a:ext cx="576064" cy="523220"/>
          </a:xfrm>
          <a:prstGeom prst="rect">
            <a:avLst/>
          </a:prstGeom>
          <a:noFill/>
        </p:spPr>
        <p:txBody>
          <a:bodyPr wrap="square" rtlCol="0">
            <a:spAutoFit/>
          </a:bodyPr>
          <a:lstStyle/>
          <a:p>
            <a:r>
              <a:rPr lang="en-US" sz="2800" b="1" dirty="0">
                <a:latin typeface="Bahnschrift SemiLight Condensed" panose="020B0502040204020203" pitchFamily="34" charset="0"/>
              </a:rPr>
              <a:t>2</a:t>
            </a:r>
            <a:endParaRPr lang="en-IN" sz="2800" b="1" dirty="0">
              <a:latin typeface="Bahnschrift SemiLight Condensed" panose="020B0502040204020203" pitchFamily="34" charset="0"/>
            </a:endParaRPr>
          </a:p>
        </p:txBody>
      </p:sp>
    </p:spTree>
    <p:extLst>
      <p:ext uri="{BB962C8B-B14F-4D97-AF65-F5344CB8AC3E}">
        <p14:creationId xmlns:p14="http://schemas.microsoft.com/office/powerpoint/2010/main" val="3638168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 </a:t>
            </a:r>
            <a:r>
              <a:rPr lang="en-US" dirty="0">
                <a:solidFill>
                  <a:srgbClr val="0070C0"/>
                </a:solidFill>
                <a:cs typeface="Arial" pitchFamily="34" charset="0"/>
              </a:rPr>
              <a:t>Liquid Phase </a:t>
            </a:r>
            <a:r>
              <a:rPr lang="en-US" dirty="0">
                <a:solidFill>
                  <a:srgbClr val="FF00FF"/>
                </a:solidFill>
                <a:cs typeface="Arial" pitchFamily="34" charset="0"/>
              </a:rPr>
              <a:t>PFR</a:t>
            </a:r>
            <a:endParaRPr lang="en-US" dirty="0"/>
          </a:p>
        </p:txBody>
      </p:sp>
      <p:sp>
        <p:nvSpPr>
          <p:cNvPr id="3" name="Slide Number Placeholder 2"/>
          <p:cNvSpPr>
            <a:spLocks noGrp="1"/>
          </p:cNvSpPr>
          <p:nvPr>
            <p:ph type="sldNum" sz="quarter" idx="12"/>
          </p:nvPr>
        </p:nvSpPr>
        <p:spPr/>
        <p:txBody>
          <a:bodyPr/>
          <a:lstStyle/>
          <a:p>
            <a:fld id="{7E8078BA-47AF-BA4B-9ED3-ACB5F50E2099}" type="slidenum">
              <a:rPr lang="sv-SE" smtClean="0"/>
              <a:pPr/>
              <a:t>11</a:t>
            </a:fld>
            <a:endParaRPr lang="sv-SE"/>
          </a:p>
        </p:txBody>
      </p:sp>
      <p:sp>
        <p:nvSpPr>
          <p:cNvPr id="12" name="Rektangel 21"/>
          <p:cNvSpPr/>
          <p:nvPr/>
        </p:nvSpPr>
        <p:spPr>
          <a:xfrm>
            <a:off x="914400" y="1433414"/>
            <a:ext cx="7135812" cy="4031873"/>
          </a:xfrm>
          <a:prstGeom prst="rect">
            <a:avLst/>
          </a:prstGeom>
        </p:spPr>
        <p:txBody>
          <a:bodyPr>
            <a:spAutoFit/>
          </a:bodyPr>
          <a:lstStyle/>
          <a:p>
            <a:pPr defTabSz="914400">
              <a:defRPr/>
            </a:pPr>
            <a:r>
              <a:rPr lang="en-US" sz="2800" b="1" dirty="0">
                <a:solidFill>
                  <a:srgbClr val="E818CA"/>
                </a:solidFill>
                <a:latin typeface="Arial" pitchFamily="34" charset="0"/>
                <a:cs typeface="Arial" pitchFamily="34" charset="0"/>
              </a:rPr>
              <a:t>2) Rate Laws:</a:t>
            </a:r>
          </a:p>
          <a:p>
            <a:pPr marL="514350" indent="-514350" fontAlgn="auto">
              <a:spcBef>
                <a:spcPts val="0"/>
              </a:spcBef>
              <a:spcAft>
                <a:spcPts val="0"/>
              </a:spcAft>
              <a:defRPr/>
            </a:pPr>
            <a:r>
              <a:rPr lang="en-US" sz="2400" b="1" dirty="0">
                <a:ln w="12700">
                  <a:noFill/>
                  <a:prstDash val="solid"/>
                </a:ln>
                <a:latin typeface="Arial" pitchFamily="34" charset="0"/>
                <a:cs typeface="Arial" pitchFamily="34" charset="0"/>
              </a:rPr>
              <a:t>	Net </a:t>
            </a:r>
            <a:r>
              <a:rPr lang="en-US" sz="2400" b="1" dirty="0">
                <a:latin typeface="Arial" pitchFamily="34" charset="0"/>
                <a:cs typeface="Arial" pitchFamily="34" charset="0"/>
              </a:rPr>
              <a:t>Rates </a:t>
            </a:r>
            <a:endParaRPr lang="en-US" sz="2600" u="sng" dirty="0">
              <a:latin typeface="Arial" pitchFamily="34" charset="0"/>
              <a:cs typeface="Arial" pitchFamily="34" charset="0"/>
            </a:endParaRPr>
          </a:p>
          <a:p>
            <a:pPr marL="514350" indent="-514350" fontAlgn="auto">
              <a:spcBef>
                <a:spcPts val="0"/>
              </a:spcBef>
              <a:spcAft>
                <a:spcPts val="0"/>
              </a:spcAft>
              <a:defRPr/>
            </a:pPr>
            <a:endParaRPr lang="en-US" sz="2600" dirty="0">
              <a:latin typeface="Arial" pitchFamily="34" charset="0"/>
              <a:cs typeface="Arial" pitchFamily="34" charset="0"/>
            </a:endParaRPr>
          </a:p>
          <a:p>
            <a:pPr marL="514350" indent="-514350" fontAlgn="auto">
              <a:spcBef>
                <a:spcPts val="0"/>
              </a:spcBef>
              <a:spcAft>
                <a:spcPts val="0"/>
              </a:spcAft>
              <a:defRPr/>
            </a:pPr>
            <a:endParaRPr lang="en-US" sz="2600" dirty="0">
              <a:latin typeface="Arial" pitchFamily="34" charset="0"/>
              <a:cs typeface="Arial" pitchFamily="34" charset="0"/>
            </a:endParaRPr>
          </a:p>
          <a:p>
            <a:pPr marL="514350" indent="-514350" fontAlgn="auto">
              <a:spcBef>
                <a:spcPts val="0"/>
              </a:spcBef>
              <a:spcAft>
                <a:spcPts val="0"/>
              </a:spcAft>
              <a:defRPr/>
            </a:pPr>
            <a:r>
              <a:rPr lang="en-US" sz="2400" b="1" dirty="0">
                <a:solidFill>
                  <a:srgbClr val="E818CA"/>
                </a:solidFill>
                <a:latin typeface="Arial" pitchFamily="34" charset="0"/>
                <a:cs typeface="Arial" pitchFamily="34" charset="0"/>
              </a:rPr>
              <a:t>	</a:t>
            </a:r>
            <a:r>
              <a:rPr lang="en-US" sz="2400" b="1" dirty="0">
                <a:latin typeface="Arial" pitchFamily="34" charset="0"/>
                <a:cs typeface="Arial" pitchFamily="34" charset="0"/>
              </a:rPr>
              <a:t>Rate Laws</a:t>
            </a:r>
            <a:endParaRPr lang="en-US" sz="2600" dirty="0">
              <a:latin typeface="Arial" pitchFamily="34" charset="0"/>
              <a:cs typeface="Arial" pitchFamily="34" charset="0"/>
            </a:endParaRPr>
          </a:p>
          <a:p>
            <a:pPr marL="514350" indent="-514350" fontAlgn="auto">
              <a:spcBef>
                <a:spcPts val="0"/>
              </a:spcBef>
              <a:spcAft>
                <a:spcPts val="0"/>
              </a:spcAft>
              <a:defRPr/>
            </a:pPr>
            <a:endParaRPr lang="en-US" sz="2600" dirty="0">
              <a:latin typeface="Arial" pitchFamily="34" charset="0"/>
              <a:cs typeface="Arial" pitchFamily="34" charset="0"/>
            </a:endParaRPr>
          </a:p>
          <a:p>
            <a:pPr marL="514350" indent="-514350" fontAlgn="auto">
              <a:spcBef>
                <a:spcPts val="0"/>
              </a:spcBef>
              <a:spcAft>
                <a:spcPts val="0"/>
              </a:spcAft>
              <a:defRPr/>
            </a:pPr>
            <a:endParaRPr lang="en-US" sz="2600" dirty="0">
              <a:latin typeface="Arial" pitchFamily="34" charset="0"/>
              <a:cs typeface="Arial" pitchFamily="34" charset="0"/>
            </a:endParaRPr>
          </a:p>
          <a:p>
            <a:pPr marL="514350" indent="-514350" fontAlgn="auto">
              <a:spcBef>
                <a:spcPts val="0"/>
              </a:spcBef>
              <a:spcAft>
                <a:spcPts val="0"/>
              </a:spcAft>
              <a:defRPr/>
            </a:pPr>
            <a:r>
              <a:rPr lang="en-US" sz="2400" b="1" dirty="0">
                <a:ln w="12700">
                  <a:noFill/>
                  <a:prstDash val="solid"/>
                </a:ln>
                <a:latin typeface="Arial" pitchFamily="34" charset="0"/>
                <a:cs typeface="Arial" pitchFamily="34" charset="0"/>
              </a:rPr>
              <a:t>	Relative </a:t>
            </a:r>
            <a:r>
              <a:rPr lang="en-US" sz="2400" b="1" dirty="0">
                <a:latin typeface="Arial" pitchFamily="34" charset="0"/>
                <a:cs typeface="Arial" pitchFamily="34" charset="0"/>
              </a:rPr>
              <a:t>Rates</a:t>
            </a:r>
          </a:p>
          <a:p>
            <a:pPr marL="514350" indent="-514350" fontAlgn="auto">
              <a:spcBef>
                <a:spcPts val="0"/>
              </a:spcBef>
              <a:spcAft>
                <a:spcPts val="0"/>
              </a:spcAft>
              <a:defRPr/>
            </a:pPr>
            <a:r>
              <a:rPr lang="en-US" sz="2600" dirty="0">
                <a:latin typeface="Arial" pitchFamily="34" charset="0"/>
                <a:cs typeface="Arial" pitchFamily="34" charset="0"/>
              </a:rPr>
              <a:t>	</a:t>
            </a:r>
            <a:r>
              <a:rPr lang="en-US" sz="2400" dirty="0">
                <a:latin typeface="Arial" pitchFamily="34" charset="0"/>
                <a:cs typeface="Arial" pitchFamily="34" charset="0"/>
              </a:rPr>
              <a:t>Reaction 1</a:t>
            </a:r>
          </a:p>
          <a:p>
            <a:pPr marL="514350" indent="-514350" fontAlgn="auto">
              <a:spcBef>
                <a:spcPts val="0"/>
              </a:spcBef>
              <a:spcAft>
                <a:spcPts val="0"/>
              </a:spcAft>
              <a:defRPr/>
            </a:pPr>
            <a:endParaRPr lang="en-US" sz="2600" dirty="0">
              <a:latin typeface="Arial" pitchFamily="34" charset="0"/>
              <a:cs typeface="Arial" pitchFamily="34" charset="0"/>
            </a:endParaRPr>
          </a:p>
        </p:txBody>
      </p:sp>
      <p:graphicFrame>
        <p:nvGraphicFramePr>
          <p:cNvPr id="13" name="Object 2"/>
          <p:cNvGraphicFramePr>
            <a:graphicFrameLocks noChangeAspect="1"/>
          </p:cNvGraphicFramePr>
          <p:nvPr>
            <p:extLst>
              <p:ext uri="{D42A27DB-BD31-4B8C-83A1-F6EECF244321}">
                <p14:modId xmlns:p14="http://schemas.microsoft.com/office/powerpoint/2010/main" val="1150209854"/>
              </p:ext>
            </p:extLst>
          </p:nvPr>
        </p:nvGraphicFramePr>
        <p:xfrm>
          <a:off x="3314575" y="1843286"/>
          <a:ext cx="4651375" cy="1009650"/>
        </p:xfrm>
        <a:graphic>
          <a:graphicData uri="http://schemas.openxmlformats.org/presentationml/2006/ole">
            <mc:AlternateContent xmlns:mc="http://schemas.openxmlformats.org/markup-compatibility/2006">
              <mc:Choice xmlns:v="urn:schemas-microsoft-com:vml" Requires="v">
                <p:oleObj name="Equation" r:id="rId2" imgW="2108160" imgH="457200" progId="Equation.3">
                  <p:embed/>
                </p:oleObj>
              </mc:Choice>
              <mc:Fallback>
                <p:oleObj name="Equation" r:id="rId2" imgW="2108160" imgH="4572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14575" y="1843286"/>
                        <a:ext cx="4651375" cy="10096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14" name="Object 3"/>
          <p:cNvGraphicFramePr>
            <a:graphicFrameLocks noChangeAspect="1"/>
          </p:cNvGraphicFramePr>
          <p:nvPr>
            <p:extLst>
              <p:ext uri="{D42A27DB-BD31-4B8C-83A1-F6EECF244321}">
                <p14:modId xmlns:p14="http://schemas.microsoft.com/office/powerpoint/2010/main" val="1486794021"/>
              </p:ext>
            </p:extLst>
          </p:nvPr>
        </p:nvGraphicFramePr>
        <p:xfrm>
          <a:off x="3278485" y="3024560"/>
          <a:ext cx="2733675" cy="1052512"/>
        </p:xfrm>
        <a:graphic>
          <a:graphicData uri="http://schemas.openxmlformats.org/presentationml/2006/ole">
            <mc:AlternateContent xmlns:mc="http://schemas.openxmlformats.org/markup-compatibility/2006">
              <mc:Choice xmlns:v="urn:schemas-microsoft-com:vml" Requires="v">
                <p:oleObj name="Equation" r:id="rId4" imgW="1257120" imgH="482400" progId="Equation.3">
                  <p:embed/>
                </p:oleObj>
              </mc:Choice>
              <mc:Fallback>
                <p:oleObj name="Equation" r:id="rId4" imgW="1257120" imgH="482400" progId="Equation.3">
                  <p:embed/>
                  <p:pic>
                    <p:nvPicPr>
                      <p:cNvPr id="0" name=""/>
                      <p:cNvPicPr>
                        <a:picLocks noChangeAspect="1" noChangeArrowheads="1"/>
                      </p:cNvPicPr>
                      <p:nvPr/>
                    </p:nvPicPr>
                    <p:blipFill>
                      <a:blip r:embed="rId5"/>
                      <a:srcRect/>
                      <a:stretch>
                        <a:fillRect/>
                      </a:stretch>
                    </p:blipFill>
                    <p:spPr bwMode="auto">
                      <a:xfrm>
                        <a:off x="3278485" y="3024560"/>
                        <a:ext cx="2733675" cy="105251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18" name="Object 4"/>
          <p:cNvGraphicFramePr>
            <a:graphicFrameLocks noChangeAspect="1"/>
          </p:cNvGraphicFramePr>
          <p:nvPr>
            <p:extLst>
              <p:ext uri="{D42A27DB-BD31-4B8C-83A1-F6EECF244321}">
                <p14:modId xmlns:p14="http://schemas.microsoft.com/office/powerpoint/2010/main" val="725776123"/>
              </p:ext>
            </p:extLst>
          </p:nvPr>
        </p:nvGraphicFramePr>
        <p:xfrm>
          <a:off x="3581698" y="4170511"/>
          <a:ext cx="2430462" cy="2282825"/>
        </p:xfrm>
        <a:graphic>
          <a:graphicData uri="http://schemas.openxmlformats.org/presentationml/2006/ole">
            <mc:AlternateContent xmlns:mc="http://schemas.openxmlformats.org/markup-compatibility/2006">
              <mc:Choice xmlns:v="urn:schemas-microsoft-com:vml" Requires="v">
                <p:oleObj name="Equation" r:id="rId6" imgW="1168200" imgH="1091880" progId="Equation.DSMT4">
                  <p:embed/>
                </p:oleObj>
              </mc:Choice>
              <mc:Fallback>
                <p:oleObj name="Equation" r:id="rId6" imgW="1168200" imgH="1091880" progId="Equation.DSMT4">
                  <p:embed/>
                  <p:pic>
                    <p:nvPicPr>
                      <p:cNvPr id="0" name=""/>
                      <p:cNvPicPr>
                        <a:picLocks noChangeAspect="1" noChangeArrowheads="1"/>
                      </p:cNvPicPr>
                      <p:nvPr/>
                    </p:nvPicPr>
                    <p:blipFill>
                      <a:blip r:embed="rId7"/>
                      <a:srcRect/>
                      <a:stretch>
                        <a:fillRect/>
                      </a:stretch>
                    </p:blipFill>
                    <p:spPr bwMode="auto">
                      <a:xfrm>
                        <a:off x="3581698" y="4170511"/>
                        <a:ext cx="2430462" cy="2282825"/>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41142649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 </a:t>
            </a:r>
            <a:r>
              <a:rPr lang="en-US" dirty="0">
                <a:solidFill>
                  <a:srgbClr val="0070C0"/>
                </a:solidFill>
                <a:cs typeface="Arial" pitchFamily="34" charset="0"/>
              </a:rPr>
              <a:t>Liquid Phase </a:t>
            </a:r>
            <a:r>
              <a:rPr lang="en-US" dirty="0">
                <a:solidFill>
                  <a:srgbClr val="FF00FF"/>
                </a:solidFill>
                <a:cs typeface="Arial" pitchFamily="34" charset="0"/>
              </a:rPr>
              <a:t>PFR</a:t>
            </a:r>
            <a:endParaRPr lang="en-US" dirty="0"/>
          </a:p>
        </p:txBody>
      </p:sp>
      <p:sp>
        <p:nvSpPr>
          <p:cNvPr id="3" name="Slide Number Placeholder 2"/>
          <p:cNvSpPr>
            <a:spLocks noGrp="1"/>
          </p:cNvSpPr>
          <p:nvPr>
            <p:ph type="sldNum" sz="quarter" idx="12"/>
          </p:nvPr>
        </p:nvSpPr>
        <p:spPr/>
        <p:txBody>
          <a:bodyPr/>
          <a:lstStyle/>
          <a:p>
            <a:fld id="{7E8078BA-47AF-BA4B-9ED3-ACB5F50E2099}" type="slidenum">
              <a:rPr lang="sv-SE" smtClean="0"/>
              <a:pPr/>
              <a:t>12</a:t>
            </a:fld>
            <a:endParaRPr lang="sv-SE"/>
          </a:p>
        </p:txBody>
      </p:sp>
      <p:sp>
        <p:nvSpPr>
          <p:cNvPr id="12" name="Rektangel 21"/>
          <p:cNvSpPr/>
          <p:nvPr/>
        </p:nvSpPr>
        <p:spPr>
          <a:xfrm>
            <a:off x="914400" y="1433414"/>
            <a:ext cx="7135812" cy="1261884"/>
          </a:xfrm>
          <a:prstGeom prst="rect">
            <a:avLst/>
          </a:prstGeom>
        </p:spPr>
        <p:txBody>
          <a:bodyPr>
            <a:spAutoFit/>
          </a:bodyPr>
          <a:lstStyle/>
          <a:p>
            <a:pPr marL="514350" indent="-514350" fontAlgn="auto">
              <a:spcBef>
                <a:spcPts val="0"/>
              </a:spcBef>
              <a:spcAft>
                <a:spcPts val="0"/>
              </a:spcAft>
              <a:defRPr/>
            </a:pPr>
            <a:r>
              <a:rPr lang="en-US" sz="2400" b="1" dirty="0">
                <a:ln w="12700">
                  <a:noFill/>
                  <a:prstDash val="solid"/>
                </a:ln>
                <a:latin typeface="Arial" pitchFamily="34" charset="0"/>
                <a:cs typeface="Arial" pitchFamily="34" charset="0"/>
              </a:rPr>
              <a:t>	Relative </a:t>
            </a:r>
            <a:r>
              <a:rPr lang="en-US" sz="2400" b="1" dirty="0">
                <a:latin typeface="Arial" pitchFamily="34" charset="0"/>
                <a:cs typeface="Arial" pitchFamily="34" charset="0"/>
              </a:rPr>
              <a:t>Rates</a:t>
            </a:r>
          </a:p>
          <a:p>
            <a:pPr marL="514350" indent="-514350" fontAlgn="auto">
              <a:spcBef>
                <a:spcPts val="0"/>
              </a:spcBef>
              <a:spcAft>
                <a:spcPts val="0"/>
              </a:spcAft>
              <a:defRPr/>
            </a:pPr>
            <a:r>
              <a:rPr lang="en-US" sz="2400" dirty="0">
                <a:latin typeface="Arial" pitchFamily="34" charset="0"/>
                <a:cs typeface="Arial" pitchFamily="34" charset="0"/>
              </a:rPr>
              <a:t>	Reaction 2</a:t>
            </a:r>
          </a:p>
          <a:p>
            <a:pPr marL="514350" indent="-514350" fontAlgn="auto">
              <a:spcBef>
                <a:spcPts val="0"/>
              </a:spcBef>
              <a:spcAft>
                <a:spcPts val="0"/>
              </a:spcAft>
              <a:defRPr/>
            </a:pPr>
            <a:endParaRPr lang="en-US" sz="2600" dirty="0">
              <a:latin typeface="Arial" pitchFamily="34" charset="0"/>
              <a:cs typeface="Arial"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673925757"/>
              </p:ext>
            </p:extLst>
          </p:nvPr>
        </p:nvGraphicFramePr>
        <p:xfrm>
          <a:off x="4139952" y="1323776"/>
          <a:ext cx="2225675" cy="2681288"/>
        </p:xfrm>
        <a:graphic>
          <a:graphicData uri="http://schemas.openxmlformats.org/presentationml/2006/ole">
            <mc:AlternateContent xmlns:mc="http://schemas.openxmlformats.org/markup-compatibility/2006">
              <mc:Choice xmlns:v="urn:schemas-microsoft-com:vml" Requires="v">
                <p:oleObj name="Equation" r:id="rId2" imgW="1015920" imgH="1218960" progId="Equation.3">
                  <p:embed/>
                </p:oleObj>
              </mc:Choice>
              <mc:Fallback>
                <p:oleObj name="Equation" r:id="rId2" imgW="1015920" imgH="1218960" progId="Equation.3">
                  <p:embed/>
                  <p:pic>
                    <p:nvPicPr>
                      <p:cNvPr id="0" name="Object 3"/>
                      <p:cNvPicPr>
                        <a:picLocks noChangeAspect="1" noChangeArrowheads="1"/>
                      </p:cNvPicPr>
                      <p:nvPr/>
                    </p:nvPicPr>
                    <p:blipFill>
                      <a:blip r:embed="rId3"/>
                      <a:srcRect/>
                      <a:stretch>
                        <a:fillRect/>
                      </a:stretch>
                    </p:blipFill>
                    <p:spPr bwMode="auto">
                      <a:xfrm>
                        <a:off x="4139952" y="1323776"/>
                        <a:ext cx="2225675" cy="26812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5" name="Object 4"/>
          <p:cNvGraphicFramePr>
            <a:graphicFrameLocks noChangeAspect="1"/>
          </p:cNvGraphicFramePr>
          <p:nvPr>
            <p:extLst>
              <p:ext uri="{D42A27DB-BD31-4B8C-83A1-F6EECF244321}">
                <p14:modId xmlns:p14="http://schemas.microsoft.com/office/powerpoint/2010/main" val="1767250681"/>
              </p:ext>
            </p:extLst>
          </p:nvPr>
        </p:nvGraphicFramePr>
        <p:xfrm>
          <a:off x="4139952" y="3933651"/>
          <a:ext cx="3729037" cy="2879725"/>
        </p:xfrm>
        <a:graphic>
          <a:graphicData uri="http://schemas.openxmlformats.org/presentationml/2006/ole">
            <mc:AlternateContent xmlns:mc="http://schemas.openxmlformats.org/markup-compatibility/2006">
              <mc:Choice xmlns:v="urn:schemas-microsoft-com:vml" Requires="v">
                <p:oleObj name="Equation" r:id="rId4" imgW="1714500" imgH="1320800" progId="Equation.3">
                  <p:embed/>
                </p:oleObj>
              </mc:Choice>
              <mc:Fallback>
                <p:oleObj name="Equation" r:id="rId4" imgW="1714500" imgH="13208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39952" y="3933651"/>
                        <a:ext cx="3729037" cy="2879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089529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 </a:t>
            </a:r>
            <a:r>
              <a:rPr lang="en-US" dirty="0">
                <a:solidFill>
                  <a:srgbClr val="0070C0"/>
                </a:solidFill>
                <a:cs typeface="Arial" pitchFamily="34" charset="0"/>
              </a:rPr>
              <a:t>Liquid Phase </a:t>
            </a:r>
            <a:r>
              <a:rPr lang="en-US" dirty="0">
                <a:solidFill>
                  <a:srgbClr val="FF00FF"/>
                </a:solidFill>
                <a:cs typeface="Arial" pitchFamily="34" charset="0"/>
              </a:rPr>
              <a:t>PFR</a:t>
            </a:r>
            <a:endParaRPr lang="en-US" dirty="0"/>
          </a:p>
        </p:txBody>
      </p:sp>
      <p:sp>
        <p:nvSpPr>
          <p:cNvPr id="3" name="Slide Number Placeholder 2"/>
          <p:cNvSpPr>
            <a:spLocks noGrp="1"/>
          </p:cNvSpPr>
          <p:nvPr>
            <p:ph type="sldNum" sz="quarter" idx="12"/>
          </p:nvPr>
        </p:nvSpPr>
        <p:spPr/>
        <p:txBody>
          <a:bodyPr/>
          <a:lstStyle/>
          <a:p>
            <a:fld id="{7E8078BA-47AF-BA4B-9ED3-ACB5F50E2099}" type="slidenum">
              <a:rPr lang="sv-SE" smtClean="0"/>
              <a:pPr/>
              <a:t>13</a:t>
            </a:fld>
            <a:endParaRPr lang="sv-SE"/>
          </a:p>
        </p:txBody>
      </p:sp>
      <p:sp>
        <p:nvSpPr>
          <p:cNvPr id="15" name="Content Placeholder 14"/>
          <p:cNvSpPr>
            <a:spLocks noGrp="1"/>
          </p:cNvSpPr>
          <p:nvPr>
            <p:ph sz="quarter" idx="1"/>
          </p:nvPr>
        </p:nvSpPr>
        <p:spPr/>
        <p:txBody>
          <a:bodyPr/>
          <a:lstStyle/>
          <a:p>
            <a:pPr marL="0" indent="0">
              <a:spcBef>
                <a:spcPts val="0"/>
              </a:spcBef>
              <a:buClrTx/>
              <a:buSzTx/>
              <a:buNone/>
              <a:defRPr/>
            </a:pPr>
            <a:r>
              <a:rPr lang="en-US" b="1" dirty="0">
                <a:solidFill>
                  <a:srgbClr val="00B050"/>
                </a:solidFill>
                <a:latin typeface="Arial" pitchFamily="34" charset="0"/>
                <a:cs typeface="Arial" pitchFamily="34" charset="0"/>
              </a:rPr>
              <a:t>3) Stoichiometry</a:t>
            </a:r>
          </a:p>
          <a:p>
            <a:pPr marL="0" indent="0">
              <a:spcBef>
                <a:spcPts val="0"/>
              </a:spcBef>
              <a:buClrTx/>
              <a:buSzTx/>
              <a:buNone/>
              <a:defRPr/>
            </a:pPr>
            <a:r>
              <a:rPr lang="en-US" dirty="0">
                <a:solidFill>
                  <a:srgbClr val="0070C0"/>
                </a:solidFill>
                <a:latin typeface="Arial" pitchFamily="34" charset="0"/>
                <a:cs typeface="Arial" pitchFamily="34" charset="0"/>
              </a:rPr>
              <a:t>	Liquid</a:t>
            </a:r>
            <a:endParaRPr lang="en-US" b="1" dirty="0">
              <a:solidFill>
                <a:srgbClr val="00B050"/>
              </a:solidFill>
              <a:latin typeface="Arial" pitchFamily="34" charset="0"/>
              <a:cs typeface="Arial" pitchFamily="34" charset="0"/>
            </a:endParaRPr>
          </a:p>
          <a:p>
            <a:pPr marL="0" indent="0">
              <a:buNone/>
            </a:pPr>
            <a:endParaRPr lang="en-US" dirty="0">
              <a:latin typeface="Arial" pitchFamily="34" charset="0"/>
              <a:cs typeface="Arial" pitchFamily="34" charset="0"/>
            </a:endParaRPr>
          </a:p>
          <a:p>
            <a:pPr marL="0" indent="0">
              <a:buNone/>
            </a:pPr>
            <a:endParaRPr lang="en-US" dirty="0">
              <a:latin typeface="Arial" pitchFamily="34" charset="0"/>
              <a:cs typeface="Arial"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1414156313"/>
              </p:ext>
            </p:extLst>
          </p:nvPr>
        </p:nvGraphicFramePr>
        <p:xfrm>
          <a:off x="1825948" y="2420888"/>
          <a:ext cx="6457950" cy="3325813"/>
        </p:xfrm>
        <a:graphic>
          <a:graphicData uri="http://schemas.openxmlformats.org/presentationml/2006/ole">
            <mc:AlternateContent xmlns:mc="http://schemas.openxmlformats.org/markup-compatibility/2006">
              <mc:Choice xmlns:v="urn:schemas-microsoft-com:vml" Requires="v">
                <p:oleObj name="Equation" r:id="rId2" imgW="2743200" imgH="1409400" progId="Equation.3">
                  <p:embed/>
                </p:oleObj>
              </mc:Choice>
              <mc:Fallback>
                <p:oleObj name="Equation" r:id="rId2" imgW="2743200" imgH="1409400" progId="Equation.3">
                  <p:embed/>
                  <p:pic>
                    <p:nvPicPr>
                      <p:cNvPr id="0" name="Object 2"/>
                      <p:cNvPicPr>
                        <a:picLocks noChangeAspect="1" noChangeArrowheads="1"/>
                      </p:cNvPicPr>
                      <p:nvPr/>
                    </p:nvPicPr>
                    <p:blipFill>
                      <a:blip r:embed="rId3"/>
                      <a:srcRect/>
                      <a:stretch>
                        <a:fillRect/>
                      </a:stretch>
                    </p:blipFill>
                    <p:spPr bwMode="auto">
                      <a:xfrm>
                        <a:off x="1825948" y="2420888"/>
                        <a:ext cx="6457950" cy="33258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953319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 </a:t>
            </a:r>
            <a:r>
              <a:rPr lang="en-US" dirty="0">
                <a:solidFill>
                  <a:srgbClr val="0070C0"/>
                </a:solidFill>
                <a:cs typeface="Arial" pitchFamily="34" charset="0"/>
              </a:rPr>
              <a:t>Liquid Phase </a:t>
            </a:r>
            <a:r>
              <a:rPr lang="en-US" dirty="0">
                <a:solidFill>
                  <a:srgbClr val="FF00FF"/>
                </a:solidFill>
                <a:cs typeface="Arial" pitchFamily="34" charset="0"/>
              </a:rPr>
              <a:t>PFR</a:t>
            </a:r>
            <a:endParaRPr lang="en-US" dirty="0"/>
          </a:p>
        </p:txBody>
      </p:sp>
      <p:sp>
        <p:nvSpPr>
          <p:cNvPr id="3" name="Slide Number Placeholder 2"/>
          <p:cNvSpPr>
            <a:spLocks noGrp="1"/>
          </p:cNvSpPr>
          <p:nvPr>
            <p:ph type="sldNum" sz="quarter" idx="12"/>
          </p:nvPr>
        </p:nvSpPr>
        <p:spPr/>
        <p:txBody>
          <a:bodyPr/>
          <a:lstStyle/>
          <a:p>
            <a:fld id="{7E8078BA-47AF-BA4B-9ED3-ACB5F50E2099}" type="slidenum">
              <a:rPr lang="sv-SE" smtClean="0"/>
              <a:pPr/>
              <a:t>14</a:t>
            </a:fld>
            <a:endParaRPr lang="sv-SE"/>
          </a:p>
        </p:txBody>
      </p:sp>
      <p:sp>
        <p:nvSpPr>
          <p:cNvPr id="15" name="Content Placeholder 14"/>
          <p:cNvSpPr>
            <a:spLocks noGrp="1"/>
          </p:cNvSpPr>
          <p:nvPr>
            <p:ph sz="quarter" idx="1"/>
          </p:nvPr>
        </p:nvSpPr>
        <p:spPr/>
        <p:txBody>
          <a:bodyPr/>
          <a:lstStyle/>
          <a:p>
            <a:pPr marL="0" indent="0">
              <a:buNone/>
            </a:pPr>
            <a:r>
              <a:rPr lang="en-US" dirty="0">
                <a:latin typeface="Arial" pitchFamily="34" charset="0"/>
                <a:cs typeface="Arial" pitchFamily="34" charset="0"/>
              </a:rPr>
              <a:t>Others</a:t>
            </a:r>
          </a:p>
          <a:p>
            <a:pPr marL="0" indent="0">
              <a:buNone/>
            </a:pPr>
            <a:endParaRPr lang="en-US" dirty="0">
              <a:latin typeface="Arial" pitchFamily="34" charset="0"/>
              <a:cs typeface="Arial" pitchFamily="34" charset="0"/>
            </a:endParaRPr>
          </a:p>
          <a:p>
            <a:pPr marL="0" indent="0">
              <a:buNone/>
            </a:pPr>
            <a:endParaRPr lang="en-US" dirty="0">
              <a:latin typeface="Arial" pitchFamily="34" charset="0"/>
              <a:cs typeface="Arial" pitchFamily="34" charset="0"/>
            </a:endParaRPr>
          </a:p>
          <a:p>
            <a:pPr marL="0" indent="0">
              <a:buNone/>
            </a:pPr>
            <a:r>
              <a:rPr lang="en-US" dirty="0">
                <a:latin typeface="Arial" pitchFamily="34" charset="0"/>
                <a:cs typeface="Arial" pitchFamily="34" charset="0"/>
              </a:rPr>
              <a:t>4) Parameters</a:t>
            </a:r>
          </a:p>
          <a:p>
            <a:pPr marL="0" indent="0">
              <a:buNone/>
            </a:pPr>
            <a:endParaRPr lang="en-US" dirty="0">
              <a:latin typeface="Arial" pitchFamily="34" charset="0"/>
              <a:cs typeface="Arial"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4216448738"/>
              </p:ext>
            </p:extLst>
          </p:nvPr>
        </p:nvGraphicFramePr>
        <p:xfrm>
          <a:off x="3419475" y="1442219"/>
          <a:ext cx="4308475" cy="1482725"/>
        </p:xfrm>
        <a:graphic>
          <a:graphicData uri="http://schemas.openxmlformats.org/presentationml/2006/ole">
            <mc:AlternateContent xmlns:mc="http://schemas.openxmlformats.org/markup-compatibility/2006">
              <mc:Choice xmlns:v="urn:schemas-microsoft-com:vml" Requires="v">
                <p:oleObj name="Equation" r:id="rId2" imgW="1993900" imgH="685800" progId="Equation.3">
                  <p:embed/>
                </p:oleObj>
              </mc:Choice>
              <mc:Fallback>
                <p:oleObj name="Equation" r:id="rId2" imgW="1993900" imgH="6858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9475" y="1442219"/>
                        <a:ext cx="4308475" cy="14827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218556407"/>
              </p:ext>
            </p:extLst>
          </p:nvPr>
        </p:nvGraphicFramePr>
        <p:xfrm>
          <a:off x="3419475" y="2952576"/>
          <a:ext cx="2324100" cy="3860800"/>
        </p:xfrm>
        <a:graphic>
          <a:graphicData uri="http://schemas.openxmlformats.org/presentationml/2006/ole">
            <mc:AlternateContent xmlns:mc="http://schemas.openxmlformats.org/markup-compatibility/2006">
              <mc:Choice xmlns:v="urn:schemas-microsoft-com:vml" Requires="v">
                <p:oleObj name="Equation" r:id="rId4" imgW="1117600" imgH="1854200" progId="Equation.3">
                  <p:embed/>
                </p:oleObj>
              </mc:Choice>
              <mc:Fallback>
                <p:oleObj name="Equation" r:id="rId4" imgW="1117600" imgH="18542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9475" y="2952576"/>
                        <a:ext cx="2324100" cy="38608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1914769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B: </a:t>
            </a:r>
            <a:r>
              <a:rPr lang="en-US" dirty="0">
                <a:solidFill>
                  <a:srgbClr val="0070C0"/>
                </a:solidFill>
                <a:cs typeface="Arial" pitchFamily="34" charset="0"/>
              </a:rPr>
              <a:t>Liquid Phase </a:t>
            </a:r>
            <a:r>
              <a:rPr lang="en-US" dirty="0">
                <a:solidFill>
                  <a:srgbClr val="FF0000"/>
                </a:solidFill>
                <a:cs typeface="Arial" pitchFamily="34" charset="0"/>
              </a:rPr>
              <a:t>CSTR</a:t>
            </a:r>
            <a:endParaRPr lang="en-US" dirty="0"/>
          </a:p>
        </p:txBody>
      </p:sp>
      <p:sp>
        <p:nvSpPr>
          <p:cNvPr id="3" name="Slide Number Placeholder 2"/>
          <p:cNvSpPr>
            <a:spLocks noGrp="1"/>
          </p:cNvSpPr>
          <p:nvPr>
            <p:ph type="sldNum" sz="quarter" idx="12"/>
          </p:nvPr>
        </p:nvSpPr>
        <p:spPr/>
        <p:txBody>
          <a:bodyPr/>
          <a:lstStyle/>
          <a:p>
            <a:fld id="{7E8078BA-47AF-BA4B-9ED3-ACB5F50E2099}" type="slidenum">
              <a:rPr lang="sv-SE" smtClean="0"/>
              <a:pPr/>
              <a:t>15</a:t>
            </a:fld>
            <a:endParaRPr lang="sv-SE"/>
          </a:p>
        </p:txBody>
      </p:sp>
      <p:sp>
        <p:nvSpPr>
          <p:cNvPr id="8" name="Rektangel 7"/>
          <p:cNvSpPr/>
          <p:nvPr/>
        </p:nvSpPr>
        <p:spPr>
          <a:xfrm>
            <a:off x="914400" y="1506538"/>
            <a:ext cx="7772400" cy="923330"/>
          </a:xfrm>
          <a:prstGeom prst="rect">
            <a:avLst/>
          </a:prstGeom>
        </p:spPr>
        <p:txBody>
          <a:bodyPr wrap="square">
            <a:spAutoFit/>
          </a:bodyPr>
          <a:lstStyle/>
          <a:p>
            <a:r>
              <a:rPr lang="sv-SE" sz="2600" dirty="0">
                <a:latin typeface="Arial" pitchFamily="34" charset="0"/>
                <a:cs typeface="Arial" pitchFamily="34" charset="0"/>
              </a:rPr>
              <a:t>Same reactions, </a:t>
            </a:r>
            <a:r>
              <a:rPr lang="en-US" sz="2600" dirty="0">
                <a:solidFill>
                  <a:srgbClr val="E818CA"/>
                </a:solidFill>
                <a:latin typeface="Arial" pitchFamily="34" charset="0"/>
                <a:cs typeface="Arial" pitchFamily="34" charset="0"/>
              </a:rPr>
              <a:t>rate laws</a:t>
            </a:r>
            <a:r>
              <a:rPr lang="sv-SE" sz="2600" dirty="0">
                <a:latin typeface="Arial" pitchFamily="34" charset="0"/>
                <a:cs typeface="Arial" pitchFamily="34" charset="0"/>
              </a:rPr>
              <a:t>, and rate constants as Example A</a:t>
            </a:r>
          </a:p>
        </p:txBody>
      </p:sp>
      <p:grpSp>
        <p:nvGrpSpPr>
          <p:cNvPr id="9" name="Grupp 18"/>
          <p:cNvGrpSpPr/>
          <p:nvPr/>
        </p:nvGrpSpPr>
        <p:grpSpPr>
          <a:xfrm>
            <a:off x="914400" y="2447677"/>
            <a:ext cx="8026400" cy="1657851"/>
            <a:chOff x="381000" y="2303661"/>
            <a:chExt cx="8305800" cy="1657851"/>
          </a:xfrm>
        </p:grpSpPr>
        <p:grpSp>
          <p:nvGrpSpPr>
            <p:cNvPr id="10" name="Grupp 12"/>
            <p:cNvGrpSpPr/>
            <p:nvPr/>
          </p:nvGrpSpPr>
          <p:grpSpPr>
            <a:xfrm>
              <a:off x="698053" y="2303661"/>
              <a:ext cx="5905726" cy="620961"/>
              <a:chOff x="698053" y="2100461"/>
              <a:chExt cx="5905726" cy="620961"/>
            </a:xfrm>
          </p:grpSpPr>
          <p:graphicFrame>
            <p:nvGraphicFramePr>
              <p:cNvPr id="12" name="Object 2"/>
              <p:cNvGraphicFramePr>
                <a:graphicFrameLocks noChangeAspect="1"/>
              </p:cNvGraphicFramePr>
              <p:nvPr>
                <p:extLst>
                  <p:ext uri="{D42A27DB-BD31-4B8C-83A1-F6EECF244321}">
                    <p14:modId xmlns:p14="http://schemas.microsoft.com/office/powerpoint/2010/main" val="123326051"/>
                  </p:ext>
                </p:extLst>
              </p:nvPr>
            </p:nvGraphicFramePr>
            <p:xfrm>
              <a:off x="698053" y="2173734"/>
              <a:ext cx="2743411" cy="547688"/>
            </p:xfrm>
            <a:graphic>
              <a:graphicData uri="http://schemas.openxmlformats.org/presentationml/2006/ole">
                <mc:AlternateContent xmlns:mc="http://schemas.openxmlformats.org/markup-compatibility/2006">
                  <mc:Choice xmlns:v="urn:schemas-microsoft-com:vml" Requires="v">
                    <p:oleObj name="Equation" r:id="rId2" imgW="1054080" imgH="203040" progId="Equation.3">
                      <p:embed/>
                    </p:oleObj>
                  </mc:Choice>
                  <mc:Fallback>
                    <p:oleObj name="Equation" r:id="rId2" imgW="1054080" imgH="203040" progId="Equation.3">
                      <p:embed/>
                      <p:pic>
                        <p:nvPicPr>
                          <p:cNvPr id="0" name=""/>
                          <p:cNvPicPr>
                            <a:picLocks noChangeAspect="1" noChangeArrowheads="1"/>
                          </p:cNvPicPr>
                          <p:nvPr/>
                        </p:nvPicPr>
                        <p:blipFill>
                          <a:blip r:embed="rId3"/>
                          <a:srcRect/>
                          <a:stretch>
                            <a:fillRect/>
                          </a:stretch>
                        </p:blipFill>
                        <p:spPr bwMode="auto">
                          <a:xfrm>
                            <a:off x="698053" y="2173734"/>
                            <a:ext cx="2743411" cy="5476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13" name="Object 3"/>
              <p:cNvGraphicFramePr>
                <a:graphicFrameLocks noChangeAspect="1"/>
              </p:cNvGraphicFramePr>
              <p:nvPr>
                <p:extLst>
                  <p:ext uri="{D42A27DB-BD31-4B8C-83A1-F6EECF244321}">
                    <p14:modId xmlns:p14="http://schemas.microsoft.com/office/powerpoint/2010/main" val="707048645"/>
                  </p:ext>
                </p:extLst>
              </p:nvPr>
            </p:nvGraphicFramePr>
            <p:xfrm>
              <a:off x="4374553" y="2100461"/>
              <a:ext cx="2229226" cy="549275"/>
            </p:xfrm>
            <a:graphic>
              <a:graphicData uri="http://schemas.openxmlformats.org/presentationml/2006/ole">
                <mc:AlternateContent xmlns:mc="http://schemas.openxmlformats.org/markup-compatibility/2006">
                  <mc:Choice xmlns:v="urn:schemas-microsoft-com:vml" Requires="v">
                    <p:oleObj name="Equation" r:id="rId4" imgW="965160" imgH="228600" progId="Equation.3">
                      <p:embed/>
                    </p:oleObj>
                  </mc:Choice>
                  <mc:Fallback>
                    <p:oleObj name="Equation" r:id="rId4" imgW="965160" imgH="228600" progId="Equation.3">
                      <p:embed/>
                      <p:pic>
                        <p:nvPicPr>
                          <p:cNvPr id="0" name=""/>
                          <p:cNvPicPr>
                            <a:picLocks noChangeAspect="1" noChangeArrowheads="1"/>
                          </p:cNvPicPr>
                          <p:nvPr/>
                        </p:nvPicPr>
                        <p:blipFill>
                          <a:blip r:embed="rId5"/>
                          <a:srcRect/>
                          <a:stretch>
                            <a:fillRect/>
                          </a:stretch>
                        </p:blipFill>
                        <p:spPr bwMode="auto">
                          <a:xfrm>
                            <a:off x="4374553" y="2100461"/>
                            <a:ext cx="2229226" cy="549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pSp>
        <p:sp>
          <p:nvSpPr>
            <p:cNvPr id="11" name="Rektangel 8"/>
            <p:cNvSpPr/>
            <p:nvPr/>
          </p:nvSpPr>
          <p:spPr>
            <a:xfrm>
              <a:off x="381000" y="3068960"/>
              <a:ext cx="8305800" cy="892552"/>
            </a:xfrm>
            <a:prstGeom prst="rect">
              <a:avLst/>
            </a:prstGeom>
          </p:spPr>
          <p:txBody>
            <a:bodyPr wrap="square">
              <a:spAutoFit/>
            </a:bodyPr>
            <a:lstStyle/>
            <a:p>
              <a:r>
                <a:rPr lang="sv-SE" sz="2600" dirty="0">
                  <a:latin typeface="Arial" pitchFamily="34" charset="0"/>
                  <a:cs typeface="Arial" pitchFamily="34" charset="0"/>
                </a:rPr>
                <a:t>NOTE: The specific reaction </a:t>
              </a:r>
              <a:r>
                <a:rPr lang="en-US" sz="2600" dirty="0">
                  <a:solidFill>
                    <a:srgbClr val="E818CA"/>
                  </a:solidFill>
                  <a:latin typeface="Arial" pitchFamily="34" charset="0"/>
                  <a:cs typeface="Arial" pitchFamily="34" charset="0"/>
                </a:rPr>
                <a:t>rate</a:t>
              </a:r>
              <a:r>
                <a:rPr lang="sv-SE" sz="2600" dirty="0">
                  <a:latin typeface="Arial" pitchFamily="34" charset="0"/>
                  <a:cs typeface="Arial" pitchFamily="34" charset="0"/>
                </a:rPr>
                <a:t> k</a:t>
              </a:r>
              <a:r>
                <a:rPr lang="sv-SE" sz="2600" baseline="-25000" dirty="0">
                  <a:latin typeface="Arial" pitchFamily="34" charset="0"/>
                  <a:cs typeface="Arial" pitchFamily="34" charset="0"/>
                </a:rPr>
                <a:t>1A</a:t>
              </a:r>
              <a:r>
                <a:rPr lang="sv-SE" sz="2600" dirty="0">
                  <a:latin typeface="Arial" pitchFamily="34" charset="0"/>
                  <a:cs typeface="Arial" pitchFamily="34" charset="0"/>
                </a:rPr>
                <a:t> is defined with respect to species A.</a:t>
              </a:r>
            </a:p>
          </p:txBody>
        </p:sp>
      </p:grpSp>
      <p:grpSp>
        <p:nvGrpSpPr>
          <p:cNvPr id="14" name="Grupp 17"/>
          <p:cNvGrpSpPr/>
          <p:nvPr/>
        </p:nvGrpSpPr>
        <p:grpSpPr>
          <a:xfrm>
            <a:off x="914400" y="4321175"/>
            <a:ext cx="8026400" cy="1638677"/>
            <a:chOff x="381000" y="4321175"/>
            <a:chExt cx="8305800" cy="1638677"/>
          </a:xfrm>
        </p:grpSpPr>
        <p:sp>
          <p:nvSpPr>
            <p:cNvPr id="16" name="Rektangel 9"/>
            <p:cNvSpPr/>
            <p:nvPr/>
          </p:nvSpPr>
          <p:spPr>
            <a:xfrm>
              <a:off x="381000" y="5067300"/>
              <a:ext cx="8305800" cy="892552"/>
            </a:xfrm>
            <a:prstGeom prst="rect">
              <a:avLst/>
            </a:prstGeom>
          </p:spPr>
          <p:txBody>
            <a:bodyPr wrap="square">
              <a:spAutoFit/>
            </a:bodyPr>
            <a:lstStyle/>
            <a:p>
              <a:r>
                <a:rPr lang="sv-SE" sz="2600" dirty="0">
                  <a:latin typeface="Arial" pitchFamily="34" charset="0"/>
                  <a:cs typeface="Arial" pitchFamily="34" charset="0"/>
                </a:rPr>
                <a:t>NOTE: The specific reaction </a:t>
              </a:r>
              <a:r>
                <a:rPr lang="en-US" sz="2600" dirty="0">
                  <a:solidFill>
                    <a:srgbClr val="E818CA"/>
                  </a:solidFill>
                  <a:latin typeface="Arial" pitchFamily="34" charset="0"/>
                  <a:cs typeface="Arial" pitchFamily="34" charset="0"/>
                </a:rPr>
                <a:t>rate</a:t>
              </a:r>
              <a:r>
                <a:rPr lang="sv-SE" sz="2600" dirty="0">
                  <a:latin typeface="Arial" pitchFamily="34" charset="0"/>
                  <a:cs typeface="Arial" pitchFamily="34" charset="0"/>
                </a:rPr>
                <a:t> k</a:t>
              </a:r>
              <a:r>
                <a:rPr lang="sv-SE" sz="2600" baseline="-25000" dirty="0">
                  <a:latin typeface="Arial" pitchFamily="34" charset="0"/>
                  <a:cs typeface="Arial" pitchFamily="34" charset="0"/>
                </a:rPr>
                <a:t>2C</a:t>
              </a:r>
              <a:r>
                <a:rPr lang="sv-SE" sz="2600" dirty="0">
                  <a:latin typeface="Arial" pitchFamily="34" charset="0"/>
                  <a:cs typeface="Arial" pitchFamily="34" charset="0"/>
                </a:rPr>
                <a:t> is defined with respect to species C.</a:t>
              </a:r>
            </a:p>
          </p:txBody>
        </p:sp>
        <p:grpSp>
          <p:nvGrpSpPr>
            <p:cNvPr id="17" name="Grupp 13"/>
            <p:cNvGrpSpPr/>
            <p:nvPr/>
          </p:nvGrpSpPr>
          <p:grpSpPr>
            <a:xfrm>
              <a:off x="698053" y="4321175"/>
              <a:ext cx="5894227" cy="550863"/>
              <a:chOff x="698053" y="3444875"/>
              <a:chExt cx="5894227" cy="550863"/>
            </a:xfrm>
          </p:grpSpPr>
          <p:graphicFrame>
            <p:nvGraphicFramePr>
              <p:cNvPr id="18" name="Object 4"/>
              <p:cNvGraphicFramePr>
                <a:graphicFrameLocks noChangeAspect="1"/>
              </p:cNvGraphicFramePr>
              <p:nvPr>
                <p:extLst>
                  <p:ext uri="{D42A27DB-BD31-4B8C-83A1-F6EECF244321}">
                    <p14:modId xmlns:p14="http://schemas.microsoft.com/office/powerpoint/2010/main" val="2885075106"/>
                  </p:ext>
                </p:extLst>
              </p:nvPr>
            </p:nvGraphicFramePr>
            <p:xfrm>
              <a:off x="698053" y="3446463"/>
              <a:ext cx="3034179" cy="549275"/>
            </p:xfrm>
            <a:graphic>
              <a:graphicData uri="http://schemas.openxmlformats.org/presentationml/2006/ole">
                <mc:AlternateContent xmlns:mc="http://schemas.openxmlformats.org/markup-compatibility/2006">
                  <mc:Choice xmlns:v="urn:schemas-microsoft-com:vml" Requires="v">
                    <p:oleObj name="Equation" r:id="rId6" imgW="1168200" imgH="203040" progId="Equation.3">
                      <p:embed/>
                    </p:oleObj>
                  </mc:Choice>
                  <mc:Fallback>
                    <p:oleObj name="Equation" r:id="rId6" imgW="1168200" imgH="203040" progId="Equation.3">
                      <p:embed/>
                      <p:pic>
                        <p:nvPicPr>
                          <p:cNvPr id="0" name=""/>
                          <p:cNvPicPr>
                            <a:picLocks noChangeAspect="1" noChangeArrowheads="1"/>
                          </p:cNvPicPr>
                          <p:nvPr/>
                        </p:nvPicPr>
                        <p:blipFill>
                          <a:blip r:embed="rId7"/>
                          <a:srcRect/>
                          <a:stretch>
                            <a:fillRect/>
                          </a:stretch>
                        </p:blipFill>
                        <p:spPr bwMode="auto">
                          <a:xfrm>
                            <a:off x="698053" y="3446463"/>
                            <a:ext cx="3034179" cy="549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19" name="Object 5"/>
              <p:cNvGraphicFramePr>
                <a:graphicFrameLocks noChangeAspect="1"/>
              </p:cNvGraphicFramePr>
              <p:nvPr/>
            </p:nvGraphicFramePr>
            <p:xfrm>
              <a:off x="4366338" y="3444875"/>
              <a:ext cx="2225942" cy="547688"/>
            </p:xfrm>
            <a:graphic>
              <a:graphicData uri="http://schemas.openxmlformats.org/presentationml/2006/ole">
                <mc:AlternateContent xmlns:mc="http://schemas.openxmlformats.org/markup-compatibility/2006">
                  <mc:Choice xmlns:v="urn:schemas-microsoft-com:vml" Requires="v">
                    <p:oleObj name="Equation" r:id="rId8" imgW="1015920" imgH="241200" progId="Equation.3">
                      <p:embed/>
                    </p:oleObj>
                  </mc:Choice>
                  <mc:Fallback>
                    <p:oleObj name="Equation" r:id="rId8" imgW="101592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6338" y="3444875"/>
                            <a:ext cx="2225942" cy="5476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pSp>
      </p:grpSp>
    </p:spTree>
    <p:extLst>
      <p:ext uri="{BB962C8B-B14F-4D97-AF65-F5344CB8AC3E}">
        <p14:creationId xmlns:p14="http://schemas.microsoft.com/office/powerpoint/2010/main" val="106280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B: </a:t>
            </a:r>
            <a:r>
              <a:rPr lang="en-US" dirty="0">
                <a:solidFill>
                  <a:srgbClr val="0070C0"/>
                </a:solidFill>
                <a:cs typeface="Arial" pitchFamily="34" charset="0"/>
              </a:rPr>
              <a:t>Liquid Phase </a:t>
            </a:r>
            <a:r>
              <a:rPr lang="en-US" dirty="0">
                <a:solidFill>
                  <a:srgbClr val="FF0000"/>
                </a:solidFill>
                <a:cs typeface="Arial" pitchFamily="34" charset="0"/>
              </a:rPr>
              <a:t>CSTR</a:t>
            </a:r>
            <a:endParaRPr lang="en-US" dirty="0"/>
          </a:p>
        </p:txBody>
      </p:sp>
      <p:sp>
        <p:nvSpPr>
          <p:cNvPr id="3" name="Slide Number Placeholder 2"/>
          <p:cNvSpPr>
            <a:spLocks noGrp="1"/>
          </p:cNvSpPr>
          <p:nvPr>
            <p:ph type="sldNum" sz="quarter" idx="12"/>
          </p:nvPr>
        </p:nvSpPr>
        <p:spPr/>
        <p:txBody>
          <a:bodyPr/>
          <a:lstStyle/>
          <a:p>
            <a:fld id="{7E8078BA-47AF-BA4B-9ED3-ACB5F50E2099}" type="slidenum">
              <a:rPr lang="sv-SE" smtClean="0"/>
              <a:pPr/>
              <a:t>16</a:t>
            </a:fld>
            <a:endParaRPr lang="sv-SE"/>
          </a:p>
        </p:txBody>
      </p:sp>
      <p:sp>
        <p:nvSpPr>
          <p:cNvPr id="5" name="Content Placeholder 4"/>
          <p:cNvSpPr>
            <a:spLocks noGrp="1"/>
          </p:cNvSpPr>
          <p:nvPr>
            <p:ph sz="quarter" idx="1"/>
          </p:nvPr>
        </p:nvSpPr>
        <p:spPr>
          <a:xfrm>
            <a:off x="688032" y="1417638"/>
            <a:ext cx="7772400" cy="4572000"/>
          </a:xfrm>
        </p:spPr>
        <p:txBody>
          <a:bodyPr/>
          <a:lstStyle/>
          <a:p>
            <a:pPr algn="just">
              <a:buNone/>
            </a:pPr>
            <a:r>
              <a:rPr lang="sv-SE" dirty="0">
                <a:latin typeface="Arial" pitchFamily="34" charset="0"/>
                <a:cs typeface="Arial" pitchFamily="34" charset="0"/>
              </a:rPr>
              <a:t>	The complex </a:t>
            </a:r>
            <a:r>
              <a:rPr lang="en-US" dirty="0">
                <a:solidFill>
                  <a:srgbClr val="0070C0"/>
                </a:solidFill>
                <a:latin typeface="Arial" pitchFamily="34" charset="0"/>
                <a:cs typeface="Arial" pitchFamily="34" charset="0"/>
              </a:rPr>
              <a:t>liquid phase </a:t>
            </a:r>
            <a:r>
              <a:rPr lang="sv-SE" dirty="0">
                <a:latin typeface="Arial" pitchFamily="34" charset="0"/>
                <a:cs typeface="Arial" pitchFamily="34" charset="0"/>
              </a:rPr>
              <a:t>reactions take place in a 2,500 dm</a:t>
            </a:r>
            <a:r>
              <a:rPr lang="sv-SE" baseline="30000" dirty="0">
                <a:latin typeface="Arial" pitchFamily="34" charset="0"/>
                <a:cs typeface="Arial" pitchFamily="34" charset="0"/>
              </a:rPr>
              <a:t>3</a:t>
            </a:r>
            <a:r>
              <a:rPr lang="sv-SE" dirty="0">
                <a:latin typeface="Arial" pitchFamily="34" charset="0"/>
                <a:cs typeface="Arial" pitchFamily="34" charset="0"/>
              </a:rPr>
              <a:t> </a:t>
            </a:r>
            <a:r>
              <a:rPr lang="en-US" dirty="0">
                <a:solidFill>
                  <a:srgbClr val="FF0000"/>
                </a:solidFill>
                <a:latin typeface="Arial" pitchFamily="34" charset="0"/>
                <a:cs typeface="Arial" pitchFamily="34" charset="0"/>
              </a:rPr>
              <a:t>CSTR</a:t>
            </a:r>
            <a:r>
              <a:rPr lang="sv-SE" dirty="0">
                <a:latin typeface="Arial" pitchFamily="34" charset="0"/>
                <a:cs typeface="Arial" pitchFamily="34" charset="0"/>
              </a:rPr>
              <a:t>. The feed is equal molar in A and B with F</a:t>
            </a:r>
            <a:r>
              <a:rPr lang="sv-SE" baseline="-25000" dirty="0">
                <a:latin typeface="Arial" pitchFamily="34" charset="0"/>
                <a:cs typeface="Arial" pitchFamily="34" charset="0"/>
              </a:rPr>
              <a:t>A0</a:t>
            </a:r>
            <a:r>
              <a:rPr lang="sv-SE" dirty="0">
                <a:latin typeface="Arial" pitchFamily="34" charset="0"/>
                <a:cs typeface="Arial" pitchFamily="34" charset="0"/>
              </a:rPr>
              <a:t>=200 mol/min, the volumetric flow rate is 100 dm</a:t>
            </a:r>
            <a:r>
              <a:rPr lang="sv-SE" baseline="30000" dirty="0">
                <a:latin typeface="Arial" pitchFamily="34" charset="0"/>
                <a:cs typeface="Arial" pitchFamily="34" charset="0"/>
              </a:rPr>
              <a:t>3</a:t>
            </a:r>
            <a:r>
              <a:rPr lang="sv-SE" dirty="0">
                <a:latin typeface="Arial" pitchFamily="34" charset="0"/>
                <a:cs typeface="Arial" pitchFamily="34" charset="0"/>
              </a:rPr>
              <a:t>/min and the reaction volume is 50 dm</a:t>
            </a:r>
            <a:r>
              <a:rPr lang="sv-SE" baseline="30000" dirty="0">
                <a:latin typeface="Arial" pitchFamily="34" charset="0"/>
                <a:cs typeface="Arial" pitchFamily="34" charset="0"/>
              </a:rPr>
              <a:t>3</a:t>
            </a:r>
            <a:r>
              <a:rPr lang="sv-SE" dirty="0">
                <a:latin typeface="Arial" pitchFamily="34" charset="0"/>
                <a:cs typeface="Arial" pitchFamily="34" charset="0"/>
              </a:rPr>
              <a:t>.</a:t>
            </a:r>
          </a:p>
          <a:p>
            <a:pPr algn="just">
              <a:buNone/>
            </a:pPr>
            <a:endParaRPr lang="sv-SE" dirty="0">
              <a:latin typeface="Arial" pitchFamily="34" charset="0"/>
              <a:cs typeface="Arial" pitchFamily="34" charset="0"/>
            </a:endParaRPr>
          </a:p>
          <a:p>
            <a:pPr algn="just">
              <a:buNone/>
            </a:pPr>
            <a:r>
              <a:rPr lang="sv-SE" dirty="0">
                <a:latin typeface="Arial" pitchFamily="34" charset="0"/>
                <a:cs typeface="Arial" pitchFamily="34" charset="0"/>
              </a:rPr>
              <a:t>	Find the concentrations of A, B, C and D existing in the reactor along with the existing selectivity. </a:t>
            </a:r>
          </a:p>
          <a:p>
            <a:pPr algn="just">
              <a:buNone/>
            </a:pPr>
            <a:endParaRPr lang="sv-SE" dirty="0">
              <a:latin typeface="Arial" pitchFamily="34" charset="0"/>
              <a:cs typeface="Arial" pitchFamily="34" charset="0"/>
            </a:endParaRPr>
          </a:p>
          <a:p>
            <a:pPr algn="just">
              <a:buNone/>
            </a:pPr>
            <a:r>
              <a:rPr lang="sv-SE" dirty="0">
                <a:latin typeface="Arial" pitchFamily="34" charset="0"/>
                <a:cs typeface="Arial" pitchFamily="34" charset="0"/>
              </a:rPr>
              <a:t>	Plot F</a:t>
            </a:r>
            <a:r>
              <a:rPr lang="sv-SE" baseline="-25000" dirty="0">
                <a:latin typeface="Arial" pitchFamily="34" charset="0"/>
                <a:cs typeface="Arial" pitchFamily="34" charset="0"/>
              </a:rPr>
              <a:t>A</a:t>
            </a:r>
            <a:r>
              <a:rPr lang="sv-SE" dirty="0">
                <a:latin typeface="Arial" pitchFamily="34" charset="0"/>
                <a:cs typeface="Arial" pitchFamily="34" charset="0"/>
              </a:rPr>
              <a:t>, F</a:t>
            </a:r>
            <a:r>
              <a:rPr lang="sv-SE" baseline="-25000" dirty="0">
                <a:latin typeface="Arial" pitchFamily="34" charset="0"/>
                <a:cs typeface="Arial" pitchFamily="34" charset="0"/>
              </a:rPr>
              <a:t>B</a:t>
            </a:r>
            <a:r>
              <a:rPr lang="sv-SE" dirty="0">
                <a:latin typeface="Arial" pitchFamily="34" charset="0"/>
                <a:cs typeface="Arial" pitchFamily="34" charset="0"/>
              </a:rPr>
              <a:t>, F</a:t>
            </a:r>
            <a:r>
              <a:rPr lang="sv-SE" baseline="-25000" dirty="0">
                <a:latin typeface="Arial" pitchFamily="34" charset="0"/>
                <a:cs typeface="Arial" pitchFamily="34" charset="0"/>
              </a:rPr>
              <a:t>C</a:t>
            </a:r>
            <a:r>
              <a:rPr lang="sv-SE" dirty="0">
                <a:latin typeface="Arial" pitchFamily="34" charset="0"/>
                <a:cs typeface="Arial" pitchFamily="34" charset="0"/>
              </a:rPr>
              <a:t>, F</a:t>
            </a:r>
            <a:r>
              <a:rPr lang="sv-SE" baseline="-25000" dirty="0">
                <a:latin typeface="Arial" pitchFamily="34" charset="0"/>
                <a:cs typeface="Arial" pitchFamily="34" charset="0"/>
              </a:rPr>
              <a:t>D</a:t>
            </a:r>
            <a:r>
              <a:rPr lang="sv-SE" dirty="0">
                <a:latin typeface="Arial" pitchFamily="34" charset="0"/>
                <a:cs typeface="Arial" pitchFamily="34" charset="0"/>
              </a:rPr>
              <a:t> and S</a:t>
            </a:r>
            <a:r>
              <a:rPr lang="sv-SE" baseline="-25000" dirty="0">
                <a:latin typeface="Arial" pitchFamily="34" charset="0"/>
                <a:cs typeface="Arial" pitchFamily="34" charset="0"/>
              </a:rPr>
              <a:t>C/D</a:t>
            </a:r>
            <a:r>
              <a:rPr lang="sv-SE" dirty="0">
                <a:latin typeface="Arial" pitchFamily="34" charset="0"/>
                <a:cs typeface="Arial" pitchFamily="34" charset="0"/>
              </a:rPr>
              <a:t> as a function of  V</a:t>
            </a:r>
          </a:p>
          <a:p>
            <a:pPr marL="0" indent="0">
              <a:buNone/>
            </a:pPr>
            <a:endParaRPr lang="en-US" dirty="0">
              <a:latin typeface="Arial" pitchFamily="34" charset="0"/>
              <a:cs typeface="Arial" pitchFamily="34" charset="0"/>
            </a:endParaRPr>
          </a:p>
        </p:txBody>
      </p:sp>
    </p:spTree>
    <p:extLst>
      <p:ext uri="{BB962C8B-B14F-4D97-AF65-F5344CB8AC3E}">
        <p14:creationId xmlns:p14="http://schemas.microsoft.com/office/powerpoint/2010/main" val="1005037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B: </a:t>
            </a:r>
            <a:r>
              <a:rPr lang="en-US" dirty="0">
                <a:solidFill>
                  <a:srgbClr val="0070C0"/>
                </a:solidFill>
                <a:cs typeface="Arial" pitchFamily="34" charset="0"/>
              </a:rPr>
              <a:t>Liquid Phase </a:t>
            </a:r>
            <a:r>
              <a:rPr lang="en-US" dirty="0">
                <a:solidFill>
                  <a:srgbClr val="FF0000"/>
                </a:solidFill>
                <a:cs typeface="Arial" pitchFamily="34" charset="0"/>
              </a:rPr>
              <a:t>CSTR</a:t>
            </a:r>
            <a:endParaRPr lang="en-US" dirty="0"/>
          </a:p>
        </p:txBody>
      </p:sp>
      <p:sp>
        <p:nvSpPr>
          <p:cNvPr id="3" name="Slide Number Placeholder 2"/>
          <p:cNvSpPr>
            <a:spLocks noGrp="1"/>
          </p:cNvSpPr>
          <p:nvPr>
            <p:ph type="sldNum" sz="quarter" idx="12"/>
          </p:nvPr>
        </p:nvSpPr>
        <p:spPr/>
        <p:txBody>
          <a:bodyPr/>
          <a:lstStyle/>
          <a:p>
            <a:fld id="{7E8078BA-47AF-BA4B-9ED3-ACB5F50E2099}" type="slidenum">
              <a:rPr lang="sv-SE" smtClean="0"/>
              <a:pPr/>
              <a:t>17</a:t>
            </a:fld>
            <a:endParaRPr lang="sv-SE"/>
          </a:p>
        </p:txBody>
      </p:sp>
      <p:sp>
        <p:nvSpPr>
          <p:cNvPr id="6" name="Text Box 7"/>
          <p:cNvSpPr txBox="1">
            <a:spLocks noChangeArrowheads="1"/>
          </p:cNvSpPr>
          <p:nvPr/>
        </p:nvSpPr>
        <p:spPr bwMode="auto">
          <a:xfrm>
            <a:off x="941388" y="1489075"/>
            <a:ext cx="7239000" cy="492443"/>
          </a:xfrm>
          <a:prstGeom prst="rect">
            <a:avLst/>
          </a:prstGeom>
          <a:noFill/>
          <a:ln w="9525">
            <a:noFill/>
            <a:miter lim="800000"/>
            <a:headEnd/>
            <a:tailEnd/>
          </a:ln>
        </p:spPr>
        <p:txBody>
          <a:bodyPr>
            <a:spAutoFit/>
          </a:bodyPr>
          <a:lstStyle/>
          <a:p>
            <a:pPr>
              <a:spcBef>
                <a:spcPct val="50000"/>
              </a:spcBef>
            </a:pPr>
            <a:r>
              <a:rPr lang="en-US" sz="2600" dirty="0">
                <a:latin typeface="Arial" pitchFamily="34" charset="0"/>
                <a:cs typeface="Arial" pitchFamily="34" charset="0"/>
              </a:rPr>
              <a:t>(1) A + 2B </a:t>
            </a:r>
            <a:r>
              <a:rPr lang="en-US" sz="2600" dirty="0">
                <a:latin typeface="Arial" pitchFamily="34" charset="0"/>
                <a:ea typeface="Arial" pitchFamily="34" charset="0"/>
                <a:cs typeface="Arial" pitchFamily="34" charset="0"/>
              </a:rPr>
              <a:t>→C		(2) 2A + 3C → D</a:t>
            </a:r>
          </a:p>
        </p:txBody>
      </p:sp>
      <p:graphicFrame>
        <p:nvGraphicFramePr>
          <p:cNvPr id="7" name="Object 2"/>
          <p:cNvGraphicFramePr>
            <a:graphicFrameLocks noChangeAspect="1"/>
          </p:cNvGraphicFramePr>
          <p:nvPr>
            <p:extLst>
              <p:ext uri="{D42A27DB-BD31-4B8C-83A1-F6EECF244321}">
                <p14:modId xmlns:p14="http://schemas.microsoft.com/office/powerpoint/2010/main" val="4243112849"/>
              </p:ext>
            </p:extLst>
          </p:nvPr>
        </p:nvGraphicFramePr>
        <p:xfrm>
          <a:off x="1947863" y="2215902"/>
          <a:ext cx="2319338" cy="1130300"/>
        </p:xfrm>
        <a:graphic>
          <a:graphicData uri="http://schemas.openxmlformats.org/presentationml/2006/ole">
            <mc:AlternateContent xmlns:mc="http://schemas.openxmlformats.org/markup-compatibility/2006">
              <mc:Choice xmlns:v="urn:schemas-microsoft-com:vml" Requires="v">
                <p:oleObj name="Equation" r:id="rId2" imgW="990360" imgH="482400" progId="Equation.3">
                  <p:embed/>
                </p:oleObj>
              </mc:Choice>
              <mc:Fallback>
                <p:oleObj name="Equation" r:id="rId2" imgW="990360" imgH="4824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7863" y="2215902"/>
                        <a:ext cx="2319338" cy="11303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3329455257"/>
              </p:ext>
            </p:extLst>
          </p:nvPr>
        </p:nvGraphicFramePr>
        <p:xfrm>
          <a:off x="1947863" y="4275138"/>
          <a:ext cx="5181600" cy="2144712"/>
        </p:xfrm>
        <a:graphic>
          <a:graphicData uri="http://schemas.openxmlformats.org/presentationml/2006/ole">
            <mc:AlternateContent xmlns:mc="http://schemas.openxmlformats.org/markup-compatibility/2006">
              <mc:Choice xmlns:v="urn:schemas-microsoft-com:vml" Requires="v">
                <p:oleObj name="Equation" r:id="rId4" imgW="2209680" imgH="914400" progId="Equation.3">
                  <p:embed/>
                </p:oleObj>
              </mc:Choice>
              <mc:Fallback>
                <p:oleObj name="Equation" r:id="rId4" imgW="2209680" imgH="9144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7863" y="4275138"/>
                        <a:ext cx="5181600" cy="2144712"/>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9" name="Rektangel 9"/>
          <p:cNvSpPr>
            <a:spLocks noChangeArrowheads="1"/>
          </p:cNvSpPr>
          <p:nvPr/>
        </p:nvSpPr>
        <p:spPr bwMode="auto">
          <a:xfrm>
            <a:off x="941388" y="3575050"/>
            <a:ext cx="3280065" cy="584775"/>
          </a:xfrm>
          <a:prstGeom prst="rect">
            <a:avLst/>
          </a:prstGeom>
          <a:noFill/>
          <a:ln w="9525">
            <a:noFill/>
            <a:miter lim="800000"/>
            <a:headEnd/>
            <a:tailEnd/>
          </a:ln>
        </p:spPr>
        <p:txBody>
          <a:bodyPr wrap="none">
            <a:spAutoFit/>
          </a:bodyPr>
          <a:lstStyle/>
          <a:p>
            <a:r>
              <a:rPr lang="en-US" sz="3200" b="1" dirty="0">
                <a:solidFill>
                  <a:srgbClr val="FFC000"/>
                </a:solidFill>
                <a:latin typeface="Arial" pitchFamily="34" charset="0"/>
                <a:cs typeface="Arial" pitchFamily="34" charset="0"/>
              </a:rPr>
              <a:t>1) Mole Balance</a:t>
            </a:r>
            <a:endParaRPr lang="en-US" sz="3200" b="1" dirty="0">
              <a:ln w="12700">
                <a:solidFill>
                  <a:srgbClr val="000000">
                    <a:satMod val="155000"/>
                  </a:srgbClr>
                </a:solidFill>
                <a:prstDash val="solid"/>
              </a:ln>
              <a:solidFill>
                <a:srgbClr val="FFFF00"/>
              </a:solidFill>
              <a:effectLst>
                <a:outerShdw blurRad="41275" dist="20320" dir="1800000" algn="tl" rotWithShape="0">
                  <a:srgbClr val="000000">
                    <a:alpha val="40000"/>
                  </a:srgbClr>
                </a:outerShdw>
              </a:effectLst>
              <a:latin typeface="Arial" pitchFamily="34" charset="0"/>
              <a:ea typeface="+mj-ea"/>
              <a:cs typeface="Arial" pitchFamily="34" charset="0"/>
            </a:endParaRPr>
          </a:p>
        </p:txBody>
      </p:sp>
    </p:spTree>
    <p:extLst>
      <p:ext uri="{BB962C8B-B14F-4D97-AF65-F5344CB8AC3E}">
        <p14:creationId xmlns:p14="http://schemas.microsoft.com/office/powerpoint/2010/main" val="36243324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B: </a:t>
            </a:r>
            <a:r>
              <a:rPr lang="en-US" dirty="0">
                <a:solidFill>
                  <a:srgbClr val="0070C0"/>
                </a:solidFill>
                <a:cs typeface="Arial" pitchFamily="34" charset="0"/>
              </a:rPr>
              <a:t>Liquid Phase </a:t>
            </a:r>
            <a:r>
              <a:rPr lang="en-US" dirty="0">
                <a:solidFill>
                  <a:srgbClr val="FF0000"/>
                </a:solidFill>
                <a:cs typeface="Arial" pitchFamily="34" charset="0"/>
              </a:rPr>
              <a:t>CSTR</a:t>
            </a:r>
            <a:endParaRPr lang="en-US" dirty="0"/>
          </a:p>
        </p:txBody>
      </p:sp>
      <p:sp>
        <p:nvSpPr>
          <p:cNvPr id="3" name="Slide Number Placeholder 2"/>
          <p:cNvSpPr>
            <a:spLocks noGrp="1"/>
          </p:cNvSpPr>
          <p:nvPr>
            <p:ph type="sldNum" sz="quarter" idx="12"/>
          </p:nvPr>
        </p:nvSpPr>
        <p:spPr/>
        <p:txBody>
          <a:bodyPr/>
          <a:lstStyle/>
          <a:p>
            <a:fld id="{7E8078BA-47AF-BA4B-9ED3-ACB5F50E2099}" type="slidenum">
              <a:rPr lang="sv-SE" smtClean="0"/>
              <a:pPr/>
              <a:t>18</a:t>
            </a:fld>
            <a:endParaRPr lang="sv-SE"/>
          </a:p>
        </p:txBody>
      </p:sp>
      <p:sp>
        <p:nvSpPr>
          <p:cNvPr id="10" name="Rektangel 9"/>
          <p:cNvSpPr>
            <a:spLocks noChangeArrowheads="1"/>
          </p:cNvSpPr>
          <p:nvPr/>
        </p:nvSpPr>
        <p:spPr bwMode="auto">
          <a:xfrm>
            <a:off x="1015181" y="1700808"/>
            <a:ext cx="7661275" cy="3970318"/>
          </a:xfrm>
          <a:prstGeom prst="rect">
            <a:avLst/>
          </a:prstGeom>
          <a:noFill/>
          <a:ln w="9525">
            <a:noFill/>
            <a:miter lim="800000"/>
            <a:headEnd/>
            <a:tailEnd/>
          </a:ln>
        </p:spPr>
        <p:txBody>
          <a:bodyPr>
            <a:spAutoFit/>
          </a:bodyPr>
          <a:lstStyle/>
          <a:p>
            <a:pPr marL="457200" indent="-457200"/>
            <a:r>
              <a:rPr lang="en-US" sz="2800" b="1" dirty="0">
                <a:solidFill>
                  <a:srgbClr val="E818CA"/>
                </a:solidFill>
                <a:latin typeface="Arial" pitchFamily="34" charset="0"/>
                <a:cs typeface="Arial" pitchFamily="34" charset="0"/>
              </a:rPr>
              <a:t>2) Rate Laws:  </a:t>
            </a:r>
            <a:r>
              <a:rPr lang="en-US" sz="2800" dirty="0">
                <a:latin typeface="Arial" pitchFamily="34" charset="0"/>
                <a:ea typeface="Arial" pitchFamily="34" charset="0"/>
                <a:cs typeface="Arial" pitchFamily="34" charset="0"/>
              </a:rPr>
              <a:t>(5)-(14) same as </a:t>
            </a:r>
            <a:r>
              <a:rPr lang="en-US" sz="2800" dirty="0">
                <a:solidFill>
                  <a:srgbClr val="FF00FF"/>
                </a:solidFill>
                <a:latin typeface="Arial" pitchFamily="34" charset="0"/>
                <a:cs typeface="Arial" pitchFamily="34" charset="0"/>
              </a:rPr>
              <a:t>PFR</a:t>
            </a:r>
            <a:endParaRPr lang="en-US" sz="2800" dirty="0">
              <a:latin typeface="Arial" pitchFamily="34" charset="0"/>
              <a:ea typeface="Arial" pitchFamily="34" charset="0"/>
              <a:cs typeface="Arial" pitchFamily="34" charset="0"/>
            </a:endParaRPr>
          </a:p>
          <a:p>
            <a:pPr marL="457200" indent="-457200"/>
            <a:endParaRPr lang="en-US" sz="2800" b="1" dirty="0">
              <a:ln w="12700">
                <a:solidFill>
                  <a:srgbClr val="000000">
                    <a:satMod val="155000"/>
                  </a:srgbClr>
                </a:solidFill>
                <a:prstDash val="solid"/>
              </a:ln>
              <a:effectLst>
                <a:outerShdw blurRad="41275" dist="20320" dir="1800000" algn="tl" rotWithShape="0">
                  <a:srgbClr val="000000">
                    <a:alpha val="40000"/>
                  </a:srgbClr>
                </a:outerShdw>
              </a:effectLst>
              <a:latin typeface="Arial" pitchFamily="34" charset="0"/>
              <a:ea typeface="+mj-ea"/>
              <a:cs typeface="Arial" pitchFamily="34" charset="0"/>
            </a:endParaRPr>
          </a:p>
          <a:p>
            <a:pPr marL="457200" indent="-457200"/>
            <a:r>
              <a:rPr lang="en-US" sz="2800" b="1" dirty="0">
                <a:solidFill>
                  <a:srgbClr val="00B050"/>
                </a:solidFill>
                <a:latin typeface="Arial" pitchFamily="34" charset="0"/>
                <a:cs typeface="Arial" pitchFamily="34" charset="0"/>
              </a:rPr>
              <a:t>3) Stoichiometry:  </a:t>
            </a:r>
            <a:r>
              <a:rPr lang="en-US" sz="2800" dirty="0">
                <a:latin typeface="Arial" pitchFamily="34" charset="0"/>
                <a:ea typeface="Arial" pitchFamily="34" charset="0"/>
                <a:cs typeface="Arial" pitchFamily="34" charset="0"/>
              </a:rPr>
              <a:t>(15)-(18) </a:t>
            </a:r>
          </a:p>
          <a:p>
            <a:pPr marL="457200" indent="-457200"/>
            <a:r>
              <a:rPr lang="en-US" sz="2800" dirty="0">
                <a:latin typeface="Arial" pitchFamily="34" charset="0"/>
                <a:cs typeface="Arial" pitchFamily="34" charset="0"/>
              </a:rPr>
              <a:t>						same as </a:t>
            </a:r>
            <a:r>
              <a:rPr lang="en-US" sz="2800" dirty="0">
                <a:solidFill>
                  <a:srgbClr val="0070C0"/>
                </a:solidFill>
                <a:latin typeface="Arial" pitchFamily="34" charset="0"/>
                <a:cs typeface="Arial" pitchFamily="34" charset="0"/>
              </a:rPr>
              <a:t>Liquid Phase </a:t>
            </a:r>
            <a:r>
              <a:rPr lang="en-US" sz="2800" dirty="0">
                <a:solidFill>
                  <a:srgbClr val="FF00FF"/>
                </a:solidFill>
                <a:latin typeface="Arial" pitchFamily="34" charset="0"/>
                <a:cs typeface="Arial" pitchFamily="34" charset="0"/>
              </a:rPr>
              <a:t>PFR</a:t>
            </a:r>
            <a:endParaRPr lang="en-US" sz="2800" b="1" dirty="0">
              <a:solidFill>
                <a:srgbClr val="00B050"/>
              </a:solidFill>
              <a:latin typeface="Arial" pitchFamily="34" charset="0"/>
              <a:cs typeface="Arial" pitchFamily="34" charset="0"/>
            </a:endParaRPr>
          </a:p>
          <a:p>
            <a:pPr marL="457200" indent="-457200"/>
            <a:endParaRPr lang="en-US" sz="2800" b="1" dirty="0">
              <a:ln w="12700">
                <a:solidFill>
                  <a:srgbClr val="000000">
                    <a:satMod val="155000"/>
                  </a:srgbClr>
                </a:solidFill>
                <a:prstDash val="solid"/>
              </a:ln>
              <a:effectLst>
                <a:outerShdw blurRad="41275" dist="20320" dir="1800000" algn="tl" rotWithShape="0">
                  <a:srgbClr val="000000">
                    <a:alpha val="40000"/>
                  </a:srgbClr>
                </a:outerShdw>
              </a:effectLst>
              <a:latin typeface="Arial" pitchFamily="34" charset="0"/>
              <a:ea typeface="+mj-ea"/>
              <a:cs typeface="Arial" pitchFamily="34" charset="0"/>
            </a:endParaRPr>
          </a:p>
          <a:p>
            <a:pPr marL="457200" indent="-457200"/>
            <a:endParaRPr lang="en-US" sz="2800" b="1" dirty="0">
              <a:ln w="12700">
                <a:solidFill>
                  <a:srgbClr val="000000">
                    <a:satMod val="155000"/>
                  </a:srgbClr>
                </a:solidFill>
                <a:prstDash val="solid"/>
              </a:ln>
              <a:effectLst>
                <a:outerShdw blurRad="41275" dist="20320" dir="1800000" algn="tl" rotWithShape="0">
                  <a:srgbClr val="000000">
                    <a:alpha val="40000"/>
                  </a:srgbClr>
                </a:outerShdw>
              </a:effectLst>
              <a:latin typeface="Arial" pitchFamily="34" charset="0"/>
              <a:ea typeface="+mj-ea"/>
              <a:cs typeface="Arial" pitchFamily="34" charset="0"/>
            </a:endParaRPr>
          </a:p>
          <a:p>
            <a:pPr marL="457200" indent="-457200"/>
            <a:r>
              <a:rPr lang="en-US" sz="2800" b="1" dirty="0">
                <a:ln w="12700">
                  <a:solidFill>
                    <a:srgbClr val="000000">
                      <a:satMod val="155000"/>
                    </a:srgbClr>
                  </a:solidFill>
                  <a:prstDash val="solid"/>
                </a:ln>
                <a:effectLst>
                  <a:outerShdw blurRad="41275" dist="20320" dir="1800000" algn="tl" rotWithShape="0">
                    <a:srgbClr val="000000">
                      <a:alpha val="40000"/>
                    </a:srgbClr>
                  </a:outerShdw>
                </a:effectLst>
                <a:latin typeface="Arial" pitchFamily="34" charset="0"/>
                <a:ea typeface="+mj-ea"/>
                <a:cs typeface="Arial" pitchFamily="34" charset="0"/>
              </a:rPr>
              <a:t>	</a:t>
            </a:r>
            <a:endParaRPr lang="en-US" sz="2800" dirty="0">
              <a:latin typeface="Arial" pitchFamily="34" charset="0"/>
              <a:ea typeface="Arial" pitchFamily="34" charset="0"/>
              <a:cs typeface="Arial" pitchFamily="34" charset="0"/>
            </a:endParaRPr>
          </a:p>
          <a:p>
            <a:pPr marL="457200" indent="-457200"/>
            <a:r>
              <a:rPr lang="en-US" sz="2800" dirty="0">
                <a:ln w="12700">
                  <a:noFill/>
                  <a:prstDash val="solid"/>
                </a:ln>
                <a:latin typeface="Arial" pitchFamily="34" charset="0"/>
                <a:ea typeface="+mj-ea"/>
                <a:cs typeface="Arial" pitchFamily="34" charset="0"/>
              </a:rPr>
              <a:t>4) Parameters:</a:t>
            </a:r>
            <a:endParaRPr lang="en-US" sz="2800" b="1" u="sng" dirty="0">
              <a:latin typeface="Arial" pitchFamily="34" charset="0"/>
              <a:ea typeface="Arial" pitchFamily="34" charset="0"/>
              <a:cs typeface="Arial" pitchFamily="34" charset="0"/>
            </a:endParaRPr>
          </a:p>
          <a:p>
            <a:pPr marL="457200" indent="-457200"/>
            <a:endParaRPr lang="sv-SE" sz="2800" b="1" u="sng" dirty="0">
              <a:solidFill>
                <a:srgbClr val="C6491E"/>
              </a:solidFill>
              <a:latin typeface="Arial" pitchFamily="34" charset="0"/>
              <a:ea typeface="Arial" pitchFamily="34" charset="0"/>
              <a:cs typeface="Arial"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3652979311"/>
              </p:ext>
            </p:extLst>
          </p:nvPr>
        </p:nvGraphicFramePr>
        <p:xfrm>
          <a:off x="1475656" y="3662601"/>
          <a:ext cx="5499100" cy="885825"/>
        </p:xfrm>
        <a:graphic>
          <a:graphicData uri="http://schemas.openxmlformats.org/presentationml/2006/ole">
            <mc:AlternateContent xmlns:mc="http://schemas.openxmlformats.org/markup-compatibility/2006">
              <mc:Choice xmlns:v="urn:schemas-microsoft-com:vml" Requires="v">
                <p:oleObj name="Equation" r:id="rId2" imgW="2527300" imgH="431800" progId="Equation.3">
                  <p:embed/>
                </p:oleObj>
              </mc:Choice>
              <mc:Fallback>
                <p:oleObj name="Equation" r:id="rId2" imgW="2527300" imgH="4318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662601"/>
                        <a:ext cx="5499100" cy="885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1246989570"/>
              </p:ext>
            </p:extLst>
          </p:nvPr>
        </p:nvGraphicFramePr>
        <p:xfrm>
          <a:off x="2051720" y="5301208"/>
          <a:ext cx="4071937" cy="512762"/>
        </p:xfrm>
        <a:graphic>
          <a:graphicData uri="http://schemas.openxmlformats.org/presentationml/2006/ole">
            <mc:AlternateContent xmlns:mc="http://schemas.openxmlformats.org/markup-compatibility/2006">
              <mc:Choice xmlns:v="urn:schemas-microsoft-com:vml" Requires="v">
                <p:oleObj name="Equation" r:id="rId4" imgW="1816100" imgH="228600" progId="Equation.3">
                  <p:embed/>
                </p:oleObj>
              </mc:Choice>
              <mc:Fallback>
                <p:oleObj name="Equation" r:id="rId4" imgW="1816100" imgH="2286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720" y="5301208"/>
                        <a:ext cx="4071937" cy="5127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511015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B: </a:t>
            </a:r>
            <a:r>
              <a:rPr lang="en-US" dirty="0">
                <a:solidFill>
                  <a:srgbClr val="0070C0"/>
                </a:solidFill>
                <a:cs typeface="Arial" pitchFamily="34" charset="0"/>
              </a:rPr>
              <a:t>Liquid Phase </a:t>
            </a:r>
            <a:r>
              <a:rPr lang="en-US" dirty="0">
                <a:solidFill>
                  <a:srgbClr val="FF0000"/>
                </a:solidFill>
                <a:cs typeface="Arial" pitchFamily="34" charset="0"/>
              </a:rPr>
              <a:t>CSTR</a:t>
            </a:r>
            <a:endParaRPr lang="en-US" dirty="0"/>
          </a:p>
        </p:txBody>
      </p:sp>
      <p:sp>
        <p:nvSpPr>
          <p:cNvPr id="3" name="Slide Number Placeholder 2"/>
          <p:cNvSpPr>
            <a:spLocks noGrp="1"/>
          </p:cNvSpPr>
          <p:nvPr>
            <p:ph type="sldNum" sz="quarter" idx="12"/>
          </p:nvPr>
        </p:nvSpPr>
        <p:spPr/>
        <p:txBody>
          <a:bodyPr/>
          <a:lstStyle/>
          <a:p>
            <a:fld id="{7E8078BA-47AF-BA4B-9ED3-ACB5F50E2099}" type="slidenum">
              <a:rPr lang="sv-SE" smtClean="0"/>
              <a:pPr/>
              <a:t>19</a:t>
            </a:fld>
            <a:endParaRPr lang="sv-SE"/>
          </a:p>
        </p:txBody>
      </p:sp>
      <p:sp>
        <p:nvSpPr>
          <p:cNvPr id="7" name="Text Box 7"/>
          <p:cNvSpPr txBox="1">
            <a:spLocks noChangeArrowheads="1"/>
          </p:cNvSpPr>
          <p:nvPr/>
        </p:nvSpPr>
        <p:spPr bwMode="auto">
          <a:xfrm>
            <a:off x="949051" y="1764425"/>
            <a:ext cx="7239000" cy="492443"/>
          </a:xfrm>
          <a:prstGeom prst="rect">
            <a:avLst/>
          </a:prstGeom>
          <a:noFill/>
          <a:ln w="9525">
            <a:noFill/>
            <a:miter lim="800000"/>
            <a:headEnd/>
            <a:tailEnd/>
          </a:ln>
        </p:spPr>
        <p:txBody>
          <a:bodyPr>
            <a:spAutoFit/>
          </a:bodyPr>
          <a:lstStyle/>
          <a:p>
            <a:pPr>
              <a:spcBef>
                <a:spcPct val="50000"/>
              </a:spcBef>
            </a:pPr>
            <a:r>
              <a:rPr lang="en-US" sz="2600" dirty="0">
                <a:latin typeface="Arial" pitchFamily="34" charset="0"/>
                <a:cs typeface="Arial" pitchFamily="34" charset="0"/>
              </a:rPr>
              <a:t>(1) A + 2B </a:t>
            </a:r>
            <a:r>
              <a:rPr lang="en-US" sz="2600" dirty="0">
                <a:latin typeface="Arial" pitchFamily="34" charset="0"/>
                <a:ea typeface="Arial" pitchFamily="34" charset="0"/>
                <a:cs typeface="Arial" pitchFamily="34" charset="0"/>
              </a:rPr>
              <a:t>→C		(2) 2A + 3C → D</a:t>
            </a:r>
          </a:p>
        </p:txBody>
      </p:sp>
      <p:graphicFrame>
        <p:nvGraphicFramePr>
          <p:cNvPr id="8" name="Object 2"/>
          <p:cNvGraphicFramePr>
            <a:graphicFrameLocks noGrp="1" noChangeAspect="1"/>
          </p:cNvGraphicFramePr>
          <p:nvPr>
            <p:ph sz="quarter" idx="1"/>
            <p:extLst>
              <p:ext uri="{D42A27DB-BD31-4B8C-83A1-F6EECF244321}">
                <p14:modId xmlns:p14="http://schemas.microsoft.com/office/powerpoint/2010/main" val="140170352"/>
              </p:ext>
            </p:extLst>
          </p:nvPr>
        </p:nvGraphicFramePr>
        <p:xfrm>
          <a:off x="2005013" y="2276872"/>
          <a:ext cx="1916112" cy="933450"/>
        </p:xfrm>
        <a:graphic>
          <a:graphicData uri="http://schemas.openxmlformats.org/presentationml/2006/ole">
            <mc:AlternateContent xmlns:mc="http://schemas.openxmlformats.org/markup-compatibility/2006">
              <mc:Choice xmlns:v="urn:schemas-microsoft-com:vml" Requires="v">
                <p:oleObj name="Equation" r:id="rId2" imgW="990360" imgH="482400" progId="Equation.3">
                  <p:embed/>
                </p:oleObj>
              </mc:Choice>
              <mc:Fallback>
                <p:oleObj name="Equation" r:id="rId2" imgW="990360" imgH="4824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3" y="2276872"/>
                        <a:ext cx="1916112" cy="9334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2803558723"/>
              </p:ext>
            </p:extLst>
          </p:nvPr>
        </p:nvGraphicFramePr>
        <p:xfrm>
          <a:off x="5902820" y="4077072"/>
          <a:ext cx="2917652" cy="2202421"/>
        </p:xfrm>
        <a:graphic>
          <a:graphicData uri="http://schemas.openxmlformats.org/presentationml/2006/ole">
            <mc:AlternateContent xmlns:mc="http://schemas.openxmlformats.org/markup-compatibility/2006">
              <mc:Choice xmlns:v="urn:schemas-microsoft-com:vml" Requires="v">
                <p:oleObj name="Equation" r:id="rId4" imgW="1663560" imgH="1295280" progId="Equation.3">
                  <p:embed/>
                </p:oleObj>
              </mc:Choice>
              <mc:Fallback>
                <p:oleObj name="Equation" r:id="rId4" imgW="1663560" imgH="12952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2820" y="4077072"/>
                        <a:ext cx="2917652" cy="2202421"/>
                      </a:xfrm>
                      <a:prstGeom prst="rect">
                        <a:avLst/>
                      </a:prstGeom>
                      <a:noFill/>
                    </p:spPr>
                  </p:pic>
                </p:oleObj>
              </mc:Fallback>
            </mc:AlternateContent>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966466849"/>
              </p:ext>
            </p:extLst>
          </p:nvPr>
        </p:nvGraphicFramePr>
        <p:xfrm>
          <a:off x="107504" y="3392801"/>
          <a:ext cx="9230638" cy="396240"/>
        </p:xfrm>
        <a:graphic>
          <a:graphicData uri="http://schemas.openxmlformats.org/drawingml/2006/table">
            <a:tbl>
              <a:tblPr firstRow="1" bandRow="1">
                <a:effectLst/>
                <a:tableStyleId>{2D5ABB26-0587-4C30-8999-92F81FD0307C}</a:tableStyleId>
              </a:tblPr>
              <a:tblGrid>
                <a:gridCol w="3672408">
                  <a:extLst>
                    <a:ext uri="{9D8B030D-6E8A-4147-A177-3AD203B41FA5}">
                      <a16:colId xmlns:a16="http://schemas.microsoft.com/office/drawing/2014/main" val="20000"/>
                    </a:ext>
                  </a:extLst>
                </a:gridCol>
                <a:gridCol w="2043430">
                  <a:extLst>
                    <a:ext uri="{9D8B030D-6E8A-4147-A177-3AD203B41FA5}">
                      <a16:colId xmlns:a16="http://schemas.microsoft.com/office/drawing/2014/main" val="20001"/>
                    </a:ext>
                  </a:extLst>
                </a:gridCol>
                <a:gridCol w="3514800">
                  <a:extLst>
                    <a:ext uri="{9D8B030D-6E8A-4147-A177-3AD203B41FA5}">
                      <a16:colId xmlns:a16="http://schemas.microsoft.com/office/drawing/2014/main" val="20002"/>
                    </a:ext>
                  </a:extLst>
                </a:gridCol>
              </a:tblGrid>
              <a:tr h="3600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n>
                            <a:noFill/>
                          </a:ln>
                          <a:solidFill>
                            <a:srgbClr val="FFC000"/>
                          </a:solidFill>
                          <a:effectLst/>
                          <a:latin typeface="Arial" pitchFamily="34" charset="0"/>
                          <a:cs typeface="Arial" pitchFamily="34" charset="0"/>
                        </a:rPr>
                        <a:t>1) Mole Balance</a:t>
                      </a:r>
                      <a:r>
                        <a:rPr kumimoji="0" lang="en-US" sz="2000" b="1" kern="1200" baseline="0" dirty="0">
                          <a:ln w="12700">
                            <a:noFill/>
                            <a:prstDash val="solid"/>
                          </a:ln>
                          <a:solidFill>
                            <a:srgbClr val="FFFF00"/>
                          </a:solidFill>
                          <a:effectLst/>
                          <a:latin typeface="Arial" pitchFamily="34" charset="0"/>
                          <a:ea typeface="+mn-ea"/>
                          <a:cs typeface="Arial" pitchFamily="34" charset="0"/>
                        </a:rPr>
                        <a:t>  </a:t>
                      </a:r>
                      <a:r>
                        <a:rPr kumimoji="0" lang="en-US" sz="2000" b="1" kern="1200" dirty="0">
                          <a:ln w="12700">
                            <a:noFill/>
                            <a:prstDash val="solid"/>
                          </a:ln>
                          <a:solidFill>
                            <a:schemeClr val="tx1"/>
                          </a:solidFill>
                          <a:effectLst/>
                          <a:latin typeface="Arial" pitchFamily="34" charset="0"/>
                          <a:ea typeface="+mj-ea"/>
                          <a:cs typeface="Arial" pitchFamily="34" charset="0"/>
                        </a:rPr>
                        <a:t>(1–4) </a:t>
                      </a:r>
                    </a:p>
                  </a:txBody>
                  <a:tcPr/>
                </a:tc>
                <a:tc>
                  <a:txBody>
                    <a:bodyPr/>
                    <a:lstStyle/>
                    <a:p>
                      <a:pPr algn="ctr"/>
                      <a:r>
                        <a:rPr lang="en-US" sz="2000" b="1" dirty="0">
                          <a:ln>
                            <a:noFill/>
                          </a:ln>
                          <a:solidFill>
                            <a:srgbClr val="E818CA"/>
                          </a:solidFill>
                          <a:effectLst/>
                          <a:latin typeface="Arial" pitchFamily="34" charset="0"/>
                          <a:cs typeface="Arial" pitchFamily="34" charset="0"/>
                        </a:rPr>
                        <a:t>2) Rates </a:t>
                      </a:r>
                      <a:r>
                        <a:rPr kumimoji="0" lang="en-US" sz="2000" b="1" kern="1200" dirty="0">
                          <a:ln w="12700">
                            <a:noFill/>
                            <a:prstDash val="solid"/>
                          </a:ln>
                          <a:solidFill>
                            <a:schemeClr val="tx1"/>
                          </a:solidFill>
                          <a:effectLst/>
                          <a:latin typeface="Arial" pitchFamily="34" charset="0"/>
                          <a:ea typeface="+mj-ea"/>
                          <a:cs typeface="Arial" pitchFamily="34" charset="0"/>
                        </a:rPr>
                        <a:t>(5–14)</a:t>
                      </a:r>
                    </a:p>
                  </a:txBody>
                  <a:tcPr/>
                </a:tc>
                <a:tc>
                  <a:txBody>
                    <a:bodyPr/>
                    <a:lstStyle/>
                    <a:p>
                      <a:r>
                        <a:rPr lang="en-US" sz="2000" b="1" dirty="0">
                          <a:ln>
                            <a:noFill/>
                          </a:ln>
                          <a:solidFill>
                            <a:srgbClr val="00B050"/>
                          </a:solidFill>
                          <a:effectLst/>
                          <a:latin typeface="Arial" pitchFamily="34" charset="0"/>
                          <a:cs typeface="Arial" pitchFamily="34" charset="0"/>
                        </a:rPr>
                        <a:t>3) Stoichiometry: </a:t>
                      </a:r>
                      <a:r>
                        <a:rPr kumimoji="0" lang="en-US" sz="2000" b="1" kern="1200" dirty="0">
                          <a:ln w="12700">
                            <a:noFill/>
                            <a:prstDash val="solid"/>
                          </a:ln>
                          <a:solidFill>
                            <a:schemeClr val="tx1"/>
                          </a:solidFill>
                          <a:effectLst/>
                          <a:latin typeface="Arial" pitchFamily="34" charset="0"/>
                          <a:ea typeface="+mj-ea"/>
                          <a:cs typeface="Arial" pitchFamily="34" charset="0"/>
                        </a:rPr>
                        <a:t>(15–19)</a:t>
                      </a:r>
                    </a:p>
                  </a:txBody>
                  <a:tcPr/>
                </a:tc>
                <a:extLst>
                  <a:ext uri="{0D108BD9-81ED-4DB2-BD59-A6C34878D82A}">
                    <a16:rowId xmlns:a16="http://schemas.microsoft.com/office/drawing/2014/main" val="10000"/>
                  </a:ext>
                </a:extLst>
              </a:tr>
            </a:tbl>
          </a:graphicData>
        </a:graphic>
      </p:graphicFrame>
      <p:grpSp>
        <p:nvGrpSpPr>
          <p:cNvPr id="4" name="Group 3"/>
          <p:cNvGrpSpPr/>
          <p:nvPr/>
        </p:nvGrpSpPr>
        <p:grpSpPr>
          <a:xfrm>
            <a:off x="80113" y="4016363"/>
            <a:ext cx="3699799" cy="2330883"/>
            <a:chOff x="22928" y="4021496"/>
            <a:chExt cx="3699799" cy="2330883"/>
          </a:xfrm>
        </p:grpSpPr>
        <p:graphicFrame>
          <p:nvGraphicFramePr>
            <p:cNvPr id="15" name="Object 5"/>
            <p:cNvGraphicFramePr>
              <a:graphicFrameLocks noChangeAspect="1"/>
            </p:cNvGraphicFramePr>
            <p:nvPr>
              <p:extLst>
                <p:ext uri="{D42A27DB-BD31-4B8C-83A1-F6EECF244321}">
                  <p14:modId xmlns:p14="http://schemas.microsoft.com/office/powerpoint/2010/main" val="2114749960"/>
                </p:ext>
              </p:extLst>
            </p:nvPr>
          </p:nvGraphicFramePr>
          <p:xfrm>
            <a:off x="37215" y="4052566"/>
            <a:ext cx="2966286" cy="440432"/>
          </p:xfrm>
          <a:graphic>
            <a:graphicData uri="http://schemas.openxmlformats.org/presentationml/2006/ole">
              <mc:AlternateContent xmlns:mc="http://schemas.openxmlformats.org/markup-compatibility/2006">
                <mc:Choice xmlns:v="urn:schemas-microsoft-com:vml" Requires="v">
                  <p:oleObj name="Equation" r:id="rId6" imgW="1587240" imgH="228600" progId="Equation.3">
                    <p:embed/>
                  </p:oleObj>
                </mc:Choice>
                <mc:Fallback>
                  <p:oleObj name="Equation" r:id="rId6" imgW="1587240" imgH="228600" progId="Equation.3">
                    <p:embed/>
                    <p:pic>
                      <p:nvPicPr>
                        <p:cNvPr id="0" name=""/>
                        <p:cNvPicPr>
                          <a:picLocks noChangeAspect="1" noChangeArrowheads="1"/>
                        </p:cNvPicPr>
                        <p:nvPr/>
                      </p:nvPicPr>
                      <p:blipFill>
                        <a:blip r:embed="rId7"/>
                        <a:srcRect/>
                        <a:stretch>
                          <a:fillRect/>
                        </a:stretch>
                      </p:blipFill>
                      <p:spPr bwMode="auto">
                        <a:xfrm>
                          <a:off x="37215" y="4052566"/>
                          <a:ext cx="2966286" cy="440432"/>
                        </a:xfrm>
                        <a:prstGeom prst="rect">
                          <a:avLst/>
                        </a:prstGeom>
                        <a:noFill/>
                        <a:ln>
                          <a:noFill/>
                        </a:ln>
                        <a:effectLst/>
                      </p:spPr>
                    </p:pic>
                  </p:oleObj>
                </mc:Fallback>
              </mc:AlternateContent>
            </a:graphicData>
          </a:graphic>
        </p:graphicFrame>
        <p:sp>
          <p:nvSpPr>
            <p:cNvPr id="16" name="TextBox 17"/>
            <p:cNvSpPr txBox="1">
              <a:spLocks noChangeArrowheads="1"/>
            </p:cNvSpPr>
            <p:nvPr/>
          </p:nvSpPr>
          <p:spPr bwMode="auto">
            <a:xfrm>
              <a:off x="2640603" y="4021496"/>
              <a:ext cx="1082124" cy="415616"/>
            </a:xfrm>
            <a:prstGeom prst="rect">
              <a:avLst/>
            </a:prstGeom>
            <a:noFill/>
            <a:ln w="9525">
              <a:noFill/>
              <a:miter lim="800000"/>
              <a:headEnd/>
              <a:tailEnd/>
            </a:ln>
          </p:spPr>
          <p:txBody>
            <a:bodyPr>
              <a:spAutoFit/>
            </a:bodyPr>
            <a:lstStyle/>
            <a:p>
              <a:r>
                <a:rPr lang="en-US" sz="2100" dirty="0">
                  <a:latin typeface="Arial" pitchFamily="34" charset="0"/>
                  <a:cs typeface="Arial" pitchFamily="34" charset="0"/>
                </a:rPr>
                <a:t>    (=0)</a:t>
              </a:r>
            </a:p>
          </p:txBody>
        </p:sp>
        <p:graphicFrame>
          <p:nvGraphicFramePr>
            <p:cNvPr id="17" name="Object 6"/>
            <p:cNvGraphicFramePr>
              <a:graphicFrameLocks noChangeAspect="1"/>
            </p:cNvGraphicFramePr>
            <p:nvPr>
              <p:extLst>
                <p:ext uri="{D42A27DB-BD31-4B8C-83A1-F6EECF244321}">
                  <p14:modId xmlns:p14="http://schemas.microsoft.com/office/powerpoint/2010/main" val="1798795091"/>
                </p:ext>
              </p:extLst>
            </p:nvPr>
          </p:nvGraphicFramePr>
          <p:xfrm>
            <a:off x="22928" y="4629511"/>
            <a:ext cx="2799647" cy="431439"/>
          </p:xfrm>
          <a:graphic>
            <a:graphicData uri="http://schemas.openxmlformats.org/presentationml/2006/ole">
              <mc:AlternateContent xmlns:mc="http://schemas.openxmlformats.org/markup-compatibility/2006">
                <mc:Choice xmlns:v="urn:schemas-microsoft-com:vml" Requires="v">
                  <p:oleObj name="Equation" r:id="rId8" imgW="1612800" imgH="228600" progId="Equation.3">
                    <p:embed/>
                  </p:oleObj>
                </mc:Choice>
                <mc:Fallback>
                  <p:oleObj name="Equation" r:id="rId8" imgW="16128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928" y="4629511"/>
                          <a:ext cx="2799647" cy="431439"/>
                        </a:xfrm>
                        <a:prstGeom prst="rect">
                          <a:avLst/>
                        </a:prstGeom>
                        <a:noFill/>
                        <a:ln>
                          <a:noFill/>
                        </a:ln>
                        <a:effectLst/>
                      </p:spPr>
                    </p:pic>
                  </p:oleObj>
                </mc:Fallback>
              </mc:AlternateContent>
            </a:graphicData>
          </a:graphic>
        </p:graphicFrame>
        <p:sp>
          <p:nvSpPr>
            <p:cNvPr id="18" name="TextBox 17"/>
            <p:cNvSpPr txBox="1">
              <a:spLocks noChangeArrowheads="1"/>
            </p:cNvSpPr>
            <p:nvPr/>
          </p:nvSpPr>
          <p:spPr bwMode="auto">
            <a:xfrm>
              <a:off x="2579563" y="4629511"/>
              <a:ext cx="1082124" cy="415616"/>
            </a:xfrm>
            <a:prstGeom prst="rect">
              <a:avLst/>
            </a:prstGeom>
            <a:noFill/>
            <a:ln w="9525">
              <a:noFill/>
              <a:miter lim="800000"/>
              <a:headEnd/>
              <a:tailEnd/>
            </a:ln>
          </p:spPr>
          <p:txBody>
            <a:bodyPr>
              <a:spAutoFit/>
            </a:bodyPr>
            <a:lstStyle/>
            <a:p>
              <a:r>
                <a:rPr lang="en-US" sz="2100" dirty="0">
                  <a:latin typeface="Arial" pitchFamily="34" charset="0"/>
                  <a:cs typeface="Arial" pitchFamily="34" charset="0"/>
                </a:rPr>
                <a:t>    (=0)</a:t>
              </a:r>
            </a:p>
          </p:txBody>
        </p:sp>
        <p:graphicFrame>
          <p:nvGraphicFramePr>
            <p:cNvPr id="19" name="Object 7"/>
            <p:cNvGraphicFramePr>
              <a:graphicFrameLocks noChangeAspect="1"/>
            </p:cNvGraphicFramePr>
            <p:nvPr>
              <p:extLst>
                <p:ext uri="{D42A27DB-BD31-4B8C-83A1-F6EECF244321}">
                  <p14:modId xmlns:p14="http://schemas.microsoft.com/office/powerpoint/2010/main" val="3134482968"/>
                </p:ext>
              </p:extLst>
            </p:nvPr>
          </p:nvGraphicFramePr>
          <p:xfrm>
            <a:off x="39431" y="5254632"/>
            <a:ext cx="2840226" cy="440035"/>
          </p:xfrm>
          <a:graphic>
            <a:graphicData uri="http://schemas.openxmlformats.org/presentationml/2006/ole">
              <mc:AlternateContent xmlns:mc="http://schemas.openxmlformats.org/markup-compatibility/2006">
                <mc:Choice xmlns:v="urn:schemas-microsoft-com:vml" Requires="v">
                  <p:oleObj name="Equation" r:id="rId10" imgW="1473120" imgH="228600" progId="Equation.3">
                    <p:embed/>
                  </p:oleObj>
                </mc:Choice>
                <mc:Fallback>
                  <p:oleObj name="Equation" r:id="rId10" imgW="147312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431" y="5254632"/>
                          <a:ext cx="2840226" cy="440035"/>
                        </a:xfrm>
                        <a:prstGeom prst="rect">
                          <a:avLst/>
                        </a:prstGeom>
                        <a:noFill/>
                        <a:ln>
                          <a:noFill/>
                        </a:ln>
                        <a:effectLst/>
                      </p:spPr>
                    </p:pic>
                  </p:oleObj>
                </mc:Fallback>
              </mc:AlternateContent>
            </a:graphicData>
          </a:graphic>
        </p:graphicFrame>
        <p:sp>
          <p:nvSpPr>
            <p:cNvPr id="20" name="TextBox 19"/>
            <p:cNvSpPr txBox="1">
              <a:spLocks noChangeArrowheads="1"/>
            </p:cNvSpPr>
            <p:nvPr/>
          </p:nvSpPr>
          <p:spPr bwMode="auto">
            <a:xfrm>
              <a:off x="2579563" y="5245632"/>
              <a:ext cx="1082124" cy="415616"/>
            </a:xfrm>
            <a:prstGeom prst="rect">
              <a:avLst/>
            </a:prstGeom>
            <a:noFill/>
            <a:ln w="9525">
              <a:noFill/>
              <a:miter lim="800000"/>
              <a:headEnd/>
              <a:tailEnd/>
            </a:ln>
          </p:spPr>
          <p:txBody>
            <a:bodyPr>
              <a:spAutoFit/>
            </a:bodyPr>
            <a:lstStyle/>
            <a:p>
              <a:r>
                <a:rPr lang="en-US" sz="2100" dirty="0">
                  <a:latin typeface="Arial" pitchFamily="34" charset="0"/>
                  <a:cs typeface="Arial" pitchFamily="34" charset="0"/>
                </a:rPr>
                <a:t>    (=0)</a:t>
              </a:r>
            </a:p>
          </p:txBody>
        </p:sp>
        <p:graphicFrame>
          <p:nvGraphicFramePr>
            <p:cNvPr id="21" name="Object 8"/>
            <p:cNvGraphicFramePr>
              <a:graphicFrameLocks noChangeAspect="1"/>
            </p:cNvGraphicFramePr>
            <p:nvPr>
              <p:extLst>
                <p:ext uri="{D42A27DB-BD31-4B8C-83A1-F6EECF244321}">
                  <p14:modId xmlns:p14="http://schemas.microsoft.com/office/powerpoint/2010/main" val="3898841922"/>
                </p:ext>
              </p:extLst>
            </p:nvPr>
          </p:nvGraphicFramePr>
          <p:xfrm>
            <a:off x="73815" y="5936763"/>
            <a:ext cx="2484437" cy="379413"/>
          </p:xfrm>
          <a:graphic>
            <a:graphicData uri="http://schemas.openxmlformats.org/presentationml/2006/ole">
              <mc:AlternateContent xmlns:mc="http://schemas.openxmlformats.org/markup-compatibility/2006">
                <mc:Choice xmlns:v="urn:schemas-microsoft-com:vml" Requires="v">
                  <p:oleObj name="Equation" r:id="rId12" imgW="1498320" imgH="215640" progId="Equation.3">
                    <p:embed/>
                  </p:oleObj>
                </mc:Choice>
                <mc:Fallback>
                  <p:oleObj name="Equation" r:id="rId12" imgW="1498320" imgH="215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3815" y="5936763"/>
                          <a:ext cx="2484437" cy="37941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2" name="TextBox 21"/>
            <p:cNvSpPr txBox="1">
              <a:spLocks noChangeArrowheads="1"/>
            </p:cNvSpPr>
            <p:nvPr/>
          </p:nvSpPr>
          <p:spPr bwMode="auto">
            <a:xfrm>
              <a:off x="2581567" y="5936763"/>
              <a:ext cx="1082124" cy="415616"/>
            </a:xfrm>
            <a:prstGeom prst="rect">
              <a:avLst/>
            </a:prstGeom>
            <a:noFill/>
            <a:ln w="9525">
              <a:noFill/>
              <a:miter lim="800000"/>
              <a:headEnd/>
              <a:tailEnd/>
            </a:ln>
          </p:spPr>
          <p:txBody>
            <a:bodyPr>
              <a:spAutoFit/>
            </a:bodyPr>
            <a:lstStyle/>
            <a:p>
              <a:r>
                <a:rPr lang="en-US" sz="2100" dirty="0">
                  <a:latin typeface="Arial" pitchFamily="34" charset="0"/>
                  <a:cs typeface="Arial" pitchFamily="34" charset="0"/>
                </a:rPr>
                <a:t>    (=0)</a:t>
              </a:r>
            </a:p>
          </p:txBody>
        </p:sp>
      </p:grpSp>
      <p:sp>
        <p:nvSpPr>
          <p:cNvPr id="23" name="TextBox 22"/>
          <p:cNvSpPr txBox="1"/>
          <p:nvPr/>
        </p:nvSpPr>
        <p:spPr>
          <a:xfrm>
            <a:off x="964414" y="1326301"/>
            <a:ext cx="4201791" cy="461665"/>
          </a:xfrm>
          <a:prstGeom prst="rect">
            <a:avLst/>
          </a:prstGeom>
          <a:noFill/>
        </p:spPr>
        <p:txBody>
          <a:bodyPr wrap="none" rtlCol="0">
            <a:spAutoFit/>
          </a:bodyPr>
          <a:lstStyle/>
          <a:p>
            <a:r>
              <a:rPr lang="en-US" sz="2400" b="1" dirty="0">
                <a:latin typeface="Arial" pitchFamily="34" charset="0"/>
                <a:cs typeface="Arial" pitchFamily="34" charset="0"/>
              </a:rPr>
              <a:t>In terms of molar flow rates</a:t>
            </a:r>
          </a:p>
        </p:txBody>
      </p:sp>
      <p:sp>
        <p:nvSpPr>
          <p:cNvPr id="5" name="TextBox 4"/>
          <p:cNvSpPr txBox="1"/>
          <p:nvPr/>
        </p:nvSpPr>
        <p:spPr>
          <a:xfrm>
            <a:off x="4155717" y="3988505"/>
            <a:ext cx="1287597" cy="646331"/>
          </a:xfrm>
          <a:prstGeom prst="rect">
            <a:avLst/>
          </a:prstGeom>
          <a:noFill/>
        </p:spPr>
        <p:txBody>
          <a:bodyPr wrap="none" rtlCol="0">
            <a:spAutoFit/>
          </a:bodyPr>
          <a:lstStyle/>
          <a:p>
            <a:r>
              <a:rPr lang="en-US" dirty="0">
                <a:latin typeface="Arial" pitchFamily="34" charset="0"/>
                <a:cs typeface="Arial" pitchFamily="34" charset="0"/>
              </a:rPr>
              <a:t>Same as </a:t>
            </a:r>
            <a:br>
              <a:rPr lang="en-US" dirty="0">
                <a:latin typeface="Arial" pitchFamily="34" charset="0"/>
                <a:cs typeface="Arial" pitchFamily="34" charset="0"/>
              </a:rPr>
            </a:br>
            <a:r>
              <a:rPr lang="en-US" dirty="0">
                <a:latin typeface="Arial" pitchFamily="34" charset="0"/>
                <a:cs typeface="Arial" pitchFamily="34" charset="0"/>
              </a:rPr>
              <a:t>Example A</a:t>
            </a:r>
          </a:p>
        </p:txBody>
      </p:sp>
    </p:spTree>
    <p:extLst>
      <p:ext uri="{BB962C8B-B14F-4D97-AF65-F5344CB8AC3E}">
        <p14:creationId xmlns:p14="http://schemas.microsoft.com/office/powerpoint/2010/main" val="1506473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b="1" dirty="0"/>
              <a:t>Lecture 13 – Tuesday 2/26/2013</a:t>
            </a:r>
          </a:p>
        </p:txBody>
      </p:sp>
      <p:sp>
        <p:nvSpPr>
          <p:cNvPr id="3" name="Platshållare för innehåll 2"/>
          <p:cNvSpPr>
            <a:spLocks noGrp="1"/>
          </p:cNvSpPr>
          <p:nvPr>
            <p:ph sz="quarter" idx="1"/>
          </p:nvPr>
        </p:nvSpPr>
        <p:spPr/>
        <p:txBody>
          <a:bodyPr>
            <a:noAutofit/>
          </a:bodyPr>
          <a:lstStyle/>
          <a:p>
            <a:r>
              <a:rPr lang="en-US" sz="2800" dirty="0">
                <a:latin typeface="Arial" pitchFamily="34" charset="0"/>
                <a:cs typeface="Arial" pitchFamily="34" charset="0"/>
              </a:rPr>
              <a:t>Complex Reactions:</a:t>
            </a:r>
          </a:p>
          <a:p>
            <a:pPr algn="ctr">
              <a:lnSpc>
                <a:spcPct val="90000"/>
              </a:lnSpc>
              <a:buNone/>
            </a:pPr>
            <a:r>
              <a:rPr lang="en-US" sz="2800" dirty="0">
                <a:latin typeface="Arial" pitchFamily="34" charset="0"/>
                <a:cs typeface="Arial" pitchFamily="34" charset="0"/>
              </a:rPr>
              <a:t>A +2B </a:t>
            </a:r>
            <a:r>
              <a:rPr lang="sv-SE" sz="2800" dirty="0">
                <a:latin typeface="Arial" pitchFamily="34" charset="0"/>
                <a:cs typeface="Arial" pitchFamily="34" charset="0"/>
                <a:sym typeface="Wingdings"/>
              </a:rPr>
              <a:t></a:t>
            </a:r>
            <a:r>
              <a:rPr lang="en-US" sz="2800" dirty="0">
                <a:latin typeface="Arial" pitchFamily="34" charset="0"/>
                <a:cs typeface="Arial" pitchFamily="34" charset="0"/>
              </a:rPr>
              <a:t> C</a:t>
            </a:r>
          </a:p>
          <a:p>
            <a:pPr algn="ctr">
              <a:lnSpc>
                <a:spcPct val="90000"/>
              </a:lnSpc>
              <a:buNone/>
            </a:pPr>
            <a:r>
              <a:rPr lang="en-US" sz="2800" dirty="0">
                <a:latin typeface="Arial" pitchFamily="34" charset="0"/>
                <a:cs typeface="Arial" pitchFamily="34" charset="0"/>
              </a:rPr>
              <a:t>A + 3C </a:t>
            </a:r>
            <a:r>
              <a:rPr lang="sv-SE" sz="2800" dirty="0">
                <a:latin typeface="Arial" pitchFamily="34" charset="0"/>
                <a:cs typeface="Arial" pitchFamily="34" charset="0"/>
                <a:sym typeface="Wingdings"/>
              </a:rPr>
              <a:t></a:t>
            </a:r>
            <a:r>
              <a:rPr lang="en-US" sz="2800" dirty="0">
                <a:latin typeface="Arial" pitchFamily="34" charset="0"/>
                <a:cs typeface="Arial" pitchFamily="34" charset="0"/>
              </a:rPr>
              <a:t> D</a:t>
            </a:r>
          </a:p>
          <a:p>
            <a:pPr lvl="1">
              <a:lnSpc>
                <a:spcPct val="90000"/>
              </a:lnSpc>
            </a:pPr>
            <a:r>
              <a:rPr lang="en-US" dirty="0">
                <a:latin typeface="Arial" pitchFamily="34" charset="0"/>
                <a:cs typeface="Arial" pitchFamily="34" charset="0"/>
              </a:rPr>
              <a:t>Example A: </a:t>
            </a:r>
            <a:r>
              <a:rPr lang="en-US" dirty="0">
                <a:solidFill>
                  <a:srgbClr val="0070C0"/>
                </a:solidFill>
                <a:latin typeface="Arial" pitchFamily="34" charset="0"/>
                <a:cs typeface="Arial" pitchFamily="34" charset="0"/>
              </a:rPr>
              <a:t>Liquid Phase</a:t>
            </a:r>
            <a:r>
              <a:rPr lang="en-US" dirty="0">
                <a:latin typeface="Arial" pitchFamily="34" charset="0"/>
                <a:cs typeface="Arial" pitchFamily="34" charset="0"/>
              </a:rPr>
              <a:t> </a:t>
            </a:r>
            <a:r>
              <a:rPr lang="en-US" dirty="0">
                <a:solidFill>
                  <a:srgbClr val="FF00FF"/>
                </a:solidFill>
                <a:latin typeface="Arial" pitchFamily="34" charset="0"/>
                <a:cs typeface="Arial" pitchFamily="34" charset="0"/>
              </a:rPr>
              <a:t>PFR</a:t>
            </a:r>
          </a:p>
          <a:p>
            <a:pPr lvl="1">
              <a:lnSpc>
                <a:spcPct val="90000"/>
              </a:lnSpc>
            </a:pPr>
            <a:r>
              <a:rPr lang="en-US" dirty="0">
                <a:latin typeface="Arial" pitchFamily="34" charset="0"/>
                <a:cs typeface="Arial" pitchFamily="34" charset="0"/>
              </a:rPr>
              <a:t>Example B: </a:t>
            </a:r>
            <a:r>
              <a:rPr lang="en-US" dirty="0">
                <a:solidFill>
                  <a:srgbClr val="0070C0"/>
                </a:solidFill>
                <a:latin typeface="Arial" pitchFamily="34" charset="0"/>
                <a:cs typeface="Arial" pitchFamily="34" charset="0"/>
              </a:rPr>
              <a:t>Liquid Phase</a:t>
            </a:r>
            <a:r>
              <a:rPr lang="en-US" dirty="0">
                <a:latin typeface="Arial" pitchFamily="34" charset="0"/>
                <a:cs typeface="Arial" pitchFamily="34" charset="0"/>
              </a:rPr>
              <a:t> </a:t>
            </a:r>
            <a:r>
              <a:rPr lang="en-US" dirty="0">
                <a:ln w="12700">
                  <a:noFill/>
                  <a:prstDash val="solid"/>
                </a:ln>
                <a:solidFill>
                  <a:srgbClr val="FF0000"/>
                </a:solidFill>
                <a:latin typeface="Arial" pitchFamily="34" charset="0"/>
                <a:cs typeface="Arial" pitchFamily="34" charset="0"/>
              </a:rPr>
              <a:t>CSTR</a:t>
            </a:r>
          </a:p>
          <a:p>
            <a:pPr lvl="1">
              <a:lnSpc>
                <a:spcPct val="90000"/>
              </a:lnSpc>
            </a:pPr>
            <a:r>
              <a:rPr lang="en-US" dirty="0">
                <a:latin typeface="Arial" pitchFamily="34" charset="0"/>
                <a:cs typeface="Arial" pitchFamily="34" charset="0"/>
              </a:rPr>
              <a:t>Example C: </a:t>
            </a:r>
            <a:r>
              <a:rPr lang="en-US" dirty="0">
                <a:solidFill>
                  <a:schemeClr val="accent6">
                    <a:lumMod val="75000"/>
                  </a:schemeClr>
                </a:solidFill>
                <a:latin typeface="Arial" pitchFamily="34" charset="0"/>
                <a:cs typeface="Arial" pitchFamily="34" charset="0"/>
              </a:rPr>
              <a:t>Gas Phase</a:t>
            </a:r>
            <a:r>
              <a:rPr lang="en-US" dirty="0">
                <a:ln w="12700">
                  <a:noFill/>
                  <a:prstDash val="solid"/>
                </a:ln>
                <a:latin typeface="Arial" pitchFamily="34" charset="0"/>
                <a:cs typeface="Arial" pitchFamily="34" charset="0"/>
              </a:rPr>
              <a:t> </a:t>
            </a:r>
            <a:r>
              <a:rPr lang="en-US" dirty="0">
                <a:solidFill>
                  <a:srgbClr val="FF00FF"/>
                </a:solidFill>
                <a:latin typeface="Arial" pitchFamily="34" charset="0"/>
                <a:cs typeface="Arial" pitchFamily="34" charset="0"/>
              </a:rPr>
              <a:t>PFR</a:t>
            </a:r>
          </a:p>
          <a:p>
            <a:pPr lvl="1"/>
            <a:r>
              <a:rPr lang="en-US" dirty="0">
                <a:latin typeface="Arial" pitchFamily="34" charset="0"/>
                <a:cs typeface="Arial" pitchFamily="34" charset="0"/>
              </a:rPr>
              <a:t>Example D: </a:t>
            </a:r>
            <a:r>
              <a:rPr lang="en-US" dirty="0">
                <a:solidFill>
                  <a:schemeClr val="accent6">
                    <a:lumMod val="75000"/>
                  </a:schemeClr>
                </a:solidFill>
                <a:latin typeface="Arial" pitchFamily="34" charset="0"/>
                <a:cs typeface="Arial" pitchFamily="34" charset="0"/>
              </a:rPr>
              <a:t>Gas Phase</a:t>
            </a:r>
            <a:r>
              <a:rPr lang="en-US" dirty="0">
                <a:ln w="12700">
                  <a:noFill/>
                  <a:prstDash val="solid"/>
                </a:ln>
                <a:latin typeface="Arial" pitchFamily="34" charset="0"/>
                <a:cs typeface="Arial" pitchFamily="34" charset="0"/>
              </a:rPr>
              <a:t> </a:t>
            </a:r>
            <a:r>
              <a:rPr lang="en-US" dirty="0">
                <a:solidFill>
                  <a:srgbClr val="7030A0"/>
                </a:solidFill>
                <a:latin typeface="Arial" pitchFamily="34" charset="0"/>
                <a:cs typeface="Arial" pitchFamily="34" charset="0"/>
              </a:rPr>
              <a:t>Membrane Reactors</a:t>
            </a:r>
            <a:endParaRPr lang="en-US" dirty="0">
              <a:latin typeface="Arial" pitchFamily="34" charset="0"/>
              <a:cs typeface="Arial" pitchFamily="34" charset="0"/>
            </a:endParaRPr>
          </a:p>
          <a:p>
            <a:pPr marL="320040" lvl="1" indent="0">
              <a:buNone/>
            </a:pPr>
            <a:r>
              <a:rPr lang="en-US" sz="2000" dirty="0">
                <a:ln w="12700">
                  <a:noFill/>
                  <a:prstDash val="solid"/>
                </a:ln>
                <a:latin typeface="Arial" pitchFamily="34" charset="0"/>
                <a:cs typeface="Arial" pitchFamily="34" charset="0"/>
              </a:rPr>
              <a:t>	Sweep Gas Concentration Essentially Zero</a:t>
            </a:r>
          </a:p>
          <a:p>
            <a:pPr marL="320040" lvl="1" indent="0">
              <a:buNone/>
            </a:pPr>
            <a:r>
              <a:rPr lang="en-US" sz="2000" dirty="0">
                <a:ln w="12700">
                  <a:noFill/>
                  <a:prstDash val="solid"/>
                </a:ln>
                <a:latin typeface="Arial" pitchFamily="34" charset="0"/>
                <a:cs typeface="Arial" pitchFamily="34" charset="0"/>
              </a:rPr>
              <a:t>	Sweep Gas Concentration Increases with Distance </a:t>
            </a:r>
          </a:p>
          <a:p>
            <a:pPr marL="548640" lvl="2" indent="-274320">
              <a:lnSpc>
                <a:spcPct val="90000"/>
              </a:lnSpc>
              <a:spcBef>
                <a:spcPts val="580"/>
              </a:spcBef>
              <a:buClr>
                <a:schemeClr val="accent1"/>
              </a:buClr>
            </a:pPr>
            <a:r>
              <a:rPr lang="en-US" sz="2400" dirty="0">
                <a:latin typeface="Arial" pitchFamily="34" charset="0"/>
                <a:cs typeface="Arial" pitchFamily="34" charset="0"/>
              </a:rPr>
              <a:t>Example E: </a:t>
            </a:r>
            <a:r>
              <a:rPr lang="en-US" sz="2400" b="1" dirty="0" err="1">
                <a:solidFill>
                  <a:srgbClr val="00FF99"/>
                </a:solidFill>
                <a:latin typeface="Arial" pitchFamily="34" charset="0"/>
                <a:cs typeface="Arial" pitchFamily="34" charset="0"/>
              </a:rPr>
              <a:t>Semibatch</a:t>
            </a:r>
            <a:r>
              <a:rPr lang="en-US" sz="2400" b="1" dirty="0">
                <a:solidFill>
                  <a:srgbClr val="00FF99"/>
                </a:solidFill>
                <a:latin typeface="Arial" pitchFamily="34" charset="0"/>
                <a:cs typeface="Arial" pitchFamily="34" charset="0"/>
              </a:rPr>
              <a:t> Reactor</a:t>
            </a:r>
          </a:p>
        </p:txBody>
      </p:sp>
      <p:sp>
        <p:nvSpPr>
          <p:cNvPr id="4" name="Slide Number Placeholder 3"/>
          <p:cNvSpPr>
            <a:spLocks noGrp="1"/>
          </p:cNvSpPr>
          <p:nvPr>
            <p:ph type="sldNum" sz="quarter" idx="12"/>
          </p:nvPr>
        </p:nvSpPr>
        <p:spPr/>
        <p:txBody>
          <a:bodyPr/>
          <a:lstStyle/>
          <a:p>
            <a:fld id="{B4C12D0D-8DFA-4C40-B1C2-BE686922E896}" type="slidenum">
              <a:rPr lang="sv-SE" smtClean="0">
                <a:solidFill>
                  <a:prstClr val="black"/>
                </a:solidFill>
              </a:rPr>
              <a:pPr/>
              <a:t>2</a:t>
            </a:fld>
            <a:endParaRPr lang="sv-SE">
              <a:solidFill>
                <a:prstClr val="black"/>
              </a:solidFill>
            </a:endParaRPr>
          </a:p>
        </p:txBody>
      </p:sp>
    </p:spTree>
    <p:extLst>
      <p:ext uri="{BB962C8B-B14F-4D97-AF65-F5344CB8AC3E}">
        <p14:creationId xmlns:p14="http://schemas.microsoft.com/office/powerpoint/2010/main" val="947053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B: </a:t>
            </a:r>
            <a:r>
              <a:rPr lang="en-US" dirty="0">
                <a:solidFill>
                  <a:srgbClr val="0070C0"/>
                </a:solidFill>
                <a:cs typeface="Arial" pitchFamily="34" charset="0"/>
              </a:rPr>
              <a:t>Liquid Phase </a:t>
            </a:r>
            <a:r>
              <a:rPr lang="en-US" dirty="0">
                <a:solidFill>
                  <a:srgbClr val="FF0000"/>
                </a:solidFill>
                <a:cs typeface="Arial" pitchFamily="34" charset="0"/>
              </a:rPr>
              <a:t>CSTR</a:t>
            </a:r>
            <a:endParaRPr lang="en-US" dirty="0"/>
          </a:p>
        </p:txBody>
      </p:sp>
      <p:sp>
        <p:nvSpPr>
          <p:cNvPr id="3" name="Slide Number Placeholder 2"/>
          <p:cNvSpPr>
            <a:spLocks noGrp="1"/>
          </p:cNvSpPr>
          <p:nvPr>
            <p:ph type="sldNum" sz="quarter" idx="12"/>
          </p:nvPr>
        </p:nvSpPr>
        <p:spPr/>
        <p:txBody>
          <a:bodyPr/>
          <a:lstStyle/>
          <a:p>
            <a:fld id="{7E8078BA-47AF-BA4B-9ED3-ACB5F50E2099}" type="slidenum">
              <a:rPr lang="sv-SE" smtClean="0"/>
              <a:pPr/>
              <a:t>20</a:t>
            </a:fld>
            <a:endParaRPr lang="sv-SE"/>
          </a:p>
        </p:txBody>
      </p:sp>
      <p:sp>
        <p:nvSpPr>
          <p:cNvPr id="7" name="Text Box 7"/>
          <p:cNvSpPr txBox="1">
            <a:spLocks noChangeArrowheads="1"/>
          </p:cNvSpPr>
          <p:nvPr/>
        </p:nvSpPr>
        <p:spPr bwMode="auto">
          <a:xfrm>
            <a:off x="949051" y="1764425"/>
            <a:ext cx="7239000" cy="492443"/>
          </a:xfrm>
          <a:prstGeom prst="rect">
            <a:avLst/>
          </a:prstGeom>
          <a:noFill/>
          <a:ln w="9525">
            <a:noFill/>
            <a:miter lim="800000"/>
            <a:headEnd/>
            <a:tailEnd/>
          </a:ln>
        </p:spPr>
        <p:txBody>
          <a:bodyPr>
            <a:spAutoFit/>
          </a:bodyPr>
          <a:lstStyle/>
          <a:p>
            <a:pPr>
              <a:spcBef>
                <a:spcPct val="50000"/>
              </a:spcBef>
            </a:pPr>
            <a:r>
              <a:rPr lang="en-US" sz="2600" dirty="0">
                <a:latin typeface="Arial" pitchFamily="34" charset="0"/>
                <a:cs typeface="Arial" pitchFamily="34" charset="0"/>
              </a:rPr>
              <a:t>(1) A + 2B </a:t>
            </a:r>
            <a:r>
              <a:rPr lang="en-US" sz="2600" dirty="0">
                <a:latin typeface="Arial" pitchFamily="34" charset="0"/>
                <a:ea typeface="Arial" pitchFamily="34" charset="0"/>
                <a:cs typeface="Arial" pitchFamily="34" charset="0"/>
              </a:rPr>
              <a:t>→C		(2) 2A + 3C → D</a:t>
            </a:r>
          </a:p>
        </p:txBody>
      </p:sp>
      <p:graphicFrame>
        <p:nvGraphicFramePr>
          <p:cNvPr id="8" name="Object 2"/>
          <p:cNvGraphicFramePr>
            <a:graphicFrameLocks noGrp="1" noChangeAspect="1"/>
          </p:cNvGraphicFramePr>
          <p:nvPr>
            <p:ph sz="quarter" idx="1"/>
            <p:extLst>
              <p:ext uri="{D42A27DB-BD31-4B8C-83A1-F6EECF244321}">
                <p14:modId xmlns:p14="http://schemas.microsoft.com/office/powerpoint/2010/main" val="3975090730"/>
              </p:ext>
            </p:extLst>
          </p:nvPr>
        </p:nvGraphicFramePr>
        <p:xfrm>
          <a:off x="2005013" y="2279526"/>
          <a:ext cx="1916112" cy="933450"/>
        </p:xfrm>
        <a:graphic>
          <a:graphicData uri="http://schemas.openxmlformats.org/presentationml/2006/ole">
            <mc:AlternateContent xmlns:mc="http://schemas.openxmlformats.org/markup-compatibility/2006">
              <mc:Choice xmlns:v="urn:schemas-microsoft-com:vml" Requires="v">
                <p:oleObj name="Equation" r:id="rId2" imgW="990360" imgH="482400" progId="Equation.3">
                  <p:embed/>
                </p:oleObj>
              </mc:Choice>
              <mc:Fallback>
                <p:oleObj name="Equation" r:id="rId2" imgW="990360" imgH="4824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5013" y="2279526"/>
                        <a:ext cx="1916112" cy="9334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6000488"/>
              </p:ext>
            </p:extLst>
          </p:nvPr>
        </p:nvGraphicFramePr>
        <p:xfrm>
          <a:off x="-36512" y="3429000"/>
          <a:ext cx="9158630" cy="396240"/>
        </p:xfrm>
        <a:graphic>
          <a:graphicData uri="http://schemas.openxmlformats.org/drawingml/2006/table">
            <a:tbl>
              <a:tblPr firstRow="1" bandRow="1">
                <a:effectLst/>
                <a:tableStyleId>{2D5ABB26-0587-4C30-8999-92F81FD0307C}</a:tableStyleId>
              </a:tblPr>
              <a:tblGrid>
                <a:gridCol w="3600400">
                  <a:extLst>
                    <a:ext uri="{9D8B030D-6E8A-4147-A177-3AD203B41FA5}">
                      <a16:colId xmlns:a16="http://schemas.microsoft.com/office/drawing/2014/main" val="20000"/>
                    </a:ext>
                  </a:extLst>
                </a:gridCol>
                <a:gridCol w="2304256">
                  <a:extLst>
                    <a:ext uri="{9D8B030D-6E8A-4147-A177-3AD203B41FA5}">
                      <a16:colId xmlns:a16="http://schemas.microsoft.com/office/drawing/2014/main" val="20001"/>
                    </a:ext>
                  </a:extLst>
                </a:gridCol>
                <a:gridCol w="3253974">
                  <a:extLst>
                    <a:ext uri="{9D8B030D-6E8A-4147-A177-3AD203B41FA5}">
                      <a16:colId xmlns:a16="http://schemas.microsoft.com/office/drawing/2014/main" val="20002"/>
                    </a:ext>
                  </a:extLst>
                </a:gridCol>
              </a:tblGrid>
              <a:tr h="3600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000" b="1" dirty="0">
                          <a:ln>
                            <a:noFill/>
                          </a:ln>
                          <a:solidFill>
                            <a:srgbClr val="FFC000"/>
                          </a:solidFill>
                          <a:effectLst/>
                          <a:latin typeface="Arial" pitchFamily="34" charset="0"/>
                          <a:cs typeface="Arial" pitchFamily="34" charset="0"/>
                        </a:rPr>
                        <a:t>1) Mole Balance</a:t>
                      </a:r>
                      <a:r>
                        <a:rPr kumimoji="0" lang="en-US" sz="2000" b="1" kern="1200" baseline="0" dirty="0">
                          <a:ln w="12700">
                            <a:noFill/>
                            <a:prstDash val="solid"/>
                          </a:ln>
                          <a:solidFill>
                            <a:srgbClr val="FFFF00"/>
                          </a:solidFill>
                          <a:effectLst/>
                          <a:latin typeface="Arial" pitchFamily="34" charset="0"/>
                          <a:ea typeface="+mn-ea"/>
                          <a:cs typeface="Arial" pitchFamily="34" charset="0"/>
                        </a:rPr>
                        <a:t>  </a:t>
                      </a:r>
                      <a:r>
                        <a:rPr kumimoji="0" lang="en-US" sz="2000" b="1" kern="1200" dirty="0">
                          <a:ln w="12700">
                            <a:noFill/>
                            <a:prstDash val="solid"/>
                          </a:ln>
                          <a:solidFill>
                            <a:schemeClr val="tx1"/>
                          </a:solidFill>
                          <a:effectLst/>
                          <a:latin typeface="Arial" pitchFamily="34" charset="0"/>
                          <a:ea typeface="+mj-ea"/>
                          <a:cs typeface="Arial" pitchFamily="34" charset="0"/>
                        </a:rPr>
                        <a:t>(1–4) </a:t>
                      </a:r>
                    </a:p>
                  </a:txBody>
                  <a:tcPr/>
                </a:tc>
                <a:tc>
                  <a:txBody>
                    <a:bodyPr/>
                    <a:lstStyle/>
                    <a:p>
                      <a:pPr algn="ctr"/>
                      <a:r>
                        <a:rPr lang="en-US" sz="2000" b="1" dirty="0">
                          <a:ln>
                            <a:noFill/>
                          </a:ln>
                          <a:solidFill>
                            <a:srgbClr val="E818CA"/>
                          </a:solidFill>
                          <a:effectLst/>
                          <a:latin typeface="Arial" pitchFamily="34" charset="0"/>
                          <a:cs typeface="Arial" pitchFamily="34" charset="0"/>
                        </a:rPr>
                        <a:t>2) Rates </a:t>
                      </a:r>
                      <a:r>
                        <a:rPr kumimoji="0" lang="en-US" sz="2000" b="1" kern="1200" dirty="0">
                          <a:ln w="12700">
                            <a:noFill/>
                            <a:prstDash val="solid"/>
                          </a:ln>
                          <a:solidFill>
                            <a:schemeClr val="tx1"/>
                          </a:solidFill>
                          <a:effectLst/>
                          <a:latin typeface="Arial" pitchFamily="34" charset="0"/>
                          <a:ea typeface="+mj-ea"/>
                          <a:cs typeface="Arial" pitchFamily="34" charset="0"/>
                        </a:rPr>
                        <a:t>(5–14)</a:t>
                      </a:r>
                    </a:p>
                  </a:txBody>
                  <a:tcPr/>
                </a:tc>
                <a:tc>
                  <a:txBody>
                    <a:bodyPr/>
                    <a:lstStyle/>
                    <a:p>
                      <a:r>
                        <a:rPr lang="en-US" sz="2000" b="1" dirty="0">
                          <a:ln>
                            <a:noFill/>
                          </a:ln>
                          <a:solidFill>
                            <a:srgbClr val="00B050"/>
                          </a:solidFill>
                          <a:effectLst/>
                          <a:latin typeface="Arial" pitchFamily="34" charset="0"/>
                          <a:cs typeface="Arial" pitchFamily="34" charset="0"/>
                        </a:rPr>
                        <a:t>3) Stoichiometry: </a:t>
                      </a:r>
                      <a:r>
                        <a:rPr kumimoji="0" lang="en-US" sz="2000" b="1" kern="1200" dirty="0">
                          <a:ln w="12700">
                            <a:noFill/>
                            <a:prstDash val="solid"/>
                          </a:ln>
                          <a:solidFill>
                            <a:schemeClr val="tx1"/>
                          </a:solidFill>
                          <a:effectLst/>
                          <a:latin typeface="Arial" pitchFamily="34" charset="0"/>
                          <a:ea typeface="+mj-ea"/>
                          <a:cs typeface="Arial" pitchFamily="34" charset="0"/>
                        </a:rPr>
                        <a:t>(15–19)</a:t>
                      </a:r>
                    </a:p>
                  </a:txBody>
                  <a:tcPr/>
                </a:tc>
                <a:extLst>
                  <a:ext uri="{0D108BD9-81ED-4DB2-BD59-A6C34878D82A}">
                    <a16:rowId xmlns:a16="http://schemas.microsoft.com/office/drawing/2014/main" val="10000"/>
                  </a:ext>
                </a:extLst>
              </a:tr>
            </a:tbl>
          </a:graphicData>
        </a:graphic>
      </p:graphicFrame>
      <p:sp>
        <p:nvSpPr>
          <p:cNvPr id="23" name="TextBox 22"/>
          <p:cNvSpPr txBox="1"/>
          <p:nvPr/>
        </p:nvSpPr>
        <p:spPr>
          <a:xfrm>
            <a:off x="964414" y="1326301"/>
            <a:ext cx="3876382" cy="461665"/>
          </a:xfrm>
          <a:prstGeom prst="rect">
            <a:avLst/>
          </a:prstGeom>
          <a:noFill/>
        </p:spPr>
        <p:txBody>
          <a:bodyPr wrap="none" rtlCol="0">
            <a:spAutoFit/>
          </a:bodyPr>
          <a:lstStyle/>
          <a:p>
            <a:r>
              <a:rPr lang="en-US" sz="2400" b="1" dirty="0">
                <a:latin typeface="Arial" pitchFamily="34" charset="0"/>
                <a:cs typeface="Arial" pitchFamily="34" charset="0"/>
              </a:rPr>
              <a:t>In terms of concentration</a:t>
            </a:r>
          </a:p>
        </p:txBody>
      </p:sp>
      <p:grpSp>
        <p:nvGrpSpPr>
          <p:cNvPr id="24" name="Group 23"/>
          <p:cNvGrpSpPr/>
          <p:nvPr/>
        </p:nvGrpSpPr>
        <p:grpSpPr>
          <a:xfrm>
            <a:off x="84584" y="3895658"/>
            <a:ext cx="3767336" cy="2467311"/>
            <a:chOff x="228600" y="3962400"/>
            <a:chExt cx="3767336" cy="2467311"/>
          </a:xfrm>
        </p:grpSpPr>
        <p:graphicFrame>
          <p:nvGraphicFramePr>
            <p:cNvPr id="25" name="Object 5"/>
            <p:cNvGraphicFramePr>
              <a:graphicFrameLocks noChangeAspect="1"/>
            </p:cNvGraphicFramePr>
            <p:nvPr>
              <p:extLst>
                <p:ext uri="{D42A27DB-BD31-4B8C-83A1-F6EECF244321}">
                  <p14:modId xmlns:p14="http://schemas.microsoft.com/office/powerpoint/2010/main" val="424413017"/>
                </p:ext>
              </p:extLst>
            </p:nvPr>
          </p:nvGraphicFramePr>
          <p:xfrm>
            <a:off x="300608" y="4017654"/>
            <a:ext cx="2736304" cy="360362"/>
          </p:xfrm>
          <a:graphic>
            <a:graphicData uri="http://schemas.openxmlformats.org/presentationml/2006/ole">
              <mc:AlternateContent xmlns:mc="http://schemas.openxmlformats.org/markup-compatibility/2006">
                <mc:Choice xmlns:v="urn:schemas-microsoft-com:vml" Requires="v">
                  <p:oleObj name="Equation" r:id="rId4" imgW="1879560" imgH="228600" progId="Equation.3">
                    <p:embed/>
                  </p:oleObj>
                </mc:Choice>
                <mc:Fallback>
                  <p:oleObj name="Equation" r:id="rId4" imgW="187956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0608" y="4017654"/>
                          <a:ext cx="2736304" cy="36036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6" name="TextBox 17"/>
            <p:cNvSpPr txBox="1">
              <a:spLocks noChangeArrowheads="1"/>
            </p:cNvSpPr>
            <p:nvPr/>
          </p:nvSpPr>
          <p:spPr bwMode="auto">
            <a:xfrm>
              <a:off x="2890025" y="3962400"/>
              <a:ext cx="1082124" cy="415616"/>
            </a:xfrm>
            <a:prstGeom prst="rect">
              <a:avLst/>
            </a:prstGeom>
            <a:noFill/>
            <a:ln w="9525">
              <a:noFill/>
              <a:miter lim="800000"/>
              <a:headEnd/>
              <a:tailEnd/>
            </a:ln>
          </p:spPr>
          <p:txBody>
            <a:bodyPr>
              <a:spAutoFit/>
            </a:bodyPr>
            <a:lstStyle/>
            <a:p>
              <a:r>
                <a:rPr lang="en-US" sz="2100" dirty="0">
                  <a:latin typeface="Arial" pitchFamily="34" charset="0"/>
                  <a:cs typeface="Arial" pitchFamily="34" charset="0"/>
                </a:rPr>
                <a:t>    (=0)</a:t>
              </a:r>
            </a:p>
          </p:txBody>
        </p:sp>
        <p:graphicFrame>
          <p:nvGraphicFramePr>
            <p:cNvPr id="27" name="Object 6"/>
            <p:cNvGraphicFramePr>
              <a:graphicFrameLocks noChangeAspect="1"/>
            </p:cNvGraphicFramePr>
            <p:nvPr>
              <p:extLst>
                <p:ext uri="{D42A27DB-BD31-4B8C-83A1-F6EECF244321}">
                  <p14:modId xmlns:p14="http://schemas.microsoft.com/office/powerpoint/2010/main" val="643574612"/>
                </p:ext>
              </p:extLst>
            </p:nvPr>
          </p:nvGraphicFramePr>
          <p:xfrm>
            <a:off x="251420" y="4696657"/>
            <a:ext cx="2785492" cy="364902"/>
          </p:xfrm>
          <a:graphic>
            <a:graphicData uri="http://schemas.openxmlformats.org/presentationml/2006/ole">
              <mc:AlternateContent xmlns:mc="http://schemas.openxmlformats.org/markup-compatibility/2006">
                <mc:Choice xmlns:v="urn:schemas-microsoft-com:vml" Requires="v">
                  <p:oleObj name="Equation" r:id="rId6" imgW="1904760" imgH="228600" progId="Equation.3">
                    <p:embed/>
                  </p:oleObj>
                </mc:Choice>
                <mc:Fallback>
                  <p:oleObj name="Equation" r:id="rId6" imgW="190476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20" y="4696657"/>
                          <a:ext cx="2785492" cy="36490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28" name="TextBox 27"/>
            <p:cNvSpPr txBox="1">
              <a:spLocks noChangeArrowheads="1"/>
            </p:cNvSpPr>
            <p:nvPr/>
          </p:nvSpPr>
          <p:spPr bwMode="auto">
            <a:xfrm>
              <a:off x="2913812" y="4629511"/>
              <a:ext cx="1082124" cy="415616"/>
            </a:xfrm>
            <a:prstGeom prst="rect">
              <a:avLst/>
            </a:prstGeom>
            <a:noFill/>
            <a:ln w="9525">
              <a:noFill/>
              <a:miter lim="800000"/>
              <a:headEnd/>
              <a:tailEnd/>
            </a:ln>
          </p:spPr>
          <p:txBody>
            <a:bodyPr>
              <a:spAutoFit/>
            </a:bodyPr>
            <a:lstStyle/>
            <a:p>
              <a:r>
                <a:rPr lang="en-US" sz="2100" dirty="0">
                  <a:latin typeface="Arial" pitchFamily="34" charset="0"/>
                  <a:cs typeface="Arial" pitchFamily="34" charset="0"/>
                </a:rPr>
                <a:t>    (=0)</a:t>
              </a:r>
            </a:p>
          </p:txBody>
        </p:sp>
        <p:graphicFrame>
          <p:nvGraphicFramePr>
            <p:cNvPr id="29" name="Object 7"/>
            <p:cNvGraphicFramePr>
              <a:graphicFrameLocks noChangeAspect="1"/>
            </p:cNvGraphicFramePr>
            <p:nvPr>
              <p:extLst>
                <p:ext uri="{D42A27DB-BD31-4B8C-83A1-F6EECF244321}">
                  <p14:modId xmlns:p14="http://schemas.microsoft.com/office/powerpoint/2010/main" val="3257246048"/>
                </p:ext>
              </p:extLst>
            </p:nvPr>
          </p:nvGraphicFramePr>
          <p:xfrm>
            <a:off x="228600" y="5349591"/>
            <a:ext cx="2736304" cy="384793"/>
          </p:xfrm>
          <a:graphic>
            <a:graphicData uri="http://schemas.openxmlformats.org/presentationml/2006/ole">
              <mc:AlternateContent xmlns:mc="http://schemas.openxmlformats.org/markup-compatibility/2006">
                <mc:Choice xmlns:v="urn:schemas-microsoft-com:vml" Requires="v">
                  <p:oleObj name="Equation" r:id="rId8" imgW="1625400" imgH="228600" progId="Equation.3">
                    <p:embed/>
                  </p:oleObj>
                </mc:Choice>
                <mc:Fallback>
                  <p:oleObj name="Equation" r:id="rId8" imgW="16254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600" y="5349591"/>
                          <a:ext cx="2736304" cy="384793"/>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30" name="TextBox 29"/>
            <p:cNvSpPr txBox="1">
              <a:spLocks noChangeArrowheads="1"/>
            </p:cNvSpPr>
            <p:nvPr/>
          </p:nvSpPr>
          <p:spPr bwMode="auto">
            <a:xfrm>
              <a:off x="2913812" y="5294015"/>
              <a:ext cx="1082124" cy="415616"/>
            </a:xfrm>
            <a:prstGeom prst="rect">
              <a:avLst/>
            </a:prstGeom>
            <a:noFill/>
            <a:ln w="9525">
              <a:noFill/>
              <a:miter lim="800000"/>
              <a:headEnd/>
              <a:tailEnd/>
            </a:ln>
          </p:spPr>
          <p:txBody>
            <a:bodyPr>
              <a:spAutoFit/>
            </a:bodyPr>
            <a:lstStyle/>
            <a:p>
              <a:r>
                <a:rPr lang="en-US" sz="2100" dirty="0">
                  <a:latin typeface="Arial" pitchFamily="34" charset="0"/>
                  <a:cs typeface="Arial" pitchFamily="34" charset="0"/>
                </a:rPr>
                <a:t>    (=0)</a:t>
              </a:r>
            </a:p>
          </p:txBody>
        </p:sp>
        <p:graphicFrame>
          <p:nvGraphicFramePr>
            <p:cNvPr id="31" name="Object 8"/>
            <p:cNvGraphicFramePr>
              <a:graphicFrameLocks noChangeAspect="1"/>
            </p:cNvGraphicFramePr>
            <p:nvPr>
              <p:extLst>
                <p:ext uri="{D42A27DB-BD31-4B8C-83A1-F6EECF244321}">
                  <p14:modId xmlns:p14="http://schemas.microsoft.com/office/powerpoint/2010/main" val="1026504667"/>
                </p:ext>
              </p:extLst>
            </p:nvPr>
          </p:nvGraphicFramePr>
          <p:xfrm>
            <a:off x="228601" y="6028073"/>
            <a:ext cx="2736304" cy="401638"/>
          </p:xfrm>
          <a:graphic>
            <a:graphicData uri="http://schemas.openxmlformats.org/presentationml/2006/ole">
              <mc:AlternateContent xmlns:mc="http://schemas.openxmlformats.org/markup-compatibility/2006">
                <mc:Choice xmlns:v="urn:schemas-microsoft-com:vml" Requires="v">
                  <p:oleObj name="Equation" r:id="rId10" imgW="1650960" imgH="228600" progId="Equation.3">
                    <p:embed/>
                  </p:oleObj>
                </mc:Choice>
                <mc:Fallback>
                  <p:oleObj name="Equation" r:id="rId10" imgW="1650960" imgH="2286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8601" y="6028073"/>
                          <a:ext cx="2736304" cy="4016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sp>
          <p:nvSpPr>
            <p:cNvPr id="32" name="TextBox 31"/>
            <p:cNvSpPr txBox="1">
              <a:spLocks noChangeArrowheads="1"/>
            </p:cNvSpPr>
            <p:nvPr/>
          </p:nvSpPr>
          <p:spPr bwMode="auto">
            <a:xfrm>
              <a:off x="2913812" y="5997663"/>
              <a:ext cx="1082124" cy="415616"/>
            </a:xfrm>
            <a:prstGeom prst="rect">
              <a:avLst/>
            </a:prstGeom>
            <a:noFill/>
            <a:ln w="9525">
              <a:noFill/>
              <a:miter lim="800000"/>
              <a:headEnd/>
              <a:tailEnd/>
            </a:ln>
          </p:spPr>
          <p:txBody>
            <a:bodyPr>
              <a:spAutoFit/>
            </a:bodyPr>
            <a:lstStyle/>
            <a:p>
              <a:r>
                <a:rPr lang="en-US" sz="2100" dirty="0">
                  <a:latin typeface="Arial" pitchFamily="34" charset="0"/>
                  <a:cs typeface="Arial" pitchFamily="34" charset="0"/>
                </a:rPr>
                <a:t>    (=0)</a:t>
              </a:r>
            </a:p>
          </p:txBody>
        </p:sp>
      </p:grpSp>
      <p:graphicFrame>
        <p:nvGraphicFramePr>
          <p:cNvPr id="33" name="Object 2"/>
          <p:cNvGraphicFramePr>
            <a:graphicFrameLocks noChangeAspect="1"/>
          </p:cNvGraphicFramePr>
          <p:nvPr>
            <p:extLst>
              <p:ext uri="{D42A27DB-BD31-4B8C-83A1-F6EECF244321}">
                <p14:modId xmlns:p14="http://schemas.microsoft.com/office/powerpoint/2010/main" val="2044960384"/>
              </p:ext>
            </p:extLst>
          </p:nvPr>
        </p:nvGraphicFramePr>
        <p:xfrm>
          <a:off x="6228184" y="3989977"/>
          <a:ext cx="2629960" cy="734423"/>
        </p:xfrm>
        <a:graphic>
          <a:graphicData uri="http://schemas.openxmlformats.org/presentationml/2006/ole">
            <mc:AlternateContent xmlns:mc="http://schemas.openxmlformats.org/markup-compatibility/2006">
              <mc:Choice xmlns:v="urn:schemas-microsoft-com:vml" Requires="v">
                <p:oleObj name="Equation" r:id="rId12" imgW="1549080" imgH="431640" progId="Equation.3">
                  <p:embed/>
                </p:oleObj>
              </mc:Choice>
              <mc:Fallback>
                <p:oleObj name="Equation" r:id="rId12" imgW="1549080" imgH="43164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28184" y="3989977"/>
                        <a:ext cx="2629960" cy="73442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18" name="TextBox 17"/>
          <p:cNvSpPr txBox="1"/>
          <p:nvPr/>
        </p:nvSpPr>
        <p:spPr>
          <a:xfrm>
            <a:off x="4150583" y="3950741"/>
            <a:ext cx="1287597" cy="646331"/>
          </a:xfrm>
          <a:prstGeom prst="rect">
            <a:avLst/>
          </a:prstGeom>
          <a:noFill/>
        </p:spPr>
        <p:txBody>
          <a:bodyPr wrap="none" rtlCol="0">
            <a:spAutoFit/>
          </a:bodyPr>
          <a:lstStyle/>
          <a:p>
            <a:r>
              <a:rPr lang="en-US" dirty="0">
                <a:latin typeface="Arial" pitchFamily="34" charset="0"/>
                <a:cs typeface="Arial" pitchFamily="34" charset="0"/>
              </a:rPr>
              <a:t>Same as </a:t>
            </a:r>
            <a:br>
              <a:rPr lang="en-US" dirty="0">
                <a:latin typeface="Arial" pitchFamily="34" charset="0"/>
                <a:cs typeface="Arial" pitchFamily="34" charset="0"/>
              </a:rPr>
            </a:br>
            <a:r>
              <a:rPr lang="en-US" dirty="0">
                <a:latin typeface="Arial" pitchFamily="34" charset="0"/>
                <a:cs typeface="Arial" pitchFamily="34" charset="0"/>
              </a:rPr>
              <a:t>Example A</a:t>
            </a:r>
          </a:p>
        </p:txBody>
      </p:sp>
    </p:spTree>
    <p:extLst>
      <p:ext uri="{BB962C8B-B14F-4D97-AF65-F5344CB8AC3E}">
        <p14:creationId xmlns:p14="http://schemas.microsoft.com/office/powerpoint/2010/main" val="3170551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C: </a:t>
            </a:r>
            <a:r>
              <a:rPr lang="en-US" dirty="0">
                <a:solidFill>
                  <a:schemeClr val="accent6">
                    <a:lumMod val="75000"/>
                  </a:schemeClr>
                </a:solidFill>
                <a:cs typeface="Arial" pitchFamily="34" charset="0"/>
              </a:rPr>
              <a:t>Gas Phase </a:t>
            </a:r>
            <a:r>
              <a:rPr lang="en-US" dirty="0">
                <a:solidFill>
                  <a:srgbClr val="FF00FF"/>
                </a:solidFill>
                <a:cs typeface="Arial" pitchFamily="34" charset="0"/>
              </a:rPr>
              <a:t>PFR</a:t>
            </a:r>
            <a:r>
              <a:rPr lang="en-US" dirty="0">
                <a:solidFill>
                  <a:schemeClr val="tx1"/>
                </a:solidFill>
                <a:cs typeface="Arial" pitchFamily="34" charset="0"/>
              </a:rPr>
              <a:t>, </a:t>
            </a:r>
            <a:r>
              <a:rPr lang="sv-SE" dirty="0">
                <a:ln w="12700">
                  <a:noFill/>
                  <a:prstDash val="solid"/>
                </a:ln>
                <a:solidFill>
                  <a:prstClr val="black"/>
                </a:solidFill>
                <a:cs typeface="Arial" pitchFamily="34" charset="0"/>
              </a:rPr>
              <a:t>No </a:t>
            </a:r>
            <a:r>
              <a:rPr lang="sv-SE" dirty="0">
                <a:ln w="12700">
                  <a:noFill/>
                  <a:prstDash val="solid"/>
                </a:ln>
                <a:solidFill>
                  <a:schemeClr val="accent6">
                    <a:lumMod val="75000"/>
                  </a:schemeClr>
                </a:solidFill>
                <a:cs typeface="Arial" pitchFamily="34" charset="0"/>
              </a:rPr>
              <a:t>ΔP</a:t>
            </a:r>
            <a:endParaRPr lang="en-US" dirty="0">
              <a:ln w="12700">
                <a:noFill/>
                <a:prstDash val="solid"/>
              </a:ln>
            </a:endParaRPr>
          </a:p>
        </p:txBody>
      </p:sp>
      <p:sp>
        <p:nvSpPr>
          <p:cNvPr id="3" name="Slide Number Placeholder 2"/>
          <p:cNvSpPr>
            <a:spLocks noGrp="1"/>
          </p:cNvSpPr>
          <p:nvPr>
            <p:ph type="sldNum" sz="quarter" idx="12"/>
          </p:nvPr>
        </p:nvSpPr>
        <p:spPr/>
        <p:txBody>
          <a:bodyPr/>
          <a:lstStyle/>
          <a:p>
            <a:fld id="{7E8078BA-47AF-BA4B-9ED3-ACB5F50E2099}" type="slidenum">
              <a:rPr lang="sv-SE" smtClean="0"/>
              <a:pPr/>
              <a:t>21</a:t>
            </a:fld>
            <a:endParaRPr lang="sv-SE"/>
          </a:p>
        </p:txBody>
      </p:sp>
      <p:grpSp>
        <p:nvGrpSpPr>
          <p:cNvPr id="5" name="Group 4"/>
          <p:cNvGrpSpPr/>
          <p:nvPr/>
        </p:nvGrpSpPr>
        <p:grpSpPr>
          <a:xfrm>
            <a:off x="914400" y="1579374"/>
            <a:ext cx="8026400" cy="3970692"/>
            <a:chOff x="914400" y="1579374"/>
            <a:chExt cx="8026400" cy="3970692"/>
          </a:xfrm>
        </p:grpSpPr>
        <p:grpSp>
          <p:nvGrpSpPr>
            <p:cNvPr id="19" name="Grupp 13"/>
            <p:cNvGrpSpPr/>
            <p:nvPr/>
          </p:nvGrpSpPr>
          <p:grpSpPr>
            <a:xfrm>
              <a:off x="914400" y="1579374"/>
              <a:ext cx="8026400" cy="2569706"/>
              <a:chOff x="914400" y="2070100"/>
              <a:chExt cx="8026400" cy="2569706"/>
            </a:xfrm>
          </p:grpSpPr>
          <p:sp>
            <p:nvSpPr>
              <p:cNvPr id="20" name="Rektangel 7"/>
              <p:cNvSpPr/>
              <p:nvPr/>
            </p:nvSpPr>
            <p:spPr>
              <a:xfrm>
                <a:off x="914400" y="2070100"/>
                <a:ext cx="7772400" cy="954107"/>
              </a:xfrm>
              <a:prstGeom prst="rect">
                <a:avLst/>
              </a:prstGeom>
            </p:spPr>
            <p:txBody>
              <a:bodyPr wrap="square">
                <a:spAutoFit/>
              </a:bodyPr>
              <a:lstStyle/>
              <a:p>
                <a:r>
                  <a:rPr lang="sv-SE" sz="2600" dirty="0">
                    <a:latin typeface="Arial" pitchFamily="34" charset="0"/>
                    <a:cs typeface="Arial" pitchFamily="34" charset="0"/>
                  </a:rPr>
                  <a:t>Same reactions, </a:t>
                </a:r>
                <a:r>
                  <a:rPr lang="en-US" sz="2800" dirty="0">
                    <a:solidFill>
                      <a:srgbClr val="E818CA"/>
                    </a:solidFill>
                    <a:latin typeface="Arial" pitchFamily="34" charset="0"/>
                    <a:cs typeface="Arial" pitchFamily="34" charset="0"/>
                  </a:rPr>
                  <a:t>rate laws</a:t>
                </a:r>
                <a:r>
                  <a:rPr lang="sv-SE" sz="2600" dirty="0">
                    <a:latin typeface="Arial" pitchFamily="34" charset="0"/>
                    <a:cs typeface="Arial" pitchFamily="34" charset="0"/>
                  </a:rPr>
                  <a:t>, and </a:t>
                </a:r>
                <a:r>
                  <a:rPr lang="en-US" sz="2400" dirty="0">
                    <a:solidFill>
                      <a:srgbClr val="E818CA"/>
                    </a:solidFill>
                    <a:latin typeface="Arial" pitchFamily="34" charset="0"/>
                    <a:cs typeface="Arial" pitchFamily="34" charset="0"/>
                  </a:rPr>
                  <a:t>rate</a:t>
                </a:r>
                <a:r>
                  <a:rPr lang="sv-SE" sz="2600" dirty="0">
                    <a:latin typeface="Arial" pitchFamily="34" charset="0"/>
                    <a:cs typeface="Arial" pitchFamily="34" charset="0"/>
                  </a:rPr>
                  <a:t> constants as Example A:</a:t>
                </a:r>
              </a:p>
            </p:txBody>
          </p:sp>
          <p:grpSp>
            <p:nvGrpSpPr>
              <p:cNvPr id="21" name="Grupp 18"/>
              <p:cNvGrpSpPr/>
              <p:nvPr/>
            </p:nvGrpSpPr>
            <p:grpSpPr>
              <a:xfrm>
                <a:off x="914400" y="3328477"/>
                <a:ext cx="8026400" cy="1311329"/>
                <a:chOff x="381000" y="2764915"/>
                <a:chExt cx="8305800" cy="1311329"/>
              </a:xfrm>
            </p:grpSpPr>
            <p:grpSp>
              <p:nvGrpSpPr>
                <p:cNvPr id="22" name="Grupp 12"/>
                <p:cNvGrpSpPr/>
                <p:nvPr/>
              </p:nvGrpSpPr>
              <p:grpSpPr>
                <a:xfrm>
                  <a:off x="698053" y="2764915"/>
                  <a:ext cx="5905726" cy="549974"/>
                  <a:chOff x="698053" y="2561715"/>
                  <a:chExt cx="5905726" cy="549974"/>
                </a:xfrm>
              </p:grpSpPr>
              <p:graphicFrame>
                <p:nvGraphicFramePr>
                  <p:cNvPr id="35" name="Object 2"/>
                  <p:cNvGraphicFramePr>
                    <a:graphicFrameLocks noChangeAspect="1"/>
                  </p:cNvGraphicFramePr>
                  <p:nvPr>
                    <p:extLst>
                      <p:ext uri="{D42A27DB-BD31-4B8C-83A1-F6EECF244321}">
                        <p14:modId xmlns:p14="http://schemas.microsoft.com/office/powerpoint/2010/main" val="1375702351"/>
                      </p:ext>
                    </p:extLst>
                  </p:nvPr>
                </p:nvGraphicFramePr>
                <p:xfrm>
                  <a:off x="698053" y="2562414"/>
                  <a:ext cx="2743411" cy="549275"/>
                </p:xfrm>
                <a:graphic>
                  <a:graphicData uri="http://schemas.openxmlformats.org/presentationml/2006/ole">
                    <mc:AlternateContent xmlns:mc="http://schemas.openxmlformats.org/markup-compatibility/2006">
                      <mc:Choice xmlns:v="urn:schemas-microsoft-com:vml" Requires="v">
                        <p:oleObj name="Equation" r:id="rId2" imgW="1054080" imgH="203040" progId="Equation.3">
                          <p:embed/>
                        </p:oleObj>
                      </mc:Choice>
                      <mc:Fallback>
                        <p:oleObj name="Equation" r:id="rId2" imgW="1054080" imgH="203040" progId="Equation.3">
                          <p:embed/>
                          <p:pic>
                            <p:nvPicPr>
                              <p:cNvPr id="0" name=""/>
                              <p:cNvPicPr>
                                <a:picLocks noChangeAspect="1" noChangeArrowheads="1"/>
                              </p:cNvPicPr>
                              <p:nvPr/>
                            </p:nvPicPr>
                            <p:blipFill>
                              <a:blip r:embed="rId3"/>
                              <a:srcRect/>
                              <a:stretch>
                                <a:fillRect/>
                              </a:stretch>
                            </p:blipFill>
                            <p:spPr bwMode="auto">
                              <a:xfrm>
                                <a:off x="698053" y="2562414"/>
                                <a:ext cx="2743411" cy="549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36" name="Object 3"/>
                  <p:cNvGraphicFramePr>
                    <a:graphicFrameLocks noChangeAspect="1"/>
                  </p:cNvGraphicFramePr>
                  <p:nvPr>
                    <p:extLst>
                      <p:ext uri="{D42A27DB-BD31-4B8C-83A1-F6EECF244321}">
                        <p14:modId xmlns:p14="http://schemas.microsoft.com/office/powerpoint/2010/main" val="280222618"/>
                      </p:ext>
                    </p:extLst>
                  </p:nvPr>
                </p:nvGraphicFramePr>
                <p:xfrm>
                  <a:off x="4374553" y="2561715"/>
                  <a:ext cx="2229226" cy="549275"/>
                </p:xfrm>
                <a:graphic>
                  <a:graphicData uri="http://schemas.openxmlformats.org/presentationml/2006/ole">
                    <mc:AlternateContent xmlns:mc="http://schemas.openxmlformats.org/markup-compatibility/2006">
                      <mc:Choice xmlns:v="urn:schemas-microsoft-com:vml" Requires="v">
                        <p:oleObj name="Equation" r:id="rId4" imgW="965160" imgH="228600" progId="Equation.3">
                          <p:embed/>
                        </p:oleObj>
                      </mc:Choice>
                      <mc:Fallback>
                        <p:oleObj name="Equation" r:id="rId4" imgW="96516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4553" y="2561715"/>
                                <a:ext cx="2229226" cy="549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pSp>
            <p:sp>
              <p:nvSpPr>
                <p:cNvPr id="34" name="Rektangel 8"/>
                <p:cNvSpPr/>
                <p:nvPr/>
              </p:nvSpPr>
              <p:spPr>
                <a:xfrm>
                  <a:off x="381000" y="3276025"/>
                  <a:ext cx="8305800" cy="800219"/>
                </a:xfrm>
                <a:prstGeom prst="rect">
                  <a:avLst/>
                </a:prstGeom>
              </p:spPr>
              <p:txBody>
                <a:bodyPr wrap="square">
                  <a:spAutoFit/>
                </a:bodyPr>
                <a:lstStyle/>
                <a:p>
                  <a:r>
                    <a:rPr lang="sv-SE" sz="2000" dirty="0">
                      <a:latin typeface="Arial" pitchFamily="34" charset="0"/>
                      <a:cs typeface="Arial" pitchFamily="34" charset="0"/>
                    </a:rPr>
                    <a:t>NOTE: The specific reaction </a:t>
                  </a:r>
                  <a:r>
                    <a:rPr lang="en-US" sz="2000" dirty="0">
                      <a:solidFill>
                        <a:srgbClr val="E818CA"/>
                      </a:solidFill>
                      <a:latin typeface="Arial" pitchFamily="34" charset="0"/>
                      <a:cs typeface="Arial" pitchFamily="34" charset="0"/>
                    </a:rPr>
                    <a:t>rate</a:t>
                  </a:r>
                  <a:r>
                    <a:rPr lang="sv-SE" sz="2000" dirty="0">
                      <a:latin typeface="Arial" pitchFamily="34" charset="0"/>
                      <a:cs typeface="Arial" pitchFamily="34" charset="0"/>
                    </a:rPr>
                    <a:t> k</a:t>
                  </a:r>
                  <a:r>
                    <a:rPr lang="sv-SE" sz="2000" baseline="-25000" dirty="0">
                      <a:latin typeface="Arial" pitchFamily="34" charset="0"/>
                      <a:cs typeface="Arial" pitchFamily="34" charset="0"/>
                    </a:rPr>
                    <a:t>1A</a:t>
                  </a:r>
                  <a:r>
                    <a:rPr lang="sv-SE" sz="2000" dirty="0">
                      <a:latin typeface="Arial" pitchFamily="34" charset="0"/>
                      <a:cs typeface="Arial" pitchFamily="34" charset="0"/>
                    </a:rPr>
                    <a:t> is defined with respect to species A</a:t>
                  </a:r>
                  <a:r>
                    <a:rPr lang="sv-SE" sz="2600" dirty="0">
                      <a:latin typeface="Arial" pitchFamily="34" charset="0"/>
                      <a:cs typeface="Arial" pitchFamily="34" charset="0"/>
                    </a:rPr>
                    <a:t>.</a:t>
                  </a:r>
                </a:p>
              </p:txBody>
            </p:sp>
          </p:grpSp>
        </p:grpSp>
        <p:grpSp>
          <p:nvGrpSpPr>
            <p:cNvPr id="37" name="Grupp 17"/>
            <p:cNvGrpSpPr/>
            <p:nvPr/>
          </p:nvGrpSpPr>
          <p:grpSpPr>
            <a:xfrm>
              <a:off x="914400" y="4293823"/>
              <a:ext cx="8026400" cy="1256243"/>
              <a:chOff x="381000" y="4405313"/>
              <a:chExt cx="8305800" cy="1256243"/>
            </a:xfrm>
          </p:grpSpPr>
          <p:sp>
            <p:nvSpPr>
              <p:cNvPr id="38" name="Rektangel 9"/>
              <p:cNvSpPr/>
              <p:nvPr/>
            </p:nvSpPr>
            <p:spPr>
              <a:xfrm>
                <a:off x="381000" y="4953670"/>
                <a:ext cx="8305800" cy="707886"/>
              </a:xfrm>
              <a:prstGeom prst="rect">
                <a:avLst/>
              </a:prstGeom>
            </p:spPr>
            <p:txBody>
              <a:bodyPr wrap="square">
                <a:spAutoFit/>
              </a:bodyPr>
              <a:lstStyle/>
              <a:p>
                <a:r>
                  <a:rPr lang="sv-SE" sz="2000" dirty="0">
                    <a:latin typeface="Arial" pitchFamily="34" charset="0"/>
                    <a:cs typeface="Arial" pitchFamily="34" charset="0"/>
                  </a:rPr>
                  <a:t>NOTE: The specific reaction </a:t>
                </a:r>
                <a:r>
                  <a:rPr lang="en-US" sz="2000" dirty="0">
                    <a:solidFill>
                      <a:srgbClr val="E818CA"/>
                    </a:solidFill>
                    <a:latin typeface="Arial" pitchFamily="34" charset="0"/>
                    <a:cs typeface="Arial" pitchFamily="34" charset="0"/>
                  </a:rPr>
                  <a:t>rate</a:t>
                </a:r>
                <a:r>
                  <a:rPr lang="sv-SE" sz="2000" dirty="0">
                    <a:latin typeface="Arial" pitchFamily="34" charset="0"/>
                    <a:cs typeface="Arial" pitchFamily="34" charset="0"/>
                  </a:rPr>
                  <a:t> k</a:t>
                </a:r>
                <a:r>
                  <a:rPr lang="sv-SE" sz="2000" baseline="-25000" dirty="0">
                    <a:latin typeface="Arial" pitchFamily="34" charset="0"/>
                    <a:cs typeface="Arial" pitchFamily="34" charset="0"/>
                  </a:rPr>
                  <a:t>2C</a:t>
                </a:r>
                <a:r>
                  <a:rPr lang="sv-SE" sz="2000" dirty="0">
                    <a:latin typeface="Arial" pitchFamily="34" charset="0"/>
                    <a:cs typeface="Arial" pitchFamily="34" charset="0"/>
                  </a:rPr>
                  <a:t> is defined with respect to species C.</a:t>
                </a:r>
              </a:p>
            </p:txBody>
          </p:sp>
          <p:grpSp>
            <p:nvGrpSpPr>
              <p:cNvPr id="39" name="Grupp 13"/>
              <p:cNvGrpSpPr/>
              <p:nvPr/>
            </p:nvGrpSpPr>
            <p:grpSpPr>
              <a:xfrm>
                <a:off x="698053" y="4405313"/>
                <a:ext cx="5894227" cy="548052"/>
                <a:chOff x="698053" y="3529013"/>
                <a:chExt cx="5894227" cy="548052"/>
              </a:xfrm>
            </p:grpSpPr>
            <p:graphicFrame>
              <p:nvGraphicFramePr>
                <p:cNvPr id="40" name="Object 4"/>
                <p:cNvGraphicFramePr>
                  <a:graphicFrameLocks noChangeAspect="1"/>
                </p:cNvGraphicFramePr>
                <p:nvPr>
                  <p:extLst>
                    <p:ext uri="{D42A27DB-BD31-4B8C-83A1-F6EECF244321}">
                      <p14:modId xmlns:p14="http://schemas.microsoft.com/office/powerpoint/2010/main" val="3053627857"/>
                    </p:ext>
                  </p:extLst>
                </p:nvPr>
              </p:nvGraphicFramePr>
              <p:xfrm>
                <a:off x="698053" y="3529378"/>
                <a:ext cx="3024323" cy="547687"/>
              </p:xfrm>
              <a:graphic>
                <a:graphicData uri="http://schemas.openxmlformats.org/presentationml/2006/ole">
                  <mc:AlternateContent xmlns:mc="http://schemas.openxmlformats.org/markup-compatibility/2006">
                    <mc:Choice xmlns:v="urn:schemas-microsoft-com:vml" Requires="v">
                      <p:oleObj name="Equation" r:id="rId6" imgW="1168200" imgH="203040" progId="Equation.3">
                        <p:embed/>
                      </p:oleObj>
                    </mc:Choice>
                    <mc:Fallback>
                      <p:oleObj name="Equation" r:id="rId6" imgW="1168200" imgH="203040" progId="Equation.3">
                        <p:embed/>
                        <p:pic>
                          <p:nvPicPr>
                            <p:cNvPr id="0" name=""/>
                            <p:cNvPicPr>
                              <a:picLocks noChangeAspect="1" noChangeArrowheads="1"/>
                            </p:cNvPicPr>
                            <p:nvPr/>
                          </p:nvPicPr>
                          <p:blipFill>
                            <a:blip r:embed="rId7"/>
                            <a:srcRect/>
                            <a:stretch>
                              <a:fillRect/>
                            </a:stretch>
                          </p:blipFill>
                          <p:spPr bwMode="auto">
                            <a:xfrm>
                              <a:off x="698053" y="3529378"/>
                              <a:ext cx="3024323" cy="5476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41" name="Object 5"/>
                <p:cNvGraphicFramePr>
                  <a:graphicFrameLocks noChangeAspect="1"/>
                </p:cNvGraphicFramePr>
                <p:nvPr/>
              </p:nvGraphicFramePr>
              <p:xfrm>
                <a:off x="4366338" y="3529013"/>
                <a:ext cx="2225942" cy="547688"/>
              </p:xfrm>
              <a:graphic>
                <a:graphicData uri="http://schemas.openxmlformats.org/presentationml/2006/ole">
                  <mc:AlternateContent xmlns:mc="http://schemas.openxmlformats.org/markup-compatibility/2006">
                    <mc:Choice xmlns:v="urn:schemas-microsoft-com:vml" Requires="v">
                      <p:oleObj name="Equation" r:id="rId8" imgW="1015920" imgH="241200" progId="Equation.3">
                        <p:embed/>
                      </p:oleObj>
                    </mc:Choice>
                    <mc:Fallback>
                      <p:oleObj name="Equation" r:id="rId8" imgW="101592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6338" y="3529013"/>
                              <a:ext cx="2225942" cy="5476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pSp>
        </p:grpSp>
      </p:grpSp>
    </p:spTree>
    <p:extLst>
      <p:ext uri="{BB962C8B-B14F-4D97-AF65-F5344CB8AC3E}">
        <p14:creationId xmlns:p14="http://schemas.microsoft.com/office/powerpoint/2010/main" val="17450206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C: </a:t>
            </a:r>
            <a:r>
              <a:rPr lang="en-US" dirty="0">
                <a:solidFill>
                  <a:schemeClr val="accent6">
                    <a:lumMod val="75000"/>
                  </a:schemeClr>
                </a:solidFill>
                <a:cs typeface="Arial" pitchFamily="34" charset="0"/>
              </a:rPr>
              <a:t>Gas Phase </a:t>
            </a:r>
            <a:r>
              <a:rPr lang="en-US" dirty="0">
                <a:solidFill>
                  <a:srgbClr val="FF00FF"/>
                </a:solidFill>
                <a:cs typeface="Arial" pitchFamily="34" charset="0"/>
              </a:rPr>
              <a:t>PFR</a:t>
            </a:r>
            <a:r>
              <a:rPr lang="en-US" dirty="0">
                <a:solidFill>
                  <a:schemeClr val="tx1"/>
                </a:solidFill>
                <a:cs typeface="Arial" pitchFamily="34" charset="0"/>
              </a:rPr>
              <a:t>, </a:t>
            </a:r>
            <a:r>
              <a:rPr lang="sv-SE" dirty="0">
                <a:ln w="12700">
                  <a:noFill/>
                  <a:prstDash val="solid"/>
                </a:ln>
                <a:solidFill>
                  <a:prstClr val="black"/>
                </a:solidFill>
                <a:cs typeface="Arial" pitchFamily="34" charset="0"/>
              </a:rPr>
              <a:t>No </a:t>
            </a:r>
            <a:r>
              <a:rPr lang="sv-SE" dirty="0">
                <a:ln w="12700">
                  <a:noFill/>
                  <a:prstDash val="solid"/>
                </a:ln>
                <a:solidFill>
                  <a:schemeClr val="accent6">
                    <a:lumMod val="75000"/>
                  </a:schemeClr>
                </a:solidFill>
                <a:cs typeface="Arial" pitchFamily="34" charset="0"/>
              </a:rPr>
              <a:t>ΔP</a:t>
            </a:r>
            <a:endParaRPr lang="en-US" dirty="0">
              <a:ln w="12700">
                <a:noFill/>
                <a:prstDash val="solid"/>
              </a:ln>
            </a:endParaRPr>
          </a:p>
        </p:txBody>
      </p:sp>
      <p:sp>
        <p:nvSpPr>
          <p:cNvPr id="3" name="Slide Number Placeholder 2"/>
          <p:cNvSpPr>
            <a:spLocks noGrp="1"/>
          </p:cNvSpPr>
          <p:nvPr>
            <p:ph type="sldNum" sz="quarter" idx="12"/>
          </p:nvPr>
        </p:nvSpPr>
        <p:spPr/>
        <p:txBody>
          <a:bodyPr/>
          <a:lstStyle/>
          <a:p>
            <a:fld id="{7E8078BA-47AF-BA4B-9ED3-ACB5F50E2099}" type="slidenum">
              <a:rPr lang="sv-SE" smtClean="0"/>
              <a:pPr/>
              <a:t>22</a:t>
            </a:fld>
            <a:endParaRPr lang="sv-SE"/>
          </a:p>
        </p:txBody>
      </p:sp>
      <p:sp>
        <p:nvSpPr>
          <p:cNvPr id="4" name="Content Placeholder 3"/>
          <p:cNvSpPr>
            <a:spLocks noGrp="1"/>
          </p:cNvSpPr>
          <p:nvPr>
            <p:ph sz="quarter" idx="1"/>
          </p:nvPr>
        </p:nvSpPr>
        <p:spPr/>
        <p:txBody>
          <a:bodyPr/>
          <a:lstStyle/>
          <a:p>
            <a:pPr marL="0" indent="0">
              <a:buNone/>
            </a:pPr>
            <a:r>
              <a:rPr lang="en-US" sz="2800" b="1" dirty="0">
                <a:solidFill>
                  <a:srgbClr val="FFC000"/>
                </a:solidFill>
                <a:latin typeface="Arial" pitchFamily="34" charset="0"/>
                <a:cs typeface="Arial" pitchFamily="34" charset="0"/>
              </a:rPr>
              <a:t>1) Mole Balance</a:t>
            </a:r>
          </a:p>
          <a:p>
            <a:pPr marL="0" indent="0">
              <a:buNone/>
            </a:pPr>
            <a:endParaRPr lang="en-US" sz="2800" b="1" dirty="0">
              <a:ln w="12700">
                <a:solidFill>
                  <a:srgbClr val="000000">
                    <a:satMod val="155000"/>
                  </a:srgbClr>
                </a:solidFill>
                <a:prstDash val="solid"/>
              </a:ln>
              <a:solidFill>
                <a:srgbClr val="FFFF00"/>
              </a:solidFill>
              <a:effectLst>
                <a:outerShdw blurRad="41275" dist="20320" dir="1800000" algn="tl" rotWithShape="0">
                  <a:srgbClr val="000000">
                    <a:alpha val="40000"/>
                  </a:srgbClr>
                </a:outerShdw>
              </a:effectLst>
              <a:latin typeface="Arial" pitchFamily="34" charset="0"/>
              <a:cs typeface="Arial" pitchFamily="34" charset="0"/>
            </a:endParaRPr>
          </a:p>
          <a:p>
            <a:pPr marL="0" indent="0">
              <a:buNone/>
            </a:pPr>
            <a:endParaRPr lang="en-US" sz="2800" b="1" dirty="0">
              <a:ln w="12700">
                <a:solidFill>
                  <a:srgbClr val="000000">
                    <a:satMod val="155000"/>
                  </a:srgbClr>
                </a:solidFill>
                <a:prstDash val="solid"/>
              </a:ln>
              <a:solidFill>
                <a:srgbClr val="FFFF00"/>
              </a:solidFill>
              <a:effectLst>
                <a:outerShdw blurRad="41275" dist="20320" dir="1800000" algn="tl" rotWithShape="0">
                  <a:srgbClr val="000000">
                    <a:alpha val="40000"/>
                  </a:srgbClr>
                </a:outerShdw>
              </a:effectLst>
              <a:latin typeface="Arial" pitchFamily="34" charset="0"/>
              <a:cs typeface="Arial" pitchFamily="34" charset="0"/>
            </a:endParaRPr>
          </a:p>
          <a:p>
            <a:pPr marL="0" indent="0">
              <a:buNone/>
            </a:pPr>
            <a:endParaRPr lang="en-US" sz="2800" b="1" dirty="0">
              <a:ln w="12700">
                <a:solidFill>
                  <a:srgbClr val="000000">
                    <a:satMod val="155000"/>
                  </a:srgbClr>
                </a:solidFill>
                <a:prstDash val="solid"/>
              </a:ln>
              <a:solidFill>
                <a:srgbClr val="FFFF00"/>
              </a:solidFill>
              <a:effectLst>
                <a:outerShdw blurRad="41275" dist="20320" dir="1800000" algn="tl" rotWithShape="0">
                  <a:srgbClr val="000000">
                    <a:alpha val="40000"/>
                  </a:srgbClr>
                </a:outerShdw>
              </a:effectLst>
              <a:latin typeface="Arial" pitchFamily="34" charset="0"/>
              <a:cs typeface="Arial" pitchFamily="34" charset="0"/>
            </a:endParaRPr>
          </a:p>
          <a:p>
            <a:pPr marL="0" indent="0">
              <a:buNone/>
            </a:pPr>
            <a:endParaRPr lang="en-US" sz="2800" b="1" dirty="0">
              <a:ln w="12700">
                <a:solidFill>
                  <a:srgbClr val="000000">
                    <a:satMod val="155000"/>
                  </a:srgbClr>
                </a:solidFill>
                <a:prstDash val="solid"/>
              </a:ln>
              <a:solidFill>
                <a:srgbClr val="FFFF00"/>
              </a:solidFill>
              <a:effectLst>
                <a:outerShdw blurRad="41275" dist="20320" dir="1800000" algn="tl" rotWithShape="0">
                  <a:srgbClr val="000000">
                    <a:alpha val="40000"/>
                  </a:srgbClr>
                </a:outerShdw>
              </a:effectLst>
              <a:latin typeface="Arial" pitchFamily="34" charset="0"/>
              <a:cs typeface="Arial" pitchFamily="34" charset="0"/>
            </a:endParaRPr>
          </a:p>
          <a:p>
            <a:pPr marL="0" indent="0">
              <a:buNone/>
            </a:pPr>
            <a:endParaRPr lang="en-US" sz="2800" b="1" dirty="0">
              <a:ln w="12700">
                <a:solidFill>
                  <a:srgbClr val="000000">
                    <a:satMod val="155000"/>
                  </a:srgbClr>
                </a:solidFill>
                <a:prstDash val="solid"/>
              </a:ln>
              <a:solidFill>
                <a:srgbClr val="FFFF00"/>
              </a:solidFill>
              <a:effectLst>
                <a:outerShdw blurRad="41275" dist="20320" dir="1800000" algn="tl" rotWithShape="0">
                  <a:srgbClr val="000000">
                    <a:alpha val="40000"/>
                  </a:srgbClr>
                </a:outerShdw>
              </a:effectLst>
              <a:latin typeface="Arial" pitchFamily="34" charset="0"/>
              <a:cs typeface="Arial" pitchFamily="34" charset="0"/>
            </a:endParaRPr>
          </a:p>
          <a:p>
            <a:pPr marL="0" indent="0">
              <a:buNone/>
            </a:pPr>
            <a:endParaRPr lang="en-US" sz="2800" b="1" dirty="0">
              <a:ln w="12700">
                <a:solidFill>
                  <a:srgbClr val="000000">
                    <a:satMod val="155000"/>
                  </a:srgbClr>
                </a:solidFill>
                <a:prstDash val="solid"/>
              </a:ln>
              <a:solidFill>
                <a:srgbClr val="FFFF00"/>
              </a:solidFill>
              <a:effectLst>
                <a:outerShdw blurRad="41275" dist="20320" dir="1800000" algn="tl" rotWithShape="0">
                  <a:srgbClr val="000000">
                    <a:alpha val="40000"/>
                  </a:srgbClr>
                </a:outerShdw>
              </a:effectLst>
              <a:latin typeface="Arial" pitchFamily="34" charset="0"/>
              <a:cs typeface="Arial" pitchFamily="34" charset="0"/>
            </a:endParaRPr>
          </a:p>
          <a:p>
            <a:pPr marL="0" indent="0">
              <a:buNone/>
            </a:pPr>
            <a:r>
              <a:rPr lang="en-US" sz="2800" b="1" dirty="0">
                <a:solidFill>
                  <a:srgbClr val="E818CA"/>
                </a:solidFill>
                <a:latin typeface="Arial" pitchFamily="34" charset="0"/>
                <a:cs typeface="Arial" pitchFamily="34" charset="0"/>
              </a:rPr>
              <a:t>2) Rate Laws:  </a:t>
            </a:r>
            <a:r>
              <a:rPr lang="en-US" sz="2400" dirty="0">
                <a:latin typeface="Arial" pitchFamily="34" charset="0"/>
                <a:ea typeface="Arial" pitchFamily="34" charset="0"/>
                <a:cs typeface="Arial" pitchFamily="34" charset="0"/>
              </a:rPr>
              <a:t>(5)-(14) same as </a:t>
            </a:r>
            <a:r>
              <a:rPr lang="en-US" sz="2400" dirty="0">
                <a:solidFill>
                  <a:srgbClr val="FF0000"/>
                </a:solidFill>
                <a:latin typeface="Arial" pitchFamily="34" charset="0"/>
                <a:cs typeface="Arial" pitchFamily="34" charset="0"/>
              </a:rPr>
              <a:t>CSTR</a:t>
            </a:r>
            <a:endParaRPr lang="en-US" dirty="0">
              <a:latin typeface="Arial" pitchFamily="34" charset="0"/>
              <a:cs typeface="Arial" pitchFamily="34" charset="0"/>
            </a:endParaRPr>
          </a:p>
        </p:txBody>
      </p:sp>
      <p:graphicFrame>
        <p:nvGraphicFramePr>
          <p:cNvPr id="18" name="Object 6"/>
          <p:cNvGraphicFramePr>
            <a:graphicFrameLocks noChangeAspect="1"/>
          </p:cNvGraphicFramePr>
          <p:nvPr>
            <p:extLst>
              <p:ext uri="{D42A27DB-BD31-4B8C-83A1-F6EECF244321}">
                <p14:modId xmlns:p14="http://schemas.microsoft.com/office/powerpoint/2010/main" val="402805936"/>
              </p:ext>
            </p:extLst>
          </p:nvPr>
        </p:nvGraphicFramePr>
        <p:xfrm>
          <a:off x="2163763" y="2276475"/>
          <a:ext cx="4960937" cy="1835150"/>
        </p:xfrm>
        <a:graphic>
          <a:graphicData uri="http://schemas.openxmlformats.org/presentationml/2006/ole">
            <mc:AlternateContent xmlns:mc="http://schemas.openxmlformats.org/markup-compatibility/2006">
              <mc:Choice xmlns:v="urn:schemas-microsoft-com:vml" Requires="v">
                <p:oleObj name="Equation" r:id="rId2" imgW="2197080" imgH="812520" progId="Equation.3">
                  <p:embed/>
                </p:oleObj>
              </mc:Choice>
              <mc:Fallback>
                <p:oleObj name="Equation" r:id="rId2" imgW="2197080" imgH="812520" progId="Equation.3">
                  <p:embed/>
                  <p:pic>
                    <p:nvPicPr>
                      <p:cNvPr id="0" name=""/>
                      <p:cNvPicPr>
                        <a:picLocks noChangeAspect="1" noChangeArrowheads="1"/>
                      </p:cNvPicPr>
                      <p:nvPr/>
                    </p:nvPicPr>
                    <p:blipFill>
                      <a:blip r:embed="rId3"/>
                      <a:srcRect/>
                      <a:stretch>
                        <a:fillRect/>
                      </a:stretch>
                    </p:blipFill>
                    <p:spPr bwMode="auto">
                      <a:xfrm>
                        <a:off x="2163763" y="2276475"/>
                        <a:ext cx="4960937" cy="183515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pic>
        <p:nvPicPr>
          <p:cNvPr id="23" name="Picture 22"/>
          <p:cNvPicPr/>
          <p:nvPr/>
        </p:nvPicPr>
        <p:blipFill>
          <a:blip r:embed="rId4"/>
          <a:srcRect/>
          <a:stretch>
            <a:fillRect/>
          </a:stretch>
        </p:blipFill>
        <p:spPr bwMode="auto">
          <a:xfrm>
            <a:off x="7455446" y="1949624"/>
            <a:ext cx="1040080" cy="924386"/>
          </a:xfrm>
          <a:prstGeom prst="rect">
            <a:avLst/>
          </a:prstGeom>
          <a:noFill/>
          <a:ln w="9525">
            <a:noFill/>
            <a:miter lim="800000"/>
            <a:headEnd/>
            <a:tailEnd/>
          </a:ln>
        </p:spPr>
      </p:pic>
    </p:spTree>
    <p:extLst>
      <p:ext uri="{BB962C8B-B14F-4D97-AF65-F5344CB8AC3E}">
        <p14:creationId xmlns:p14="http://schemas.microsoft.com/office/powerpoint/2010/main" val="25277904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C: </a:t>
            </a:r>
            <a:r>
              <a:rPr lang="en-US" dirty="0">
                <a:solidFill>
                  <a:schemeClr val="accent6">
                    <a:lumMod val="75000"/>
                  </a:schemeClr>
                </a:solidFill>
                <a:cs typeface="Arial" pitchFamily="34" charset="0"/>
              </a:rPr>
              <a:t>Gas Phase </a:t>
            </a:r>
            <a:r>
              <a:rPr lang="en-US" dirty="0">
                <a:solidFill>
                  <a:srgbClr val="FF00FF"/>
                </a:solidFill>
                <a:cs typeface="Arial" pitchFamily="34" charset="0"/>
              </a:rPr>
              <a:t>PFR</a:t>
            </a:r>
            <a:r>
              <a:rPr lang="en-US" dirty="0">
                <a:solidFill>
                  <a:schemeClr val="tx1"/>
                </a:solidFill>
                <a:cs typeface="Arial" pitchFamily="34" charset="0"/>
              </a:rPr>
              <a:t>, </a:t>
            </a:r>
            <a:r>
              <a:rPr lang="sv-SE" dirty="0">
                <a:ln w="12700">
                  <a:noFill/>
                  <a:prstDash val="solid"/>
                </a:ln>
                <a:solidFill>
                  <a:prstClr val="black"/>
                </a:solidFill>
                <a:cs typeface="Arial" pitchFamily="34" charset="0"/>
              </a:rPr>
              <a:t>No </a:t>
            </a:r>
            <a:r>
              <a:rPr lang="sv-SE" dirty="0">
                <a:ln w="12700">
                  <a:noFill/>
                  <a:prstDash val="solid"/>
                </a:ln>
                <a:solidFill>
                  <a:schemeClr val="accent6">
                    <a:lumMod val="75000"/>
                  </a:schemeClr>
                </a:solidFill>
                <a:cs typeface="Arial" pitchFamily="34" charset="0"/>
              </a:rPr>
              <a:t>ΔP</a:t>
            </a:r>
            <a:endParaRPr lang="en-US" dirty="0">
              <a:ln w="12700">
                <a:noFill/>
                <a:prstDash val="solid"/>
              </a:ln>
            </a:endParaRPr>
          </a:p>
        </p:txBody>
      </p:sp>
      <p:sp>
        <p:nvSpPr>
          <p:cNvPr id="3" name="Slide Number Placeholder 2"/>
          <p:cNvSpPr>
            <a:spLocks noGrp="1"/>
          </p:cNvSpPr>
          <p:nvPr>
            <p:ph type="sldNum" sz="quarter" idx="12"/>
          </p:nvPr>
        </p:nvSpPr>
        <p:spPr/>
        <p:txBody>
          <a:bodyPr/>
          <a:lstStyle/>
          <a:p>
            <a:fld id="{7E8078BA-47AF-BA4B-9ED3-ACB5F50E2099}" type="slidenum">
              <a:rPr lang="sv-SE" smtClean="0"/>
              <a:pPr/>
              <a:t>23</a:t>
            </a:fld>
            <a:endParaRPr lang="sv-SE"/>
          </a:p>
        </p:txBody>
      </p:sp>
      <p:sp>
        <p:nvSpPr>
          <p:cNvPr id="8" name="Rektangel 9"/>
          <p:cNvSpPr>
            <a:spLocks noGrp="1" noChangeArrowheads="1"/>
          </p:cNvSpPr>
          <p:nvPr>
            <p:ph sz="quarter" idx="1"/>
          </p:nvPr>
        </p:nvSpPr>
        <p:spPr bwMode="auto">
          <a:xfrm>
            <a:off x="914400" y="1447800"/>
            <a:ext cx="7772400" cy="4770537"/>
          </a:xfrm>
          <a:prstGeom prst="rect">
            <a:avLst/>
          </a:prstGeom>
          <a:noFill/>
          <a:ln w="9525">
            <a:noFill/>
            <a:miter lim="800000"/>
            <a:headEnd/>
            <a:tailEnd/>
          </a:ln>
        </p:spPr>
        <p:txBody>
          <a:bodyPr>
            <a:spAutoFit/>
          </a:bodyPr>
          <a:lstStyle/>
          <a:p>
            <a:pPr marL="0" indent="0" fontAlgn="auto">
              <a:spcBef>
                <a:spcPts val="0"/>
              </a:spcBef>
              <a:spcAft>
                <a:spcPts val="0"/>
              </a:spcAft>
              <a:buNone/>
              <a:defRPr/>
            </a:pPr>
            <a:r>
              <a:rPr lang="en-US" sz="2800" b="1" dirty="0">
                <a:solidFill>
                  <a:srgbClr val="00B050"/>
                </a:solidFill>
                <a:latin typeface="Arial" pitchFamily="34" charset="0"/>
                <a:cs typeface="Arial" pitchFamily="34" charset="0"/>
              </a:rPr>
              <a:t>3) Stoichiometry:  </a:t>
            </a:r>
          </a:p>
          <a:p>
            <a:pPr marL="0" indent="0" fontAlgn="auto">
              <a:spcBef>
                <a:spcPts val="0"/>
              </a:spcBef>
              <a:spcAft>
                <a:spcPts val="0"/>
              </a:spcAft>
              <a:buNone/>
              <a:defRPr/>
            </a:pPr>
            <a:r>
              <a:rPr lang="en-US" sz="2800" dirty="0">
                <a:latin typeface="Arial" pitchFamily="34" charset="0"/>
                <a:cs typeface="Arial" pitchFamily="34" charset="0"/>
              </a:rPr>
              <a:t>	Gas:  Isothermal  T = T</a:t>
            </a:r>
            <a:r>
              <a:rPr lang="en-US" sz="2800" baseline="-25000" dirty="0">
                <a:latin typeface="Arial" pitchFamily="34" charset="0"/>
                <a:cs typeface="Arial" pitchFamily="34" charset="0"/>
              </a:rPr>
              <a:t>0</a:t>
            </a:r>
          </a:p>
          <a:p>
            <a:pPr marL="0" indent="0" fontAlgn="auto">
              <a:spcBef>
                <a:spcPts val="0"/>
              </a:spcBef>
              <a:spcAft>
                <a:spcPts val="0"/>
              </a:spcAft>
              <a:buNone/>
              <a:defRPr/>
            </a:pPr>
            <a:endParaRPr lang="en-US" sz="2800" baseline="-25000" dirty="0">
              <a:latin typeface="Arial" pitchFamily="34" charset="0"/>
              <a:cs typeface="Arial" pitchFamily="34" charset="0"/>
            </a:endParaRPr>
          </a:p>
          <a:p>
            <a:pPr marL="0" indent="0" fontAlgn="auto">
              <a:spcBef>
                <a:spcPts val="0"/>
              </a:spcBef>
              <a:spcAft>
                <a:spcPts val="0"/>
              </a:spcAft>
              <a:buNone/>
              <a:defRPr/>
            </a:pPr>
            <a:endParaRPr lang="en-US" sz="2800" baseline="-25000" dirty="0">
              <a:latin typeface="Arial" pitchFamily="34" charset="0"/>
              <a:cs typeface="Arial" pitchFamily="34" charset="0"/>
            </a:endParaRPr>
          </a:p>
          <a:p>
            <a:pPr marL="0" indent="0" fontAlgn="auto">
              <a:spcBef>
                <a:spcPts val="0"/>
              </a:spcBef>
              <a:spcAft>
                <a:spcPts val="0"/>
              </a:spcAft>
              <a:buNone/>
              <a:defRPr/>
            </a:pPr>
            <a:endParaRPr lang="en-US" sz="2800" baseline="-25000" dirty="0">
              <a:latin typeface="Arial" pitchFamily="34" charset="0"/>
              <a:cs typeface="Arial" pitchFamily="34" charset="0"/>
            </a:endParaRPr>
          </a:p>
          <a:p>
            <a:pPr marL="0" indent="0" fontAlgn="auto">
              <a:spcBef>
                <a:spcPts val="0"/>
              </a:spcBef>
              <a:spcAft>
                <a:spcPts val="0"/>
              </a:spcAft>
              <a:buNone/>
              <a:defRPr/>
            </a:pPr>
            <a:endParaRPr lang="en-US" sz="2800" baseline="-25000" dirty="0">
              <a:latin typeface="Arial" pitchFamily="34" charset="0"/>
              <a:cs typeface="Arial" pitchFamily="34" charset="0"/>
            </a:endParaRPr>
          </a:p>
          <a:p>
            <a:pPr marL="0" indent="0" fontAlgn="auto">
              <a:spcBef>
                <a:spcPts val="0"/>
              </a:spcBef>
              <a:spcAft>
                <a:spcPts val="0"/>
              </a:spcAft>
              <a:buNone/>
              <a:defRPr/>
            </a:pPr>
            <a:endParaRPr lang="en-US" sz="2800" baseline="-25000" dirty="0">
              <a:latin typeface="Arial" pitchFamily="34" charset="0"/>
              <a:cs typeface="Arial" pitchFamily="34" charset="0"/>
            </a:endParaRPr>
          </a:p>
          <a:p>
            <a:pPr marL="0" indent="0" fontAlgn="auto">
              <a:spcBef>
                <a:spcPts val="0"/>
              </a:spcBef>
              <a:spcAft>
                <a:spcPts val="0"/>
              </a:spcAft>
              <a:buNone/>
              <a:defRPr/>
            </a:pPr>
            <a:endParaRPr lang="en-US" sz="2800" baseline="-25000" dirty="0">
              <a:latin typeface="Arial" pitchFamily="34" charset="0"/>
              <a:cs typeface="Arial" pitchFamily="34" charset="0"/>
            </a:endParaRPr>
          </a:p>
          <a:p>
            <a:pPr marL="0" indent="0" fontAlgn="auto">
              <a:spcBef>
                <a:spcPts val="0"/>
              </a:spcBef>
              <a:spcAft>
                <a:spcPts val="0"/>
              </a:spcAft>
              <a:buNone/>
              <a:defRPr/>
            </a:pPr>
            <a:endParaRPr lang="en-US" sz="2800" baseline="-25000" dirty="0">
              <a:latin typeface="Arial" pitchFamily="34" charset="0"/>
              <a:cs typeface="Arial" pitchFamily="34" charset="0"/>
            </a:endParaRPr>
          </a:p>
          <a:p>
            <a:pPr marL="0" indent="0" fontAlgn="auto">
              <a:spcBef>
                <a:spcPts val="0"/>
              </a:spcBef>
              <a:spcAft>
                <a:spcPts val="0"/>
              </a:spcAft>
              <a:buNone/>
              <a:defRPr/>
            </a:pPr>
            <a:endParaRPr lang="en-US" sz="2800" baseline="-25000" dirty="0">
              <a:latin typeface="Arial" pitchFamily="34" charset="0"/>
              <a:cs typeface="Arial" pitchFamily="34" charset="0"/>
            </a:endParaRPr>
          </a:p>
          <a:p>
            <a:pPr marL="0" indent="0" fontAlgn="auto">
              <a:spcBef>
                <a:spcPts val="0"/>
              </a:spcBef>
              <a:spcAft>
                <a:spcPts val="0"/>
              </a:spcAft>
              <a:buNone/>
              <a:defRPr/>
            </a:pPr>
            <a:endParaRPr lang="en-US" sz="4000" baseline="-25000" dirty="0">
              <a:latin typeface="Arial" pitchFamily="34" charset="0"/>
              <a:cs typeface="Arial" pitchFamily="34" charset="0"/>
            </a:endParaRPr>
          </a:p>
          <a:p>
            <a:pPr marL="0" indent="0">
              <a:spcBef>
                <a:spcPts val="0"/>
              </a:spcBef>
              <a:buNone/>
              <a:defRPr/>
            </a:pPr>
            <a:r>
              <a:rPr lang="en-US" sz="2800" dirty="0">
                <a:ln w="12700">
                  <a:noFill/>
                  <a:prstDash val="solid"/>
                </a:ln>
                <a:latin typeface="Arial" pitchFamily="34" charset="0"/>
                <a:cs typeface="Arial" pitchFamily="34" charset="0"/>
              </a:rPr>
              <a:t>Packed Bed with </a:t>
            </a:r>
            <a:r>
              <a:rPr lang="en-US" sz="2800" dirty="0">
                <a:solidFill>
                  <a:schemeClr val="accent6">
                    <a:lumMod val="75000"/>
                  </a:schemeClr>
                </a:solidFill>
                <a:latin typeface="Arial" pitchFamily="34" charset="0"/>
                <a:cs typeface="Arial" pitchFamily="34" charset="0"/>
              </a:rPr>
              <a:t>Pressure Drop</a:t>
            </a:r>
          </a:p>
          <a:p>
            <a:pPr marL="0" indent="0">
              <a:spcBef>
                <a:spcPts val="0"/>
              </a:spcBef>
              <a:buNone/>
              <a:defRPr/>
            </a:pPr>
            <a:endParaRPr lang="en-US" sz="2800" b="1" u="sng" dirty="0">
              <a:latin typeface="Arial" pitchFamily="34" charset="0"/>
              <a:ea typeface="Arial" pitchFamily="34" charset="0"/>
              <a:cs typeface="Arial" pitchFamily="34" charset="0"/>
            </a:endParaRPr>
          </a:p>
          <a:p>
            <a:pPr marL="0" indent="0" fontAlgn="auto">
              <a:spcBef>
                <a:spcPts val="0"/>
              </a:spcBef>
              <a:spcAft>
                <a:spcPts val="0"/>
              </a:spcAft>
              <a:buNone/>
              <a:defRPr/>
            </a:pPr>
            <a:endParaRPr lang="en-US" sz="2800" baseline="-25000" dirty="0">
              <a:latin typeface="Arial" pitchFamily="34" charset="0"/>
              <a:cs typeface="Arial" pitchFamily="34" charset="0"/>
            </a:endParaRPr>
          </a:p>
        </p:txBody>
      </p:sp>
      <p:graphicFrame>
        <p:nvGraphicFramePr>
          <p:cNvPr id="5" name="Object 4"/>
          <p:cNvGraphicFramePr>
            <a:graphicFrameLocks noChangeAspect="1"/>
          </p:cNvGraphicFramePr>
          <p:nvPr>
            <p:extLst>
              <p:ext uri="{D42A27DB-BD31-4B8C-83A1-F6EECF244321}">
                <p14:modId xmlns:p14="http://schemas.microsoft.com/office/powerpoint/2010/main" val="1339857537"/>
              </p:ext>
            </p:extLst>
          </p:nvPr>
        </p:nvGraphicFramePr>
        <p:xfrm>
          <a:off x="1781175" y="2159000"/>
          <a:ext cx="6142038" cy="2862263"/>
        </p:xfrm>
        <a:graphic>
          <a:graphicData uri="http://schemas.openxmlformats.org/presentationml/2006/ole">
            <mc:AlternateContent xmlns:mc="http://schemas.openxmlformats.org/markup-compatibility/2006">
              <mc:Choice xmlns:v="urn:schemas-microsoft-com:vml" Requires="v">
                <p:oleObj name="Equation" r:id="rId2" imgW="2565400" imgH="1193800" progId="Equation.3">
                  <p:embed/>
                </p:oleObj>
              </mc:Choice>
              <mc:Fallback>
                <p:oleObj name="Equation" r:id="rId2" imgW="2565400" imgH="1193800" progId="Equation.3">
                  <p:embed/>
                  <p:pic>
                    <p:nvPicPr>
                      <p:cNvPr id="0" name="Object 3"/>
                      <p:cNvPicPr>
                        <a:picLocks noChangeAspect="1" noChangeArrowheads="1"/>
                      </p:cNvPicPr>
                      <p:nvPr/>
                    </p:nvPicPr>
                    <p:blipFill>
                      <a:blip r:embed="rId3"/>
                      <a:srcRect/>
                      <a:stretch>
                        <a:fillRect/>
                      </a:stretch>
                    </p:blipFill>
                    <p:spPr bwMode="auto">
                      <a:xfrm>
                        <a:off x="1781175" y="2159000"/>
                        <a:ext cx="6142038" cy="28622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043214810"/>
              </p:ext>
            </p:extLst>
          </p:nvPr>
        </p:nvGraphicFramePr>
        <p:xfrm>
          <a:off x="2138363" y="5589588"/>
          <a:ext cx="4100512" cy="962025"/>
        </p:xfrm>
        <a:graphic>
          <a:graphicData uri="http://schemas.openxmlformats.org/presentationml/2006/ole">
            <mc:AlternateContent xmlns:mc="http://schemas.openxmlformats.org/markup-compatibility/2006">
              <mc:Choice xmlns:v="urn:schemas-microsoft-com:vml" Requires="v">
                <p:oleObj name="Equation" r:id="rId4" imgW="2057400" imgH="482600" progId="Equation.3">
                  <p:embed/>
                </p:oleObj>
              </mc:Choice>
              <mc:Fallback>
                <p:oleObj name="Equation" r:id="rId4" imgW="2057400" imgH="482600" progId="Equation.3">
                  <p:embed/>
                  <p:pic>
                    <p:nvPicPr>
                      <p:cNvPr id="0" name="Object 2"/>
                      <p:cNvPicPr>
                        <a:picLocks noChangeAspect="1" noChangeArrowheads="1"/>
                      </p:cNvPicPr>
                      <p:nvPr/>
                    </p:nvPicPr>
                    <p:blipFill>
                      <a:blip r:embed="rId5"/>
                      <a:srcRect/>
                      <a:stretch>
                        <a:fillRect/>
                      </a:stretch>
                    </p:blipFill>
                    <p:spPr bwMode="auto">
                      <a:xfrm>
                        <a:off x="2138363" y="5589588"/>
                        <a:ext cx="4100512" cy="9620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6520804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C: </a:t>
            </a:r>
            <a:r>
              <a:rPr lang="en-US" dirty="0">
                <a:solidFill>
                  <a:schemeClr val="accent6">
                    <a:lumMod val="75000"/>
                  </a:schemeClr>
                </a:solidFill>
                <a:cs typeface="Arial" pitchFamily="34" charset="0"/>
              </a:rPr>
              <a:t>Gas Phase </a:t>
            </a:r>
            <a:r>
              <a:rPr lang="en-US" dirty="0">
                <a:solidFill>
                  <a:srgbClr val="FF00FF"/>
                </a:solidFill>
                <a:cs typeface="Arial" pitchFamily="34" charset="0"/>
              </a:rPr>
              <a:t>PFR</a:t>
            </a:r>
            <a:r>
              <a:rPr lang="en-US" dirty="0">
                <a:solidFill>
                  <a:schemeClr val="tx1"/>
                </a:solidFill>
                <a:cs typeface="Arial" pitchFamily="34" charset="0"/>
              </a:rPr>
              <a:t>, </a:t>
            </a:r>
            <a:r>
              <a:rPr lang="sv-SE" dirty="0">
                <a:ln w="12700">
                  <a:noFill/>
                  <a:prstDash val="solid"/>
                </a:ln>
                <a:solidFill>
                  <a:prstClr val="black"/>
                </a:solidFill>
                <a:cs typeface="Arial" pitchFamily="34" charset="0"/>
              </a:rPr>
              <a:t>No </a:t>
            </a:r>
            <a:r>
              <a:rPr lang="sv-SE" dirty="0">
                <a:ln w="12700">
                  <a:noFill/>
                  <a:prstDash val="solid"/>
                </a:ln>
                <a:solidFill>
                  <a:schemeClr val="accent6">
                    <a:lumMod val="75000"/>
                  </a:schemeClr>
                </a:solidFill>
                <a:cs typeface="Arial" pitchFamily="34" charset="0"/>
              </a:rPr>
              <a:t>ΔP</a:t>
            </a:r>
            <a:endParaRPr lang="en-US" dirty="0">
              <a:ln w="12700">
                <a:noFill/>
                <a:prstDash val="solid"/>
              </a:ln>
            </a:endParaRPr>
          </a:p>
        </p:txBody>
      </p:sp>
      <p:sp>
        <p:nvSpPr>
          <p:cNvPr id="3" name="Slide Number Placeholder 2"/>
          <p:cNvSpPr>
            <a:spLocks noGrp="1"/>
          </p:cNvSpPr>
          <p:nvPr>
            <p:ph type="sldNum" sz="quarter" idx="12"/>
          </p:nvPr>
        </p:nvSpPr>
        <p:spPr/>
        <p:txBody>
          <a:bodyPr/>
          <a:lstStyle/>
          <a:p>
            <a:fld id="{7E8078BA-47AF-BA4B-9ED3-ACB5F50E2099}" type="slidenum">
              <a:rPr lang="sv-SE" smtClean="0"/>
              <a:pPr/>
              <a:t>24</a:t>
            </a:fld>
            <a:endParaRPr lang="sv-SE"/>
          </a:p>
        </p:txBody>
      </p:sp>
      <p:sp>
        <p:nvSpPr>
          <p:cNvPr id="8" name="Rektangel 9"/>
          <p:cNvSpPr>
            <a:spLocks noGrp="1" noChangeArrowheads="1"/>
          </p:cNvSpPr>
          <p:nvPr>
            <p:ph sz="quarter" idx="1"/>
          </p:nvPr>
        </p:nvSpPr>
        <p:spPr bwMode="auto">
          <a:xfrm>
            <a:off x="914400" y="1447800"/>
            <a:ext cx="7772400" cy="1672253"/>
          </a:xfrm>
          <a:prstGeom prst="rect">
            <a:avLst/>
          </a:prstGeom>
          <a:noFill/>
          <a:ln w="9525">
            <a:noFill/>
            <a:miter lim="800000"/>
            <a:headEnd/>
            <a:tailEnd/>
          </a:ln>
        </p:spPr>
        <p:txBody>
          <a:bodyPr>
            <a:spAutoFit/>
          </a:bodyPr>
          <a:lstStyle/>
          <a:p>
            <a:pPr marL="0" indent="0">
              <a:spcBef>
                <a:spcPts val="0"/>
              </a:spcBef>
              <a:buNone/>
              <a:defRPr/>
            </a:pPr>
            <a:endParaRPr lang="en-US" sz="2800" b="1" dirty="0">
              <a:latin typeface="Arial" pitchFamily="34" charset="0"/>
              <a:ea typeface="Arial" pitchFamily="34" charset="0"/>
              <a:cs typeface="Arial" pitchFamily="34" charset="0"/>
            </a:endParaRPr>
          </a:p>
          <a:p>
            <a:pPr marL="0" indent="0">
              <a:spcBef>
                <a:spcPts val="0"/>
              </a:spcBef>
              <a:buNone/>
              <a:defRPr/>
            </a:pPr>
            <a:r>
              <a:rPr lang="en-US" sz="2800" b="1" dirty="0">
                <a:latin typeface="Arial" pitchFamily="34" charset="0"/>
                <a:ea typeface="Arial" pitchFamily="34" charset="0"/>
                <a:cs typeface="Arial" pitchFamily="34" charset="0"/>
              </a:rPr>
              <a:t>4) Selectivity</a:t>
            </a:r>
          </a:p>
          <a:p>
            <a:pPr marL="0" indent="0">
              <a:spcBef>
                <a:spcPts val="0"/>
              </a:spcBef>
              <a:buNone/>
              <a:defRPr/>
            </a:pPr>
            <a:endParaRPr lang="en-US" sz="2800" b="1" dirty="0">
              <a:latin typeface="Arial" pitchFamily="34" charset="0"/>
              <a:ea typeface="Arial" pitchFamily="34" charset="0"/>
              <a:cs typeface="Arial" pitchFamily="34" charset="0"/>
            </a:endParaRPr>
          </a:p>
          <a:p>
            <a:pPr marL="0" indent="0" fontAlgn="auto">
              <a:spcBef>
                <a:spcPts val="0"/>
              </a:spcBef>
              <a:spcAft>
                <a:spcPts val="0"/>
              </a:spcAft>
              <a:buNone/>
              <a:defRPr/>
            </a:pPr>
            <a:endParaRPr lang="en-US" sz="2800" baseline="-25000" dirty="0">
              <a:latin typeface="Arial" pitchFamily="34" charset="0"/>
              <a:cs typeface="Arial" pitchFamily="34" charset="0"/>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2815934005"/>
              </p:ext>
            </p:extLst>
          </p:nvPr>
        </p:nvGraphicFramePr>
        <p:xfrm>
          <a:off x="1397000" y="3713163"/>
          <a:ext cx="1452563" cy="511175"/>
        </p:xfrm>
        <a:graphic>
          <a:graphicData uri="http://schemas.openxmlformats.org/presentationml/2006/ole">
            <mc:AlternateContent xmlns:mc="http://schemas.openxmlformats.org/markup-compatibility/2006">
              <mc:Choice xmlns:v="urn:schemas-microsoft-com:vml" Requires="v">
                <p:oleObj name="Equation" r:id="rId2" imgW="685800" imgH="241300" progId="Equation.3">
                  <p:embed/>
                </p:oleObj>
              </mc:Choice>
              <mc:Fallback>
                <p:oleObj name="Equation" r:id="rId2" imgW="685800" imgH="241300" progId="Equation.3">
                  <p:embed/>
                  <p:pic>
                    <p:nvPicPr>
                      <p:cNvPr id="0" name="Object 4"/>
                      <p:cNvPicPr>
                        <a:picLocks noChangeAspect="1" noChangeArrowheads="1"/>
                      </p:cNvPicPr>
                      <p:nvPr/>
                    </p:nvPicPr>
                    <p:blipFill>
                      <a:blip r:embed="rId3"/>
                      <a:srcRect/>
                      <a:stretch>
                        <a:fillRect/>
                      </a:stretch>
                    </p:blipFill>
                    <p:spPr bwMode="auto">
                      <a:xfrm>
                        <a:off x="1397000" y="3713163"/>
                        <a:ext cx="1452563" cy="51117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2879210016"/>
              </p:ext>
            </p:extLst>
          </p:nvPr>
        </p:nvGraphicFramePr>
        <p:xfrm>
          <a:off x="1425508" y="2648565"/>
          <a:ext cx="6029325" cy="942975"/>
        </p:xfrm>
        <a:graphic>
          <a:graphicData uri="http://schemas.openxmlformats.org/presentationml/2006/ole">
            <mc:AlternateContent xmlns:mc="http://schemas.openxmlformats.org/markup-compatibility/2006">
              <mc:Choice xmlns:v="urn:schemas-microsoft-com:vml" Requires="v">
                <p:oleObj name="Equation" r:id="rId4" imgW="3086100" imgH="482600" progId="Equation.3">
                  <p:embed/>
                </p:oleObj>
              </mc:Choice>
              <mc:Fallback>
                <p:oleObj name="Equation" r:id="rId4" imgW="3086100" imgH="4826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25508" y="2648565"/>
                        <a:ext cx="6029325" cy="942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69930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Example D: Membrane Reactor with </a:t>
            </a:r>
            <a:r>
              <a:rPr lang="sv-SE" sz="3600" dirty="0">
                <a:ln w="12700">
                  <a:noFill/>
                  <a:prstDash val="solid"/>
                </a:ln>
                <a:solidFill>
                  <a:schemeClr val="accent6">
                    <a:lumMod val="75000"/>
                  </a:schemeClr>
                </a:solidFill>
                <a:cs typeface="Arial" pitchFamily="34" charset="0"/>
              </a:rPr>
              <a:t>ΔP</a:t>
            </a:r>
            <a:endParaRPr lang="en-US" sz="3600" dirty="0">
              <a:ln w="12700">
                <a:noFill/>
                <a:prstDash val="solid"/>
              </a:ln>
            </a:endParaRPr>
          </a:p>
        </p:txBody>
      </p:sp>
      <p:sp>
        <p:nvSpPr>
          <p:cNvPr id="3" name="Slide Number Placeholder 2"/>
          <p:cNvSpPr>
            <a:spLocks noGrp="1"/>
          </p:cNvSpPr>
          <p:nvPr>
            <p:ph type="sldNum" sz="quarter" idx="12"/>
          </p:nvPr>
        </p:nvSpPr>
        <p:spPr/>
        <p:txBody>
          <a:bodyPr/>
          <a:lstStyle/>
          <a:p>
            <a:fld id="{7E8078BA-47AF-BA4B-9ED3-ACB5F50E2099}" type="slidenum">
              <a:rPr lang="sv-SE" smtClean="0"/>
              <a:pPr/>
              <a:t>25</a:t>
            </a:fld>
            <a:endParaRPr lang="sv-SE"/>
          </a:p>
        </p:txBody>
      </p:sp>
      <p:sp>
        <p:nvSpPr>
          <p:cNvPr id="8" name="Rektangel 9"/>
          <p:cNvSpPr>
            <a:spLocks noGrp="1" noChangeArrowheads="1"/>
          </p:cNvSpPr>
          <p:nvPr>
            <p:ph sz="quarter" idx="1"/>
          </p:nvPr>
        </p:nvSpPr>
        <p:spPr bwMode="auto">
          <a:xfrm>
            <a:off x="914400" y="1447800"/>
            <a:ext cx="7772400" cy="954107"/>
          </a:xfrm>
          <a:prstGeom prst="rect">
            <a:avLst/>
          </a:prstGeom>
          <a:noFill/>
          <a:ln w="9525">
            <a:noFill/>
            <a:miter lim="800000"/>
            <a:headEnd/>
            <a:tailEnd/>
          </a:ln>
        </p:spPr>
        <p:txBody>
          <a:bodyPr>
            <a:spAutoFit/>
          </a:bodyPr>
          <a:lstStyle/>
          <a:p>
            <a:pPr marL="0" indent="0" fontAlgn="auto">
              <a:spcBef>
                <a:spcPts val="0"/>
              </a:spcBef>
              <a:spcAft>
                <a:spcPts val="0"/>
              </a:spcAft>
              <a:buNone/>
              <a:defRPr/>
            </a:pPr>
            <a:endParaRPr lang="en-US" sz="2800" baseline="-25000" dirty="0">
              <a:latin typeface="Arial" pitchFamily="34" charset="0"/>
              <a:cs typeface="Arial" pitchFamily="34" charset="0"/>
            </a:endParaRPr>
          </a:p>
          <a:p>
            <a:pPr marL="0" indent="0" fontAlgn="auto">
              <a:spcBef>
                <a:spcPts val="0"/>
              </a:spcBef>
              <a:spcAft>
                <a:spcPts val="0"/>
              </a:spcAft>
              <a:buNone/>
              <a:defRPr/>
            </a:pPr>
            <a:endParaRPr lang="en-US" sz="2800" baseline="-25000" dirty="0">
              <a:latin typeface="Arial" pitchFamily="34" charset="0"/>
              <a:cs typeface="Arial" pitchFamily="34" charset="0"/>
            </a:endParaRPr>
          </a:p>
          <a:p>
            <a:pPr marL="0" indent="0" fontAlgn="auto">
              <a:spcBef>
                <a:spcPts val="0"/>
              </a:spcBef>
              <a:spcAft>
                <a:spcPts val="0"/>
              </a:spcAft>
              <a:buNone/>
              <a:defRPr/>
            </a:pPr>
            <a:endParaRPr lang="en-US" sz="2800" baseline="-25000" dirty="0">
              <a:latin typeface="Arial" pitchFamily="34" charset="0"/>
              <a:cs typeface="Arial" pitchFamily="34" charset="0"/>
            </a:endParaRPr>
          </a:p>
        </p:txBody>
      </p:sp>
      <p:grpSp>
        <p:nvGrpSpPr>
          <p:cNvPr id="9" name="Group 8"/>
          <p:cNvGrpSpPr/>
          <p:nvPr/>
        </p:nvGrpSpPr>
        <p:grpSpPr>
          <a:xfrm>
            <a:off x="914400" y="1579374"/>
            <a:ext cx="8026400" cy="3970692"/>
            <a:chOff x="914400" y="1579374"/>
            <a:chExt cx="8026400" cy="3970692"/>
          </a:xfrm>
        </p:grpSpPr>
        <p:grpSp>
          <p:nvGrpSpPr>
            <p:cNvPr id="10" name="Grupp 13"/>
            <p:cNvGrpSpPr/>
            <p:nvPr/>
          </p:nvGrpSpPr>
          <p:grpSpPr>
            <a:xfrm>
              <a:off x="914400" y="1579374"/>
              <a:ext cx="8026400" cy="2569706"/>
              <a:chOff x="914400" y="2070100"/>
              <a:chExt cx="8026400" cy="2569706"/>
            </a:xfrm>
          </p:grpSpPr>
          <p:sp>
            <p:nvSpPr>
              <p:cNvPr id="16" name="Rektangel 7"/>
              <p:cNvSpPr/>
              <p:nvPr/>
            </p:nvSpPr>
            <p:spPr>
              <a:xfrm>
                <a:off x="914400" y="2070100"/>
                <a:ext cx="7772400" cy="954107"/>
              </a:xfrm>
              <a:prstGeom prst="rect">
                <a:avLst/>
              </a:prstGeom>
            </p:spPr>
            <p:txBody>
              <a:bodyPr wrap="square">
                <a:spAutoFit/>
              </a:bodyPr>
              <a:lstStyle/>
              <a:p>
                <a:r>
                  <a:rPr lang="sv-SE" sz="2600" dirty="0">
                    <a:latin typeface="Arial" pitchFamily="34" charset="0"/>
                    <a:cs typeface="Arial" pitchFamily="34" charset="0"/>
                  </a:rPr>
                  <a:t>Same reactions, </a:t>
                </a:r>
                <a:r>
                  <a:rPr lang="en-US" sz="2800" dirty="0">
                    <a:solidFill>
                      <a:srgbClr val="E818CA"/>
                    </a:solidFill>
                    <a:latin typeface="Arial" pitchFamily="34" charset="0"/>
                    <a:cs typeface="Arial" pitchFamily="34" charset="0"/>
                  </a:rPr>
                  <a:t>rate laws</a:t>
                </a:r>
                <a:r>
                  <a:rPr lang="sv-SE" sz="2600" dirty="0">
                    <a:latin typeface="Arial" pitchFamily="34" charset="0"/>
                    <a:cs typeface="Arial" pitchFamily="34" charset="0"/>
                  </a:rPr>
                  <a:t>, and </a:t>
                </a:r>
                <a:r>
                  <a:rPr lang="en-US" sz="2400" dirty="0">
                    <a:solidFill>
                      <a:srgbClr val="E818CA"/>
                    </a:solidFill>
                    <a:latin typeface="Arial" pitchFamily="34" charset="0"/>
                    <a:cs typeface="Arial" pitchFamily="34" charset="0"/>
                  </a:rPr>
                  <a:t>rate</a:t>
                </a:r>
                <a:r>
                  <a:rPr lang="sv-SE" sz="2600" dirty="0">
                    <a:latin typeface="Arial" pitchFamily="34" charset="0"/>
                    <a:cs typeface="Arial" pitchFamily="34" charset="0"/>
                  </a:rPr>
                  <a:t> constants as Example A:</a:t>
                </a:r>
              </a:p>
            </p:txBody>
          </p:sp>
          <p:grpSp>
            <p:nvGrpSpPr>
              <p:cNvPr id="17" name="Grupp 18"/>
              <p:cNvGrpSpPr/>
              <p:nvPr/>
            </p:nvGrpSpPr>
            <p:grpSpPr>
              <a:xfrm>
                <a:off x="914400" y="3127638"/>
                <a:ext cx="8026400" cy="1512168"/>
                <a:chOff x="381000" y="2564076"/>
                <a:chExt cx="8305800" cy="1512168"/>
              </a:xfrm>
            </p:grpSpPr>
            <p:grpSp>
              <p:nvGrpSpPr>
                <p:cNvPr id="18" name="Grupp 12"/>
                <p:cNvGrpSpPr/>
                <p:nvPr/>
              </p:nvGrpSpPr>
              <p:grpSpPr>
                <a:xfrm>
                  <a:off x="698053" y="2564076"/>
                  <a:ext cx="5905726" cy="549974"/>
                  <a:chOff x="698053" y="2360876"/>
                  <a:chExt cx="5905726" cy="549974"/>
                </a:xfrm>
              </p:grpSpPr>
              <p:graphicFrame>
                <p:nvGraphicFramePr>
                  <p:cNvPr id="20" name="Object 2"/>
                  <p:cNvGraphicFramePr>
                    <a:graphicFrameLocks noChangeAspect="1"/>
                  </p:cNvGraphicFramePr>
                  <p:nvPr>
                    <p:extLst>
                      <p:ext uri="{D42A27DB-BD31-4B8C-83A1-F6EECF244321}">
                        <p14:modId xmlns:p14="http://schemas.microsoft.com/office/powerpoint/2010/main" val="1803889333"/>
                      </p:ext>
                    </p:extLst>
                  </p:nvPr>
                </p:nvGraphicFramePr>
                <p:xfrm>
                  <a:off x="698053" y="2361575"/>
                  <a:ext cx="2743411" cy="549275"/>
                </p:xfrm>
                <a:graphic>
                  <a:graphicData uri="http://schemas.openxmlformats.org/presentationml/2006/ole">
                    <mc:AlternateContent xmlns:mc="http://schemas.openxmlformats.org/markup-compatibility/2006">
                      <mc:Choice xmlns:v="urn:schemas-microsoft-com:vml" Requires="v">
                        <p:oleObj name="Equation" r:id="rId2" imgW="1054080" imgH="203040" progId="Equation.3">
                          <p:embed/>
                        </p:oleObj>
                      </mc:Choice>
                      <mc:Fallback>
                        <p:oleObj name="Equation" r:id="rId2" imgW="1054080" imgH="203040" progId="Equation.3">
                          <p:embed/>
                          <p:pic>
                            <p:nvPicPr>
                              <p:cNvPr id="0" name=""/>
                              <p:cNvPicPr>
                                <a:picLocks noChangeAspect="1" noChangeArrowheads="1"/>
                              </p:cNvPicPr>
                              <p:nvPr/>
                            </p:nvPicPr>
                            <p:blipFill>
                              <a:blip r:embed="rId3"/>
                              <a:srcRect/>
                              <a:stretch>
                                <a:fillRect/>
                              </a:stretch>
                            </p:blipFill>
                            <p:spPr bwMode="auto">
                              <a:xfrm>
                                <a:off x="698053" y="2361575"/>
                                <a:ext cx="2743411" cy="549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21" name="Object 3"/>
                  <p:cNvGraphicFramePr>
                    <a:graphicFrameLocks noChangeAspect="1"/>
                  </p:cNvGraphicFramePr>
                  <p:nvPr>
                    <p:extLst>
                      <p:ext uri="{D42A27DB-BD31-4B8C-83A1-F6EECF244321}">
                        <p14:modId xmlns:p14="http://schemas.microsoft.com/office/powerpoint/2010/main" val="4289394457"/>
                      </p:ext>
                    </p:extLst>
                  </p:nvPr>
                </p:nvGraphicFramePr>
                <p:xfrm>
                  <a:off x="4374553" y="2360876"/>
                  <a:ext cx="2229226" cy="549275"/>
                </p:xfrm>
                <a:graphic>
                  <a:graphicData uri="http://schemas.openxmlformats.org/presentationml/2006/ole">
                    <mc:AlternateContent xmlns:mc="http://schemas.openxmlformats.org/markup-compatibility/2006">
                      <mc:Choice xmlns:v="urn:schemas-microsoft-com:vml" Requires="v">
                        <p:oleObj name="Equation" r:id="rId4" imgW="965160" imgH="228600" progId="Equation.3">
                          <p:embed/>
                        </p:oleObj>
                      </mc:Choice>
                      <mc:Fallback>
                        <p:oleObj name="Equation" r:id="rId4" imgW="96516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4553" y="2360876"/>
                                <a:ext cx="2229226" cy="549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pSp>
            <p:sp>
              <p:nvSpPr>
                <p:cNvPr id="19" name="Rektangel 8"/>
                <p:cNvSpPr/>
                <p:nvPr/>
              </p:nvSpPr>
              <p:spPr>
                <a:xfrm>
                  <a:off x="381000" y="3276025"/>
                  <a:ext cx="8305800" cy="800219"/>
                </a:xfrm>
                <a:prstGeom prst="rect">
                  <a:avLst/>
                </a:prstGeom>
              </p:spPr>
              <p:txBody>
                <a:bodyPr wrap="square">
                  <a:spAutoFit/>
                </a:bodyPr>
                <a:lstStyle/>
                <a:p>
                  <a:r>
                    <a:rPr lang="sv-SE" sz="2000" dirty="0">
                      <a:latin typeface="Arial" pitchFamily="34" charset="0"/>
                      <a:cs typeface="Arial" pitchFamily="34" charset="0"/>
                    </a:rPr>
                    <a:t>NOTE: The specific reaction </a:t>
                  </a:r>
                  <a:r>
                    <a:rPr lang="en-US" sz="2000" dirty="0">
                      <a:solidFill>
                        <a:srgbClr val="E818CA"/>
                      </a:solidFill>
                      <a:latin typeface="Arial" pitchFamily="34" charset="0"/>
                      <a:cs typeface="Arial" pitchFamily="34" charset="0"/>
                    </a:rPr>
                    <a:t>rate</a:t>
                  </a:r>
                  <a:r>
                    <a:rPr lang="sv-SE" sz="2000" dirty="0">
                      <a:latin typeface="Arial" pitchFamily="34" charset="0"/>
                      <a:cs typeface="Arial" pitchFamily="34" charset="0"/>
                    </a:rPr>
                    <a:t> k</a:t>
                  </a:r>
                  <a:r>
                    <a:rPr lang="sv-SE" sz="2000" baseline="-25000" dirty="0">
                      <a:latin typeface="Arial" pitchFamily="34" charset="0"/>
                      <a:cs typeface="Arial" pitchFamily="34" charset="0"/>
                    </a:rPr>
                    <a:t>1A</a:t>
                  </a:r>
                  <a:r>
                    <a:rPr lang="sv-SE" sz="2000" dirty="0">
                      <a:latin typeface="Arial" pitchFamily="34" charset="0"/>
                      <a:cs typeface="Arial" pitchFamily="34" charset="0"/>
                    </a:rPr>
                    <a:t> is defined with respect to species A</a:t>
                  </a:r>
                  <a:r>
                    <a:rPr lang="sv-SE" sz="2600" dirty="0">
                      <a:latin typeface="Arial" pitchFamily="34" charset="0"/>
                      <a:cs typeface="Arial" pitchFamily="34" charset="0"/>
                    </a:rPr>
                    <a:t>.</a:t>
                  </a:r>
                </a:p>
              </p:txBody>
            </p:sp>
          </p:grpSp>
        </p:grpSp>
        <p:grpSp>
          <p:nvGrpSpPr>
            <p:cNvPr id="11" name="Grupp 17"/>
            <p:cNvGrpSpPr/>
            <p:nvPr/>
          </p:nvGrpSpPr>
          <p:grpSpPr>
            <a:xfrm>
              <a:off x="914400" y="4293823"/>
              <a:ext cx="8026400" cy="1256243"/>
              <a:chOff x="381000" y="4405313"/>
              <a:chExt cx="8305800" cy="1256243"/>
            </a:xfrm>
          </p:grpSpPr>
          <p:sp>
            <p:nvSpPr>
              <p:cNvPr id="12" name="Rektangel 9"/>
              <p:cNvSpPr/>
              <p:nvPr/>
            </p:nvSpPr>
            <p:spPr>
              <a:xfrm>
                <a:off x="381000" y="4953670"/>
                <a:ext cx="8305800" cy="707886"/>
              </a:xfrm>
              <a:prstGeom prst="rect">
                <a:avLst/>
              </a:prstGeom>
            </p:spPr>
            <p:txBody>
              <a:bodyPr wrap="square">
                <a:spAutoFit/>
              </a:bodyPr>
              <a:lstStyle/>
              <a:p>
                <a:r>
                  <a:rPr lang="sv-SE" sz="2000" dirty="0">
                    <a:latin typeface="Arial" pitchFamily="34" charset="0"/>
                    <a:cs typeface="Arial" pitchFamily="34" charset="0"/>
                  </a:rPr>
                  <a:t>NOTE: The specific reaction </a:t>
                </a:r>
                <a:r>
                  <a:rPr lang="en-US" sz="2000" dirty="0">
                    <a:solidFill>
                      <a:srgbClr val="E818CA"/>
                    </a:solidFill>
                    <a:latin typeface="Arial" pitchFamily="34" charset="0"/>
                    <a:cs typeface="Arial" pitchFamily="34" charset="0"/>
                  </a:rPr>
                  <a:t>rate</a:t>
                </a:r>
                <a:r>
                  <a:rPr lang="sv-SE" sz="2000" dirty="0">
                    <a:latin typeface="Arial" pitchFamily="34" charset="0"/>
                    <a:cs typeface="Arial" pitchFamily="34" charset="0"/>
                  </a:rPr>
                  <a:t> k</a:t>
                </a:r>
                <a:r>
                  <a:rPr lang="sv-SE" sz="2000" baseline="-25000" dirty="0">
                    <a:latin typeface="Arial" pitchFamily="34" charset="0"/>
                    <a:cs typeface="Arial" pitchFamily="34" charset="0"/>
                  </a:rPr>
                  <a:t>2C</a:t>
                </a:r>
                <a:r>
                  <a:rPr lang="sv-SE" sz="2000" dirty="0">
                    <a:latin typeface="Arial" pitchFamily="34" charset="0"/>
                    <a:cs typeface="Arial" pitchFamily="34" charset="0"/>
                  </a:rPr>
                  <a:t> is defined with respect to species C.</a:t>
                </a:r>
              </a:p>
            </p:txBody>
          </p:sp>
          <p:grpSp>
            <p:nvGrpSpPr>
              <p:cNvPr id="13" name="Grupp 13"/>
              <p:cNvGrpSpPr/>
              <p:nvPr/>
            </p:nvGrpSpPr>
            <p:grpSpPr>
              <a:xfrm>
                <a:off x="698053" y="4405313"/>
                <a:ext cx="5894227" cy="548052"/>
                <a:chOff x="698053" y="3529013"/>
                <a:chExt cx="5894227" cy="548052"/>
              </a:xfrm>
            </p:grpSpPr>
            <p:graphicFrame>
              <p:nvGraphicFramePr>
                <p:cNvPr id="14" name="Object 4"/>
                <p:cNvGraphicFramePr>
                  <a:graphicFrameLocks noChangeAspect="1"/>
                </p:cNvGraphicFramePr>
                <p:nvPr>
                  <p:extLst>
                    <p:ext uri="{D42A27DB-BD31-4B8C-83A1-F6EECF244321}">
                      <p14:modId xmlns:p14="http://schemas.microsoft.com/office/powerpoint/2010/main" val="2214372274"/>
                    </p:ext>
                  </p:extLst>
                </p:nvPr>
              </p:nvGraphicFramePr>
              <p:xfrm>
                <a:off x="698053" y="3529378"/>
                <a:ext cx="3024323" cy="547687"/>
              </p:xfrm>
              <a:graphic>
                <a:graphicData uri="http://schemas.openxmlformats.org/presentationml/2006/ole">
                  <mc:AlternateContent xmlns:mc="http://schemas.openxmlformats.org/markup-compatibility/2006">
                    <mc:Choice xmlns:v="urn:schemas-microsoft-com:vml" Requires="v">
                      <p:oleObj name="Equation" r:id="rId6" imgW="1168200" imgH="203040" progId="Equation.3">
                        <p:embed/>
                      </p:oleObj>
                    </mc:Choice>
                    <mc:Fallback>
                      <p:oleObj name="Equation" r:id="rId6" imgW="1168200" imgH="203040" progId="Equation.3">
                        <p:embed/>
                        <p:pic>
                          <p:nvPicPr>
                            <p:cNvPr id="0" name=""/>
                            <p:cNvPicPr>
                              <a:picLocks noChangeAspect="1" noChangeArrowheads="1"/>
                            </p:cNvPicPr>
                            <p:nvPr/>
                          </p:nvPicPr>
                          <p:blipFill>
                            <a:blip r:embed="rId7"/>
                            <a:srcRect/>
                            <a:stretch>
                              <a:fillRect/>
                            </a:stretch>
                          </p:blipFill>
                          <p:spPr bwMode="auto">
                            <a:xfrm>
                              <a:off x="698053" y="3529378"/>
                              <a:ext cx="3024323" cy="5476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15" name="Object 5"/>
                <p:cNvGraphicFramePr>
                  <a:graphicFrameLocks noChangeAspect="1"/>
                </p:cNvGraphicFramePr>
                <p:nvPr/>
              </p:nvGraphicFramePr>
              <p:xfrm>
                <a:off x="4366338" y="3529013"/>
                <a:ext cx="2225942" cy="547688"/>
              </p:xfrm>
              <a:graphic>
                <a:graphicData uri="http://schemas.openxmlformats.org/presentationml/2006/ole">
                  <mc:AlternateContent xmlns:mc="http://schemas.openxmlformats.org/markup-compatibility/2006">
                    <mc:Choice xmlns:v="urn:schemas-microsoft-com:vml" Requires="v">
                      <p:oleObj name="Equation" r:id="rId8" imgW="1015920" imgH="241200" progId="Equation.3">
                        <p:embed/>
                      </p:oleObj>
                    </mc:Choice>
                    <mc:Fallback>
                      <p:oleObj name="Equation" r:id="rId8" imgW="101592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6338" y="3529013"/>
                              <a:ext cx="2225942" cy="5476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pSp>
        </p:grpSp>
      </p:grpSp>
    </p:spTree>
    <p:extLst>
      <p:ext uri="{BB962C8B-B14F-4D97-AF65-F5344CB8AC3E}">
        <p14:creationId xmlns:p14="http://schemas.microsoft.com/office/powerpoint/2010/main" val="8441302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Example D: Membrane Reactor with </a:t>
            </a:r>
            <a:r>
              <a:rPr lang="sv-SE" sz="3600" dirty="0">
                <a:ln w="12700">
                  <a:noFill/>
                  <a:prstDash val="solid"/>
                </a:ln>
                <a:solidFill>
                  <a:schemeClr val="accent6">
                    <a:lumMod val="75000"/>
                  </a:schemeClr>
                </a:solidFill>
                <a:cs typeface="Arial" pitchFamily="34" charset="0"/>
              </a:rPr>
              <a:t>ΔP</a:t>
            </a:r>
            <a:endParaRPr lang="en-US" sz="3600" dirty="0">
              <a:ln w="12700">
                <a:noFill/>
                <a:prstDash val="solid"/>
              </a:ln>
            </a:endParaRPr>
          </a:p>
        </p:txBody>
      </p:sp>
      <p:sp>
        <p:nvSpPr>
          <p:cNvPr id="3" name="Slide Number Placeholder 2"/>
          <p:cNvSpPr>
            <a:spLocks noGrp="1"/>
          </p:cNvSpPr>
          <p:nvPr>
            <p:ph type="sldNum" sz="quarter" idx="12"/>
          </p:nvPr>
        </p:nvSpPr>
        <p:spPr/>
        <p:txBody>
          <a:bodyPr/>
          <a:lstStyle/>
          <a:p>
            <a:fld id="{7E8078BA-47AF-BA4B-9ED3-ACB5F50E2099}" type="slidenum">
              <a:rPr lang="sv-SE" smtClean="0"/>
              <a:pPr/>
              <a:t>26</a:t>
            </a:fld>
            <a:endParaRPr lang="sv-SE"/>
          </a:p>
        </p:txBody>
      </p:sp>
      <p:sp>
        <p:nvSpPr>
          <p:cNvPr id="8" name="Rektangel 9"/>
          <p:cNvSpPr>
            <a:spLocks noGrp="1" noChangeArrowheads="1"/>
          </p:cNvSpPr>
          <p:nvPr>
            <p:ph sz="quarter" idx="1"/>
          </p:nvPr>
        </p:nvSpPr>
        <p:spPr bwMode="auto">
          <a:xfrm>
            <a:off x="914400" y="1447800"/>
            <a:ext cx="7772400" cy="954107"/>
          </a:xfrm>
          <a:prstGeom prst="rect">
            <a:avLst/>
          </a:prstGeom>
          <a:noFill/>
          <a:ln w="9525">
            <a:noFill/>
            <a:miter lim="800000"/>
            <a:headEnd/>
            <a:tailEnd/>
          </a:ln>
        </p:spPr>
        <p:txBody>
          <a:bodyPr>
            <a:spAutoFit/>
          </a:bodyPr>
          <a:lstStyle/>
          <a:p>
            <a:pPr marL="0" indent="0" fontAlgn="auto">
              <a:spcBef>
                <a:spcPts val="0"/>
              </a:spcBef>
              <a:spcAft>
                <a:spcPts val="0"/>
              </a:spcAft>
              <a:buNone/>
              <a:defRPr/>
            </a:pPr>
            <a:endParaRPr lang="en-US" sz="2800" baseline="-25000" dirty="0">
              <a:latin typeface="Arial" pitchFamily="34" charset="0"/>
              <a:cs typeface="Arial" pitchFamily="34" charset="0"/>
            </a:endParaRPr>
          </a:p>
          <a:p>
            <a:pPr marL="0" indent="0" fontAlgn="auto">
              <a:spcBef>
                <a:spcPts val="0"/>
              </a:spcBef>
              <a:spcAft>
                <a:spcPts val="0"/>
              </a:spcAft>
              <a:buNone/>
              <a:defRPr/>
            </a:pPr>
            <a:endParaRPr lang="en-US" sz="2800" baseline="-25000" dirty="0">
              <a:latin typeface="Arial" pitchFamily="34" charset="0"/>
              <a:cs typeface="Arial" pitchFamily="34" charset="0"/>
            </a:endParaRPr>
          </a:p>
          <a:p>
            <a:pPr marL="0" indent="0" fontAlgn="auto">
              <a:spcBef>
                <a:spcPts val="0"/>
              </a:spcBef>
              <a:spcAft>
                <a:spcPts val="0"/>
              </a:spcAft>
              <a:buNone/>
              <a:defRPr/>
            </a:pPr>
            <a:endParaRPr lang="en-US" sz="2800" baseline="-25000" dirty="0">
              <a:latin typeface="Arial" pitchFamily="34" charset="0"/>
              <a:cs typeface="Arial" pitchFamily="34" charset="0"/>
            </a:endParaRPr>
          </a:p>
        </p:txBody>
      </p:sp>
      <p:sp>
        <p:nvSpPr>
          <p:cNvPr id="22" name="Rektangel 4"/>
          <p:cNvSpPr/>
          <p:nvPr/>
        </p:nvSpPr>
        <p:spPr>
          <a:xfrm>
            <a:off x="967772" y="1354192"/>
            <a:ext cx="7772400" cy="1569660"/>
          </a:xfrm>
          <a:prstGeom prst="rect">
            <a:avLst/>
          </a:prstGeom>
        </p:spPr>
        <p:txBody>
          <a:bodyPr wrap="square">
            <a:spAutoFit/>
          </a:bodyPr>
          <a:lstStyle/>
          <a:p>
            <a:pPr algn="just">
              <a:spcAft>
                <a:spcPts val="1200"/>
              </a:spcAft>
              <a:buNone/>
            </a:pPr>
            <a:r>
              <a:rPr lang="sv-SE" sz="2400" dirty="0">
                <a:latin typeface="Arial" pitchFamily="34" charset="0"/>
                <a:cs typeface="Arial" pitchFamily="34" charset="0"/>
              </a:rPr>
              <a:t>Because the smallest molecule, and the one with the lowest molecular weight, is the one diffusing out, we will neglect the changes in the mass flow rate down the reactor and will take as first approximation:</a:t>
            </a:r>
          </a:p>
        </p:txBody>
      </p:sp>
      <p:grpSp>
        <p:nvGrpSpPr>
          <p:cNvPr id="23" name="Grupp 11"/>
          <p:cNvGrpSpPr/>
          <p:nvPr/>
        </p:nvGrpSpPr>
        <p:grpSpPr>
          <a:xfrm>
            <a:off x="967772" y="2924944"/>
            <a:ext cx="7812087" cy="2315622"/>
            <a:chOff x="941388" y="2416419"/>
            <a:chExt cx="7812087" cy="2315622"/>
          </a:xfrm>
        </p:grpSpPr>
        <p:sp>
          <p:nvSpPr>
            <p:cNvPr id="24" name="Rektangel 9"/>
            <p:cNvSpPr/>
            <p:nvPr/>
          </p:nvSpPr>
          <p:spPr>
            <a:xfrm>
              <a:off x="941388" y="2416419"/>
              <a:ext cx="2682145" cy="461665"/>
            </a:xfrm>
            <a:prstGeom prst="rect">
              <a:avLst/>
            </a:prstGeom>
          </p:spPr>
          <p:txBody>
            <a:bodyPr wrap="none">
              <a:spAutoFit/>
            </a:bodyPr>
            <a:lstStyle/>
            <a:p>
              <a:pPr defTabSz="914400">
                <a:defRPr/>
              </a:pPr>
              <a:r>
                <a:rPr lang="en-US" sz="2400" b="1" dirty="0">
                  <a:solidFill>
                    <a:srgbClr val="FFC000"/>
                  </a:solidFill>
                  <a:latin typeface="Arial" pitchFamily="34" charset="0"/>
                  <a:cs typeface="Arial" pitchFamily="34" charset="0"/>
                </a:rPr>
                <a:t>1) Mole Balances</a:t>
              </a:r>
            </a:p>
          </p:txBody>
        </p:sp>
        <p:graphicFrame>
          <p:nvGraphicFramePr>
            <p:cNvPr id="25" name="Object 7"/>
            <p:cNvGraphicFramePr>
              <a:graphicFrameLocks noChangeAspect="1"/>
            </p:cNvGraphicFramePr>
            <p:nvPr/>
          </p:nvGraphicFramePr>
          <p:xfrm>
            <a:off x="2760663" y="2898478"/>
            <a:ext cx="5992812" cy="1833563"/>
          </p:xfrm>
          <a:graphic>
            <a:graphicData uri="http://schemas.openxmlformats.org/presentationml/2006/ole">
              <mc:AlternateContent xmlns:mc="http://schemas.openxmlformats.org/markup-compatibility/2006">
                <mc:Choice xmlns:v="urn:schemas-microsoft-com:vml" Requires="v">
                  <p:oleObj name="Equation" r:id="rId2" imgW="2654280" imgH="812520" progId="Equation.3">
                    <p:embed/>
                  </p:oleObj>
                </mc:Choice>
                <mc:Fallback>
                  <p:oleObj name="Equation" r:id="rId2" imgW="2654280" imgH="81252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0663" y="2898478"/>
                          <a:ext cx="5992812" cy="1833563"/>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grpSp>
      <p:graphicFrame>
        <p:nvGraphicFramePr>
          <p:cNvPr id="26" name="Object 5"/>
          <p:cNvGraphicFramePr>
            <a:graphicFrameLocks noChangeAspect="1"/>
          </p:cNvGraphicFramePr>
          <p:nvPr>
            <p:extLst>
              <p:ext uri="{D42A27DB-BD31-4B8C-83A1-F6EECF244321}">
                <p14:modId xmlns:p14="http://schemas.microsoft.com/office/powerpoint/2010/main" val="1828097350"/>
              </p:ext>
            </p:extLst>
          </p:nvPr>
        </p:nvGraphicFramePr>
        <p:xfrm>
          <a:off x="6686616" y="5706000"/>
          <a:ext cx="1640785" cy="1005840"/>
        </p:xfrm>
        <a:graphic>
          <a:graphicData uri="http://schemas.openxmlformats.org/presentationml/2006/ole">
            <mc:AlternateContent xmlns:mc="http://schemas.openxmlformats.org/markup-compatibility/2006">
              <mc:Choice xmlns:v="urn:schemas-microsoft-com:vml" Requires="v">
                <p:oleObj name="Equation" r:id="rId4" imgW="711000" imgH="419040" progId="Equation.3">
                  <p:embed/>
                </p:oleObj>
              </mc:Choice>
              <mc:Fallback>
                <p:oleObj name="Equation" r:id="rId4" imgW="711000" imgH="4190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6616" y="5706000"/>
                        <a:ext cx="1640785" cy="10058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27" name="Platshållare för innehåll 3"/>
          <p:cNvSpPr txBox="1">
            <a:spLocks/>
          </p:cNvSpPr>
          <p:nvPr/>
        </p:nvSpPr>
        <p:spPr>
          <a:xfrm>
            <a:off x="967772" y="5351219"/>
            <a:ext cx="7620000" cy="1351886"/>
          </a:xfrm>
          <a:prstGeom prst="rect">
            <a:avLst/>
          </a:prstGeom>
        </p:spPr>
        <p:txBody>
          <a:bodyPr vert="horz">
            <a:normAutofit/>
          </a:bodyPr>
          <a:lstStyle/>
          <a:p>
            <a:pPr marR="0" lvl="0" algn="just"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lang="sv-SE" sz="2400" noProof="0" dirty="0">
                <a:latin typeface="Arial" pitchFamily="34" charset="0"/>
                <a:cs typeface="Arial" pitchFamily="34" charset="0"/>
              </a:rPr>
              <a:t>We also need to account for the molar rate of desired product C leaving in the sweep gas F</a:t>
            </a:r>
            <a:r>
              <a:rPr lang="sv-SE" sz="2400" baseline="-25000" noProof="0" dirty="0">
                <a:latin typeface="Arial" pitchFamily="34" charset="0"/>
                <a:cs typeface="Arial" pitchFamily="34" charset="0"/>
              </a:rPr>
              <a:t>Csg</a:t>
            </a:r>
            <a:endParaRPr kumimoji="0" lang="sv-SE" sz="2400" u="none" strike="noStrike" kern="1200" cap="none" spc="0" normalizeH="0" baseline="0" noProof="0" dirty="0">
              <a:ln>
                <a:noFill/>
              </a:ln>
              <a:solidFill>
                <a:schemeClr val="tx1"/>
              </a:solidFill>
              <a:effectLst/>
              <a:uLnTx/>
              <a:uFillTx/>
              <a:latin typeface="Arial" pitchFamily="34" charset="0"/>
              <a:cs typeface="Arial" pitchFamily="34" charset="0"/>
            </a:endParaRPr>
          </a:p>
        </p:txBody>
      </p:sp>
      <p:graphicFrame>
        <p:nvGraphicFramePr>
          <p:cNvPr id="28" name="Object 9"/>
          <p:cNvGraphicFramePr>
            <a:graphicFrameLocks noChangeAspect="1"/>
          </p:cNvGraphicFramePr>
          <p:nvPr>
            <p:extLst>
              <p:ext uri="{D42A27DB-BD31-4B8C-83A1-F6EECF244321}">
                <p14:modId xmlns:p14="http://schemas.microsoft.com/office/powerpoint/2010/main" val="1310107826"/>
              </p:ext>
            </p:extLst>
          </p:nvPr>
        </p:nvGraphicFramePr>
        <p:xfrm>
          <a:off x="6902814" y="2466955"/>
          <a:ext cx="1223962" cy="508000"/>
        </p:xfrm>
        <a:graphic>
          <a:graphicData uri="http://schemas.openxmlformats.org/presentationml/2006/ole">
            <mc:AlternateContent xmlns:mc="http://schemas.openxmlformats.org/markup-compatibility/2006">
              <mc:Choice xmlns:v="urn:schemas-microsoft-com:vml" Requires="v">
                <p:oleObj name="Equation" r:id="rId6" imgW="482400" imgH="228600" progId="Equation.3">
                  <p:embed/>
                </p:oleObj>
              </mc:Choice>
              <mc:Fallback>
                <p:oleObj name="Equation" r:id="rId6" imgW="482400" imgH="2286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02814" y="2466955"/>
                        <a:ext cx="1223962" cy="508000"/>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89240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ktangel 4"/>
          <p:cNvSpPr/>
          <p:nvPr/>
        </p:nvSpPr>
        <p:spPr>
          <a:xfrm>
            <a:off x="941388" y="1607889"/>
            <a:ext cx="7776864" cy="3416320"/>
          </a:xfrm>
          <a:prstGeom prst="rect">
            <a:avLst/>
          </a:prstGeom>
        </p:spPr>
        <p:txBody>
          <a:bodyPr wrap="square">
            <a:spAutoFit/>
          </a:bodyPr>
          <a:lstStyle/>
          <a:p>
            <a:pPr algn="just"/>
            <a:r>
              <a:rPr lang="en-US" sz="2400" dirty="0">
                <a:latin typeface="Arial" pitchFamily="34" charset="0"/>
                <a:cs typeface="Arial" pitchFamily="34" charset="0"/>
              </a:rPr>
              <a:t>We need to reconsider our </a:t>
            </a:r>
            <a:r>
              <a:rPr lang="en-US" sz="2400" dirty="0">
                <a:solidFill>
                  <a:schemeClr val="accent6">
                    <a:lumMod val="75000"/>
                  </a:schemeClr>
                </a:solidFill>
                <a:latin typeface="Arial" pitchFamily="34" charset="0"/>
                <a:cs typeface="Arial" pitchFamily="34" charset="0"/>
              </a:rPr>
              <a:t>pressure drop</a:t>
            </a:r>
            <a:r>
              <a:rPr lang="en-US" sz="2400" dirty="0">
                <a:latin typeface="Arial" pitchFamily="34" charset="0"/>
                <a:cs typeface="Arial" pitchFamily="34" charset="0"/>
              </a:rPr>
              <a:t> equation. </a:t>
            </a:r>
          </a:p>
          <a:p>
            <a:pPr algn="just"/>
            <a:endParaRPr lang="en-US" sz="2400" dirty="0">
              <a:latin typeface="Arial" pitchFamily="34" charset="0"/>
              <a:cs typeface="Arial" pitchFamily="34" charset="0"/>
            </a:endParaRPr>
          </a:p>
          <a:p>
            <a:pPr algn="just"/>
            <a:r>
              <a:rPr lang="en-US" sz="2400" dirty="0">
                <a:latin typeface="Arial" pitchFamily="34" charset="0"/>
                <a:cs typeface="Arial" pitchFamily="34" charset="0"/>
              </a:rPr>
              <a:t>When mass diffuses out of a membrane reactor there will be a decrease in the superficial mass flow rate, G. To account for this decrease when calculating our </a:t>
            </a:r>
            <a:r>
              <a:rPr lang="en-US" sz="2400" dirty="0">
                <a:solidFill>
                  <a:schemeClr val="accent6">
                    <a:lumMod val="75000"/>
                  </a:schemeClr>
                </a:solidFill>
                <a:latin typeface="Arial" pitchFamily="34" charset="0"/>
                <a:cs typeface="Arial" pitchFamily="34" charset="0"/>
              </a:rPr>
              <a:t>pressure drop</a:t>
            </a:r>
            <a:r>
              <a:rPr lang="en-US" sz="2400" dirty="0">
                <a:latin typeface="Arial" pitchFamily="34" charset="0"/>
                <a:cs typeface="Arial" pitchFamily="34" charset="0"/>
              </a:rPr>
              <a:t> parameter, we will take the ratio of the superficial mass velocity at any point in the reactor to the superficial mass velocity at the entrance to the reactor. </a:t>
            </a:r>
          </a:p>
        </p:txBody>
      </p:sp>
      <p:graphicFrame>
        <p:nvGraphicFramePr>
          <p:cNvPr id="6" name="Object 4"/>
          <p:cNvGraphicFramePr>
            <a:graphicFrameLocks noChangeAspect="1"/>
          </p:cNvGraphicFramePr>
          <p:nvPr>
            <p:extLst>
              <p:ext uri="{D42A27DB-BD31-4B8C-83A1-F6EECF244321}">
                <p14:modId xmlns:p14="http://schemas.microsoft.com/office/powerpoint/2010/main" val="52829217"/>
              </p:ext>
            </p:extLst>
          </p:nvPr>
        </p:nvGraphicFramePr>
        <p:xfrm>
          <a:off x="2624138" y="5013325"/>
          <a:ext cx="4046537" cy="1190625"/>
        </p:xfrm>
        <a:graphic>
          <a:graphicData uri="http://schemas.openxmlformats.org/presentationml/2006/ole">
            <mc:AlternateContent xmlns:mc="http://schemas.openxmlformats.org/markup-compatibility/2006">
              <mc:Choice xmlns:v="urn:schemas-microsoft-com:vml" Requires="v">
                <p:oleObj name="Equation" r:id="rId2" imgW="1866600" imgH="507960" progId="Equation.3">
                  <p:embed/>
                </p:oleObj>
              </mc:Choice>
              <mc:Fallback>
                <p:oleObj name="Equation" r:id="rId2" imgW="1866600" imgH="507960" progId="Equation.3">
                  <p:embed/>
                  <p:pic>
                    <p:nvPicPr>
                      <p:cNvPr id="0" name="Picture 2"/>
                      <p:cNvPicPr>
                        <a:picLocks noChangeAspect="1" noChangeArrowheads="1"/>
                      </p:cNvPicPr>
                      <p:nvPr/>
                    </p:nvPicPr>
                    <p:blipFill>
                      <a:blip r:embed="rId3"/>
                      <a:srcRect/>
                      <a:stretch>
                        <a:fillRect/>
                      </a:stretch>
                    </p:blipFill>
                    <p:spPr bwMode="auto">
                      <a:xfrm>
                        <a:off x="2624138" y="5013325"/>
                        <a:ext cx="4046537" cy="11906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7" name="Slide Number Placeholder 6"/>
          <p:cNvSpPr>
            <a:spLocks noGrp="1"/>
          </p:cNvSpPr>
          <p:nvPr>
            <p:ph type="sldNum" sz="quarter" idx="12"/>
          </p:nvPr>
        </p:nvSpPr>
        <p:spPr/>
        <p:txBody>
          <a:bodyPr/>
          <a:lstStyle/>
          <a:p>
            <a:fld id="{7E8078BA-47AF-BA4B-9ED3-ACB5F50E2099}" type="slidenum">
              <a:rPr lang="en-US" smtClean="0">
                <a:latin typeface="Arial" pitchFamily="34" charset="0"/>
                <a:cs typeface="Arial" pitchFamily="34" charset="0"/>
              </a:rPr>
              <a:pPr/>
              <a:t>27</a:t>
            </a:fld>
            <a:endParaRPr lang="en-US">
              <a:latin typeface="Arial" pitchFamily="34" charset="0"/>
              <a:cs typeface="Arial" pitchFamily="34" charset="0"/>
            </a:endParaRPr>
          </a:p>
        </p:txBody>
      </p:sp>
      <p:sp>
        <p:nvSpPr>
          <p:cNvPr id="9" name="Rubrik 3"/>
          <p:cNvSpPr txBox="1">
            <a:spLocks/>
          </p:cNvSpPr>
          <p:nvPr/>
        </p:nvSpPr>
        <p:spPr>
          <a:xfrm>
            <a:off x="941388" y="304800"/>
            <a:ext cx="8003232" cy="1143000"/>
          </a:xfrm>
          <a:prstGeom prst="rect">
            <a:avLst/>
          </a:prstGeom>
        </p:spPr>
        <p:txBody>
          <a:bodyPr bIns="91440" anchor="b"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endParaRPr kumimoji="0" lang="en-US" sz="3600" b="0" i="0" u="none" strike="noStrike" kern="1200" cap="none" spc="0" normalizeH="0" baseline="0" dirty="0">
              <a:ln>
                <a:noFill/>
              </a:ln>
              <a:solidFill>
                <a:schemeClr val="tx2"/>
              </a:solidFill>
              <a:effectLst/>
              <a:uLnTx/>
              <a:uFillTx/>
              <a:latin typeface="Arial" pitchFamily="34" charset="0"/>
              <a:ea typeface="+mj-ea"/>
              <a:cs typeface="Arial" pitchFamily="34" charset="0"/>
            </a:endParaRPr>
          </a:p>
        </p:txBody>
      </p:sp>
      <p:sp>
        <p:nvSpPr>
          <p:cNvPr id="12" name="Title 1"/>
          <p:cNvSpPr>
            <a:spLocks noGrp="1"/>
          </p:cNvSpPr>
          <p:nvPr>
            <p:ph type="title"/>
          </p:nvPr>
        </p:nvSpPr>
        <p:spPr/>
        <p:txBody>
          <a:bodyPr>
            <a:noAutofit/>
          </a:bodyPr>
          <a:lstStyle/>
          <a:p>
            <a:r>
              <a:rPr lang="en-US" sz="3600" dirty="0"/>
              <a:t>Example D: Membrane Reactor with </a:t>
            </a:r>
            <a:r>
              <a:rPr lang="sv-SE" sz="3600" dirty="0">
                <a:ln w="12700">
                  <a:noFill/>
                  <a:prstDash val="solid"/>
                </a:ln>
                <a:solidFill>
                  <a:schemeClr val="accent6">
                    <a:lumMod val="75000"/>
                  </a:schemeClr>
                </a:solidFill>
                <a:cs typeface="Arial" pitchFamily="34" charset="0"/>
              </a:rPr>
              <a:t>ΔP</a:t>
            </a:r>
            <a:endParaRPr lang="en-US" sz="3600" dirty="0">
              <a:ln w="12700">
                <a:noFill/>
                <a:prstDash val="solid"/>
              </a:ln>
              <a:solidFill>
                <a:schemeClr val="accent6">
                  <a:lumMod val="7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ktangel 4"/>
          <p:cNvSpPr/>
          <p:nvPr/>
        </p:nvSpPr>
        <p:spPr>
          <a:xfrm>
            <a:off x="941388" y="1607889"/>
            <a:ext cx="7776864" cy="1692771"/>
          </a:xfrm>
          <a:prstGeom prst="rect">
            <a:avLst/>
          </a:prstGeom>
        </p:spPr>
        <p:txBody>
          <a:bodyPr wrap="square">
            <a:spAutoFit/>
          </a:bodyPr>
          <a:lstStyle/>
          <a:p>
            <a:pPr algn="just">
              <a:buNone/>
            </a:pPr>
            <a:r>
              <a:rPr lang="en-US" sz="2600" dirty="0">
                <a:latin typeface="Arial" pitchFamily="34" charset="0"/>
                <a:cs typeface="Arial" pitchFamily="34" charset="0"/>
              </a:rPr>
              <a:t>The superficial mass flow rates can be obtained by multiplying the species molar flow rates, </a:t>
            </a:r>
            <a:r>
              <a:rPr lang="en-US" sz="2600" dirty="0" err="1">
                <a:latin typeface="Arial" pitchFamily="34" charset="0"/>
                <a:cs typeface="Arial" pitchFamily="34" charset="0"/>
              </a:rPr>
              <a:t>F</a:t>
            </a:r>
            <a:r>
              <a:rPr lang="en-US" sz="2600" baseline="-25000" dirty="0" err="1">
                <a:latin typeface="Arial" pitchFamily="34" charset="0"/>
                <a:cs typeface="Arial" pitchFamily="34" charset="0"/>
              </a:rPr>
              <a:t>i</a:t>
            </a:r>
            <a:r>
              <a:rPr lang="en-US" sz="2600" dirty="0">
                <a:latin typeface="Arial" pitchFamily="34" charset="0"/>
                <a:cs typeface="Arial" pitchFamily="34" charset="0"/>
              </a:rPr>
              <a:t>, by their respective molecular weights, </a:t>
            </a:r>
            <a:r>
              <a:rPr lang="en-US" sz="2600" dirty="0" err="1">
                <a:latin typeface="Arial" pitchFamily="34" charset="0"/>
                <a:cs typeface="Arial" pitchFamily="34" charset="0"/>
              </a:rPr>
              <a:t>Mw</a:t>
            </a:r>
            <a:r>
              <a:rPr lang="en-US" sz="2600" baseline="-25000" dirty="0" err="1">
                <a:latin typeface="Arial" pitchFamily="34" charset="0"/>
                <a:cs typeface="Arial" pitchFamily="34" charset="0"/>
              </a:rPr>
              <a:t>i</a:t>
            </a:r>
            <a:r>
              <a:rPr lang="en-US" sz="2600" dirty="0">
                <a:latin typeface="Arial" pitchFamily="34" charset="0"/>
                <a:cs typeface="Arial" pitchFamily="34" charset="0"/>
              </a:rPr>
              <a:t>, and then summing over all species:</a:t>
            </a:r>
          </a:p>
        </p:txBody>
      </p:sp>
      <p:graphicFrame>
        <p:nvGraphicFramePr>
          <p:cNvPr id="6" name="Object 4"/>
          <p:cNvGraphicFramePr>
            <a:graphicFrameLocks noChangeAspect="1"/>
          </p:cNvGraphicFramePr>
          <p:nvPr>
            <p:extLst>
              <p:ext uri="{D42A27DB-BD31-4B8C-83A1-F6EECF244321}">
                <p14:modId xmlns:p14="http://schemas.microsoft.com/office/powerpoint/2010/main" val="472780785"/>
              </p:ext>
            </p:extLst>
          </p:nvPr>
        </p:nvGraphicFramePr>
        <p:xfrm>
          <a:off x="1343025" y="3671888"/>
          <a:ext cx="6607175" cy="1162050"/>
        </p:xfrm>
        <a:graphic>
          <a:graphicData uri="http://schemas.openxmlformats.org/presentationml/2006/ole">
            <mc:AlternateContent xmlns:mc="http://schemas.openxmlformats.org/markup-compatibility/2006">
              <mc:Choice xmlns:v="urn:schemas-microsoft-com:vml" Requires="v">
                <p:oleObj name="Equation" r:id="rId2" imgW="3047760" imgH="495000" progId="Equation.3">
                  <p:embed/>
                </p:oleObj>
              </mc:Choice>
              <mc:Fallback>
                <p:oleObj name="Equation" r:id="rId2" imgW="3047760" imgH="495000" progId="Equation.3">
                  <p:embed/>
                  <p:pic>
                    <p:nvPicPr>
                      <p:cNvPr id="0" name="Picture 2"/>
                      <p:cNvPicPr>
                        <a:picLocks noChangeAspect="1" noChangeArrowheads="1"/>
                      </p:cNvPicPr>
                      <p:nvPr/>
                    </p:nvPicPr>
                    <p:blipFill>
                      <a:blip r:embed="rId3"/>
                      <a:srcRect/>
                      <a:stretch>
                        <a:fillRect/>
                      </a:stretch>
                    </p:blipFill>
                    <p:spPr bwMode="auto">
                      <a:xfrm>
                        <a:off x="1343025" y="3671888"/>
                        <a:ext cx="6607175" cy="11620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2" name="Title 1"/>
          <p:cNvSpPr>
            <a:spLocks noGrp="1"/>
          </p:cNvSpPr>
          <p:nvPr>
            <p:ph type="title"/>
          </p:nvPr>
        </p:nvSpPr>
        <p:spPr/>
        <p:txBody>
          <a:bodyPr>
            <a:normAutofit fontScale="90000"/>
          </a:bodyPr>
          <a:lstStyle/>
          <a:p>
            <a:r>
              <a:rPr lang="en-US" dirty="0"/>
              <a:t>Example D: Membrane Reactor with </a:t>
            </a:r>
            <a:r>
              <a:rPr lang="sv-SE" dirty="0">
                <a:ln w="12700">
                  <a:noFill/>
                  <a:prstDash val="solid"/>
                </a:ln>
                <a:solidFill>
                  <a:schemeClr val="accent6">
                    <a:lumMod val="75000"/>
                  </a:schemeClr>
                </a:solidFill>
                <a:cs typeface="Arial" pitchFamily="34" charset="0"/>
              </a:rPr>
              <a:t>ΔP</a:t>
            </a:r>
            <a:endParaRPr lang="en-US" dirty="0"/>
          </a:p>
        </p:txBody>
      </p:sp>
      <p:sp>
        <p:nvSpPr>
          <p:cNvPr id="7" name="Slide Number Placeholder 6"/>
          <p:cNvSpPr>
            <a:spLocks noGrp="1"/>
          </p:cNvSpPr>
          <p:nvPr>
            <p:ph type="sldNum" sz="quarter" idx="12"/>
          </p:nvPr>
        </p:nvSpPr>
        <p:spPr/>
        <p:txBody>
          <a:bodyPr/>
          <a:lstStyle/>
          <a:p>
            <a:fld id="{7E8078BA-47AF-BA4B-9ED3-ACB5F50E2099}"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D: Membrane Reactor with </a:t>
            </a:r>
            <a:r>
              <a:rPr lang="sv-SE" dirty="0">
                <a:ln w="12700">
                  <a:noFill/>
                  <a:prstDash val="solid"/>
                </a:ln>
                <a:solidFill>
                  <a:schemeClr val="accent6">
                    <a:lumMod val="75000"/>
                  </a:schemeClr>
                </a:solidFill>
                <a:cs typeface="Arial" pitchFamily="34" charset="0"/>
              </a:rPr>
              <a:t>ΔP</a:t>
            </a:r>
            <a:endParaRPr lang="en-US" dirty="0"/>
          </a:p>
        </p:txBody>
      </p:sp>
      <p:sp>
        <p:nvSpPr>
          <p:cNvPr id="7" name="Slide Number Placeholder 6"/>
          <p:cNvSpPr>
            <a:spLocks noGrp="1"/>
          </p:cNvSpPr>
          <p:nvPr>
            <p:ph type="sldNum" sz="quarter" idx="12"/>
          </p:nvPr>
        </p:nvSpPr>
        <p:spPr/>
        <p:txBody>
          <a:bodyPr/>
          <a:lstStyle/>
          <a:p>
            <a:fld id="{7E8078BA-47AF-BA4B-9ED3-ACB5F50E2099}" type="slidenum">
              <a:rPr lang="en-US" smtClean="0"/>
              <a:pPr/>
              <a:t>29</a:t>
            </a:fld>
            <a:endParaRPr lang="en-US"/>
          </a:p>
        </p:txBody>
      </p:sp>
      <p:sp>
        <p:nvSpPr>
          <p:cNvPr id="3" name="Content Placeholder 2"/>
          <p:cNvSpPr>
            <a:spLocks noGrp="1"/>
          </p:cNvSpPr>
          <p:nvPr>
            <p:ph sz="quarter" idx="1"/>
          </p:nvPr>
        </p:nvSpPr>
        <p:spPr/>
        <p:txBody>
          <a:bodyPr>
            <a:normAutofit lnSpcReduction="10000"/>
          </a:bodyPr>
          <a:lstStyle/>
          <a:p>
            <a:pPr marL="0" indent="0">
              <a:buNone/>
            </a:pPr>
            <a:r>
              <a:rPr lang="en-US" sz="2400" b="1" dirty="0">
                <a:solidFill>
                  <a:srgbClr val="E818CA"/>
                </a:solidFill>
                <a:latin typeface="Arial" pitchFamily="34" charset="0"/>
                <a:cs typeface="Arial" pitchFamily="34" charset="0"/>
              </a:rPr>
              <a:t>2) Rate Laws:</a:t>
            </a:r>
            <a:r>
              <a:rPr lang="en-US" sz="2400" dirty="0">
                <a:latin typeface="Arial" pitchFamily="34" charset="0"/>
                <a:ea typeface="Arial" pitchFamily="34" charset="0"/>
                <a:cs typeface="Arial" pitchFamily="34" charset="0"/>
              </a:rPr>
              <a:t> (5)-(14) same as </a:t>
            </a:r>
            <a:r>
              <a:rPr lang="en-US" sz="2400" dirty="0">
                <a:latin typeface="Arial" pitchFamily="34" charset="0"/>
                <a:cs typeface="Arial" pitchFamily="34" charset="0"/>
              </a:rPr>
              <a:t>Examples A, B, and C.</a:t>
            </a:r>
            <a:endParaRPr lang="en-US" sz="2400" b="1" dirty="0">
              <a:solidFill>
                <a:srgbClr val="00B050"/>
              </a:solidFill>
              <a:latin typeface="Arial" pitchFamily="34" charset="0"/>
              <a:cs typeface="Arial" pitchFamily="34" charset="0"/>
            </a:endParaRPr>
          </a:p>
          <a:p>
            <a:pPr marL="0" indent="0">
              <a:buNone/>
            </a:pPr>
            <a:endParaRPr lang="en-US" sz="2000" b="1" dirty="0">
              <a:solidFill>
                <a:srgbClr val="00B050"/>
              </a:solidFill>
              <a:latin typeface="Arial" pitchFamily="34" charset="0"/>
              <a:cs typeface="Arial" pitchFamily="34" charset="0"/>
            </a:endParaRPr>
          </a:p>
          <a:p>
            <a:pPr marL="0" indent="0">
              <a:buNone/>
            </a:pPr>
            <a:r>
              <a:rPr lang="en-US" sz="2400" b="1" dirty="0">
                <a:solidFill>
                  <a:srgbClr val="00B050"/>
                </a:solidFill>
                <a:latin typeface="Arial" pitchFamily="34" charset="0"/>
                <a:cs typeface="Arial" pitchFamily="34" charset="0"/>
              </a:rPr>
              <a:t>3) Stoichiometry: </a:t>
            </a:r>
            <a:r>
              <a:rPr lang="en-US" sz="2400" dirty="0">
                <a:latin typeface="Arial" pitchFamily="34" charset="0"/>
                <a:ea typeface="Arial" pitchFamily="34" charset="0"/>
                <a:cs typeface="Arial" pitchFamily="34" charset="0"/>
              </a:rPr>
              <a:t>(15)-(20) same as Examples A and B</a:t>
            </a:r>
          </a:p>
          <a:p>
            <a:pPr marL="0" indent="0">
              <a:buNone/>
            </a:pPr>
            <a:r>
              <a:rPr lang="en-US" sz="2400" dirty="0">
                <a:latin typeface="Arial" pitchFamily="34" charset="0"/>
                <a:ea typeface="Arial" pitchFamily="34" charset="0"/>
                <a:cs typeface="Arial" pitchFamily="34" charset="0"/>
              </a:rPr>
              <a:t>	(T=T</a:t>
            </a:r>
            <a:r>
              <a:rPr lang="en-US" sz="2400" baseline="-25000" dirty="0">
                <a:latin typeface="Arial" pitchFamily="34" charset="0"/>
                <a:ea typeface="Arial" pitchFamily="34" charset="0"/>
                <a:cs typeface="Arial" pitchFamily="34" charset="0"/>
              </a:rPr>
              <a:t>0</a:t>
            </a:r>
            <a:r>
              <a:rPr lang="en-US" sz="2400" dirty="0">
                <a:latin typeface="Arial" pitchFamily="34" charset="0"/>
                <a:ea typeface="Arial" pitchFamily="34" charset="0"/>
                <a:cs typeface="Arial" pitchFamily="34" charset="0"/>
              </a:rPr>
              <a:t>)</a:t>
            </a:r>
          </a:p>
          <a:p>
            <a:pPr marL="0" indent="0">
              <a:buNone/>
            </a:pPr>
            <a:endParaRPr lang="en-US" sz="2400" dirty="0">
              <a:latin typeface="Arial" pitchFamily="34" charset="0"/>
              <a:ea typeface="Arial" pitchFamily="34" charset="0"/>
              <a:cs typeface="Arial" pitchFamily="34" charset="0"/>
            </a:endParaRPr>
          </a:p>
          <a:p>
            <a:pPr marL="0" indent="0">
              <a:buNone/>
            </a:pPr>
            <a:endParaRPr lang="en-US" sz="2400" dirty="0">
              <a:latin typeface="Arial" pitchFamily="34" charset="0"/>
              <a:ea typeface="Arial" pitchFamily="34" charset="0"/>
              <a:cs typeface="Arial" pitchFamily="34" charset="0"/>
            </a:endParaRPr>
          </a:p>
          <a:p>
            <a:pPr marL="0" indent="0">
              <a:buNone/>
            </a:pPr>
            <a:endParaRPr lang="en-US" sz="2400" dirty="0">
              <a:latin typeface="Arial" pitchFamily="34" charset="0"/>
              <a:ea typeface="Arial" pitchFamily="34" charset="0"/>
              <a:cs typeface="Arial" pitchFamily="34" charset="0"/>
            </a:endParaRPr>
          </a:p>
          <a:p>
            <a:pPr marL="0" indent="0">
              <a:buNone/>
            </a:pPr>
            <a:endParaRPr lang="en-US" sz="1600" dirty="0">
              <a:latin typeface="Arial" pitchFamily="34" charset="0"/>
              <a:ea typeface="Arial" pitchFamily="34" charset="0"/>
              <a:cs typeface="Arial" pitchFamily="34" charset="0"/>
            </a:endParaRPr>
          </a:p>
          <a:p>
            <a:pPr marL="0" indent="0">
              <a:buNone/>
            </a:pPr>
            <a:r>
              <a:rPr lang="en-US" sz="2400" b="1" dirty="0">
                <a:latin typeface="Arial" pitchFamily="34" charset="0"/>
                <a:ea typeface="Arial" pitchFamily="34" charset="0"/>
                <a:cs typeface="Arial" pitchFamily="34" charset="0"/>
              </a:rPr>
              <a:t>4) Sweep Gas Balance:</a:t>
            </a:r>
          </a:p>
          <a:p>
            <a:pPr marL="0" indent="0">
              <a:buNone/>
            </a:pPr>
            <a:endParaRPr lang="en-US" sz="2400" dirty="0">
              <a:latin typeface="Arial" pitchFamily="34" charset="0"/>
              <a:ea typeface="Arial" pitchFamily="34" charset="0"/>
              <a:cs typeface="Arial" pitchFamily="34" charset="0"/>
            </a:endParaRPr>
          </a:p>
          <a:p>
            <a:pPr marL="0" indent="0">
              <a:buNone/>
            </a:pPr>
            <a:r>
              <a:rPr lang="en-US" sz="2400" dirty="0">
                <a:latin typeface="Arial" pitchFamily="34" charset="0"/>
                <a:ea typeface="Arial" pitchFamily="34" charset="0"/>
                <a:cs typeface="Arial" pitchFamily="34" charset="0"/>
              </a:rPr>
              <a:t> </a:t>
            </a:r>
            <a:endParaRPr lang="en-US" sz="2400" b="1" dirty="0">
              <a:solidFill>
                <a:srgbClr val="00B050"/>
              </a:solidFill>
              <a:latin typeface="Arial" pitchFamily="34" charset="0"/>
              <a:cs typeface="Arial" pitchFamily="34" charset="0"/>
            </a:endParaRPr>
          </a:p>
          <a:p>
            <a:endParaRPr lang="en-US" dirty="0"/>
          </a:p>
        </p:txBody>
      </p:sp>
      <p:grpSp>
        <p:nvGrpSpPr>
          <p:cNvPr id="11" name="Group 10"/>
          <p:cNvGrpSpPr/>
          <p:nvPr/>
        </p:nvGrpSpPr>
        <p:grpSpPr>
          <a:xfrm>
            <a:off x="1329218" y="3068638"/>
            <a:ext cx="6309832" cy="3672730"/>
            <a:chOff x="1329218" y="2780606"/>
            <a:chExt cx="6309832" cy="3672730"/>
          </a:xfrm>
        </p:grpSpPr>
        <p:grpSp>
          <p:nvGrpSpPr>
            <p:cNvPr id="10" name="Group 9"/>
            <p:cNvGrpSpPr/>
            <p:nvPr/>
          </p:nvGrpSpPr>
          <p:grpSpPr>
            <a:xfrm>
              <a:off x="1329218" y="2780606"/>
              <a:ext cx="6309832" cy="1473001"/>
              <a:chOff x="1329218" y="2852614"/>
              <a:chExt cx="6309832" cy="1473001"/>
            </a:xfrm>
          </p:grpSpPr>
          <p:graphicFrame>
            <p:nvGraphicFramePr>
              <p:cNvPr id="4" name="Object 3"/>
              <p:cNvGraphicFramePr>
                <a:graphicFrameLocks noChangeAspect="1"/>
              </p:cNvGraphicFramePr>
              <p:nvPr>
                <p:extLst>
                  <p:ext uri="{D42A27DB-BD31-4B8C-83A1-F6EECF244321}">
                    <p14:modId xmlns:p14="http://schemas.microsoft.com/office/powerpoint/2010/main" val="1470345525"/>
                  </p:ext>
                </p:extLst>
              </p:nvPr>
            </p:nvGraphicFramePr>
            <p:xfrm>
              <a:off x="1329218" y="3789040"/>
              <a:ext cx="3448050" cy="536575"/>
            </p:xfrm>
            <a:graphic>
              <a:graphicData uri="http://schemas.openxmlformats.org/presentationml/2006/ole">
                <mc:AlternateContent xmlns:mc="http://schemas.openxmlformats.org/markup-compatibility/2006">
                  <mc:Choice xmlns:v="urn:schemas-microsoft-com:vml" Requires="v">
                    <p:oleObj name="Equation" r:id="rId2" imgW="1358310" imgH="241195" progId="Equation.3">
                      <p:embed/>
                    </p:oleObj>
                  </mc:Choice>
                  <mc:Fallback>
                    <p:oleObj name="Equation" r:id="rId2" imgW="1358310" imgH="241195"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9218" y="3789040"/>
                            <a:ext cx="3448050" cy="536575"/>
                          </a:xfrm>
                          <a:prstGeom prst="rect">
                            <a:avLst/>
                          </a:prstGeom>
                          <a:noFill/>
                          <a:ln>
                            <a:noFill/>
                          </a:ln>
                        </p:spPr>
                      </p:pic>
                    </p:oleObj>
                  </mc:Fallback>
                </mc:AlternateContent>
              </a:graphicData>
            </a:graphic>
          </p:graphicFrame>
          <p:graphicFrame>
            <p:nvGraphicFramePr>
              <p:cNvPr id="8" name="Object 7"/>
              <p:cNvGraphicFramePr>
                <a:graphicFrameLocks noChangeAspect="1"/>
              </p:cNvGraphicFramePr>
              <p:nvPr>
                <p:extLst>
                  <p:ext uri="{D42A27DB-BD31-4B8C-83A1-F6EECF244321}">
                    <p14:modId xmlns:p14="http://schemas.microsoft.com/office/powerpoint/2010/main" val="2327052450"/>
                  </p:ext>
                </p:extLst>
              </p:nvPr>
            </p:nvGraphicFramePr>
            <p:xfrm>
              <a:off x="1408113" y="2852614"/>
              <a:ext cx="6230937" cy="909637"/>
            </p:xfrm>
            <a:graphic>
              <a:graphicData uri="http://schemas.openxmlformats.org/presentationml/2006/ole">
                <mc:AlternateContent xmlns:mc="http://schemas.openxmlformats.org/markup-compatibility/2006">
                  <mc:Choice xmlns:v="urn:schemas-microsoft-com:vml" Requires="v">
                    <p:oleObj name="Equation" r:id="rId4" imgW="2946400" imgH="431800" progId="Equation.3">
                      <p:embed/>
                    </p:oleObj>
                  </mc:Choice>
                  <mc:Fallback>
                    <p:oleObj name="Equation" r:id="rId4" imgW="2946400" imgH="431800" progId="Equation.3">
                      <p:embed/>
                      <p:pic>
                        <p:nvPicPr>
                          <p:cNvPr id="0" name="Object 3"/>
                          <p:cNvPicPr>
                            <a:picLocks noChangeAspect="1" noChangeArrowheads="1"/>
                          </p:cNvPicPr>
                          <p:nvPr/>
                        </p:nvPicPr>
                        <p:blipFill>
                          <a:blip r:embed="rId5"/>
                          <a:srcRect/>
                          <a:stretch>
                            <a:fillRect/>
                          </a:stretch>
                        </p:blipFill>
                        <p:spPr bwMode="auto">
                          <a:xfrm>
                            <a:off x="1408113" y="2852614"/>
                            <a:ext cx="6230937" cy="9096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graphicFrame>
          <p:nvGraphicFramePr>
            <p:cNvPr id="9" name="Object 8"/>
            <p:cNvGraphicFramePr>
              <a:graphicFrameLocks noChangeAspect="1"/>
            </p:cNvGraphicFramePr>
            <p:nvPr>
              <p:extLst>
                <p:ext uri="{D42A27DB-BD31-4B8C-83A1-F6EECF244321}">
                  <p14:modId xmlns:p14="http://schemas.microsoft.com/office/powerpoint/2010/main" val="3759601545"/>
                </p:ext>
              </p:extLst>
            </p:nvPr>
          </p:nvGraphicFramePr>
          <p:xfrm>
            <a:off x="1403648" y="4919811"/>
            <a:ext cx="3886200" cy="1533525"/>
          </p:xfrm>
          <a:graphic>
            <a:graphicData uri="http://schemas.openxmlformats.org/presentationml/2006/ole">
              <mc:AlternateContent xmlns:mc="http://schemas.openxmlformats.org/markup-compatibility/2006">
                <mc:Choice xmlns:v="urn:schemas-microsoft-com:vml" Requires="v">
                  <p:oleObj name="Equation" r:id="rId6" imgW="1803400" imgH="711200" progId="Equation.3">
                    <p:embed/>
                  </p:oleObj>
                </mc:Choice>
                <mc:Fallback>
                  <p:oleObj name="Equation" r:id="rId6" imgW="1803400" imgH="7112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03648" y="4919811"/>
                          <a:ext cx="3886200" cy="1533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oleObj>
                </mc:Fallback>
              </mc:AlternateContent>
            </a:graphicData>
          </a:graphic>
        </p:graphicFrame>
      </p:grpSp>
    </p:spTree>
    <p:extLst>
      <p:ext uri="{BB962C8B-B14F-4D97-AF65-F5344CB8AC3E}">
        <p14:creationId xmlns:p14="http://schemas.microsoft.com/office/powerpoint/2010/main" val="3147623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9666" name="Picture 4"/>
          <p:cNvPicPr>
            <a:picLocks noChangeAspect="1" noChangeArrowheads="1"/>
          </p:cNvPicPr>
          <p:nvPr/>
        </p:nvPicPr>
        <p:blipFill>
          <a:blip r:embed="rId2">
            <a:lum bright="-4000" contrast="8000"/>
          </a:blip>
          <a:srcRect/>
          <a:stretch>
            <a:fillRect/>
          </a:stretch>
        </p:blipFill>
        <p:spPr bwMode="auto">
          <a:xfrm>
            <a:off x="947738" y="3670300"/>
            <a:ext cx="2516187" cy="1566863"/>
          </a:xfrm>
          <a:prstGeom prst="rect">
            <a:avLst/>
          </a:prstGeom>
          <a:noFill/>
          <a:ln w="9525">
            <a:noFill/>
            <a:miter lim="800000"/>
            <a:headEnd/>
            <a:tailEnd/>
          </a:ln>
        </p:spPr>
      </p:pic>
      <p:grpSp>
        <p:nvGrpSpPr>
          <p:cNvPr id="2" name="Group 12"/>
          <p:cNvGrpSpPr>
            <a:grpSpLocks/>
          </p:cNvGrpSpPr>
          <p:nvPr/>
        </p:nvGrpSpPr>
        <p:grpSpPr bwMode="auto">
          <a:xfrm>
            <a:off x="4589463" y="128588"/>
            <a:ext cx="3908809" cy="6592885"/>
            <a:chOff x="2748639" y="128539"/>
            <a:chExt cx="3909043" cy="6593436"/>
          </a:xfrm>
        </p:grpSpPr>
        <p:pic>
          <p:nvPicPr>
            <p:cNvPr id="369670" name="Picture 5"/>
            <p:cNvPicPr>
              <a:picLocks noChangeAspect="1" noChangeArrowheads="1"/>
            </p:cNvPicPr>
            <p:nvPr/>
          </p:nvPicPr>
          <p:blipFill>
            <a:blip r:embed="rId3">
              <a:lum bright="-8000" contrast="14000"/>
            </a:blip>
            <a:srcRect/>
            <a:stretch>
              <a:fillRect/>
            </a:stretch>
          </p:blipFill>
          <p:spPr bwMode="auto">
            <a:xfrm>
              <a:off x="2792413" y="128539"/>
              <a:ext cx="3862387" cy="2292349"/>
            </a:xfrm>
            <a:prstGeom prst="rect">
              <a:avLst/>
            </a:prstGeom>
            <a:noFill/>
            <a:ln w="9525">
              <a:noFill/>
              <a:miter lim="800000"/>
              <a:headEnd/>
              <a:tailEnd/>
            </a:ln>
          </p:spPr>
        </p:pic>
        <p:pic>
          <p:nvPicPr>
            <p:cNvPr id="369671" name="Picture 6"/>
            <p:cNvPicPr>
              <a:picLocks noChangeAspect="1" noChangeArrowheads="1"/>
            </p:cNvPicPr>
            <p:nvPr/>
          </p:nvPicPr>
          <p:blipFill>
            <a:blip r:embed="rId4">
              <a:lum bright="-8000" contrast="14000"/>
            </a:blip>
            <a:srcRect/>
            <a:stretch>
              <a:fillRect/>
            </a:stretch>
          </p:blipFill>
          <p:spPr bwMode="auto">
            <a:xfrm>
              <a:off x="2748639" y="2420888"/>
              <a:ext cx="3906161" cy="1645920"/>
            </a:xfrm>
            <a:prstGeom prst="rect">
              <a:avLst/>
            </a:prstGeom>
            <a:noFill/>
            <a:ln w="9525">
              <a:noFill/>
              <a:miter lim="800000"/>
              <a:headEnd/>
              <a:tailEnd/>
            </a:ln>
          </p:spPr>
        </p:pic>
        <p:pic>
          <p:nvPicPr>
            <p:cNvPr id="369672" name="Picture 7"/>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2828542" y="3933056"/>
              <a:ext cx="3829140" cy="2788919"/>
            </a:xfrm>
            <a:prstGeom prst="rect">
              <a:avLst/>
            </a:prstGeom>
            <a:noFill/>
            <a:ln w="9525">
              <a:noFill/>
              <a:miter lim="800000"/>
              <a:headEnd/>
              <a:tailEnd/>
            </a:ln>
          </p:spPr>
        </p:pic>
      </p:grpSp>
      <p:sp>
        <p:nvSpPr>
          <p:cNvPr id="8" name="Rubrik 7"/>
          <p:cNvSpPr>
            <a:spLocks noGrp="1"/>
          </p:cNvSpPr>
          <p:nvPr>
            <p:ph type="title"/>
          </p:nvPr>
        </p:nvSpPr>
        <p:spPr>
          <a:xfrm>
            <a:off x="603504" y="548680"/>
            <a:ext cx="3792537" cy="1143000"/>
          </a:xfrm>
        </p:spPr>
        <p:txBody>
          <a:bodyPr>
            <a:normAutofit fontScale="90000"/>
          </a:bodyPr>
          <a:lstStyle/>
          <a:p>
            <a:pPr>
              <a:defRPr/>
            </a:pPr>
            <a:r>
              <a:rPr lang="en-US" dirty="0">
                <a:solidFill>
                  <a:schemeClr val="accent6">
                    <a:lumMod val="75000"/>
                  </a:schemeClr>
                </a:solidFill>
                <a:latin typeface="Arial" pitchFamily="34" charset="0"/>
                <a:cs typeface="Arial" pitchFamily="34" charset="0"/>
              </a:rPr>
              <a:t>Gas Phase</a:t>
            </a:r>
            <a:r>
              <a:rPr lang="en-US" dirty="0">
                <a:ln w="12700">
                  <a:noFill/>
                  <a:prstDash val="solid"/>
                </a:ln>
                <a:latin typeface="Arial" pitchFamily="34" charset="0"/>
                <a:cs typeface="Arial" pitchFamily="34" charset="0"/>
              </a:rPr>
              <a:t> </a:t>
            </a:r>
            <a:r>
              <a:rPr lang="en-US" dirty="0"/>
              <a:t>Multiple Reactions</a:t>
            </a:r>
          </a:p>
        </p:txBody>
      </p:sp>
      <p:sp>
        <p:nvSpPr>
          <p:cNvPr id="7" name="Slide Number Placeholder 6"/>
          <p:cNvSpPr>
            <a:spLocks noGrp="1"/>
          </p:cNvSpPr>
          <p:nvPr>
            <p:ph type="sldNum" sz="quarter" idx="12"/>
          </p:nvPr>
        </p:nvSpPr>
        <p:spPr/>
        <p:txBody>
          <a:bodyPr/>
          <a:lstStyle/>
          <a:p>
            <a:pPr>
              <a:defRPr/>
            </a:pPr>
            <a:fld id="{321CFBCB-05C5-46FF-B62D-44572F6F7678}" type="slidenum">
              <a:rPr lang="en-US"/>
              <a:pPr>
                <a:defRPr/>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E: </a:t>
            </a:r>
            <a:r>
              <a:rPr lang="en-US" dirty="0">
                <a:solidFill>
                  <a:srgbClr val="0070C0"/>
                </a:solidFill>
                <a:cs typeface="Arial" pitchFamily="34" charset="0"/>
              </a:rPr>
              <a:t>Liquid Phase </a:t>
            </a:r>
            <a:r>
              <a:rPr lang="en-US" b="1" dirty="0" err="1">
                <a:solidFill>
                  <a:srgbClr val="00FF99"/>
                </a:solidFill>
                <a:cs typeface="Arial" pitchFamily="34" charset="0"/>
              </a:rPr>
              <a:t>Semibatch</a:t>
            </a:r>
            <a:r>
              <a:rPr lang="en-US" dirty="0">
                <a:solidFill>
                  <a:srgbClr val="0070C0"/>
                </a:solidFill>
                <a:cs typeface="Arial" pitchFamily="34" charset="0"/>
              </a:rPr>
              <a:t> </a:t>
            </a:r>
            <a:endParaRPr lang="en-US" dirty="0">
              <a:ln w="12700">
                <a:noFill/>
                <a:prstDash val="solid"/>
              </a:ln>
            </a:endParaRPr>
          </a:p>
        </p:txBody>
      </p:sp>
      <p:sp>
        <p:nvSpPr>
          <p:cNvPr id="3" name="Slide Number Placeholder 2"/>
          <p:cNvSpPr>
            <a:spLocks noGrp="1"/>
          </p:cNvSpPr>
          <p:nvPr>
            <p:ph type="sldNum" sz="quarter" idx="12"/>
          </p:nvPr>
        </p:nvSpPr>
        <p:spPr/>
        <p:txBody>
          <a:bodyPr/>
          <a:lstStyle/>
          <a:p>
            <a:fld id="{7E8078BA-47AF-BA4B-9ED3-ACB5F50E2099}" type="slidenum">
              <a:rPr lang="sv-SE" smtClean="0"/>
              <a:pPr/>
              <a:t>30</a:t>
            </a:fld>
            <a:endParaRPr lang="sv-SE"/>
          </a:p>
        </p:txBody>
      </p:sp>
      <p:grpSp>
        <p:nvGrpSpPr>
          <p:cNvPr id="9" name="Group 8"/>
          <p:cNvGrpSpPr/>
          <p:nvPr/>
        </p:nvGrpSpPr>
        <p:grpSpPr>
          <a:xfrm>
            <a:off x="914400" y="1579374"/>
            <a:ext cx="8026400" cy="3970692"/>
            <a:chOff x="914400" y="1579374"/>
            <a:chExt cx="8026400" cy="3970692"/>
          </a:xfrm>
        </p:grpSpPr>
        <p:grpSp>
          <p:nvGrpSpPr>
            <p:cNvPr id="10" name="Grupp 13"/>
            <p:cNvGrpSpPr/>
            <p:nvPr/>
          </p:nvGrpSpPr>
          <p:grpSpPr>
            <a:xfrm>
              <a:off x="914400" y="1579374"/>
              <a:ext cx="8026400" cy="2569706"/>
              <a:chOff x="914400" y="2070100"/>
              <a:chExt cx="8026400" cy="2569706"/>
            </a:xfrm>
          </p:grpSpPr>
          <p:sp>
            <p:nvSpPr>
              <p:cNvPr id="16" name="Rektangel 7"/>
              <p:cNvSpPr/>
              <p:nvPr/>
            </p:nvSpPr>
            <p:spPr>
              <a:xfrm>
                <a:off x="914400" y="2070100"/>
                <a:ext cx="7772400" cy="954107"/>
              </a:xfrm>
              <a:prstGeom prst="rect">
                <a:avLst/>
              </a:prstGeom>
            </p:spPr>
            <p:txBody>
              <a:bodyPr wrap="square">
                <a:spAutoFit/>
              </a:bodyPr>
              <a:lstStyle/>
              <a:p>
                <a:r>
                  <a:rPr lang="sv-SE" sz="2600" dirty="0">
                    <a:latin typeface="Arial" pitchFamily="34" charset="0"/>
                    <a:cs typeface="Arial" pitchFamily="34" charset="0"/>
                  </a:rPr>
                  <a:t>Same reactions, </a:t>
                </a:r>
                <a:r>
                  <a:rPr lang="en-US" sz="2800" dirty="0">
                    <a:solidFill>
                      <a:srgbClr val="E818CA"/>
                    </a:solidFill>
                    <a:latin typeface="Arial" pitchFamily="34" charset="0"/>
                    <a:cs typeface="Arial" pitchFamily="34" charset="0"/>
                  </a:rPr>
                  <a:t>rate laws</a:t>
                </a:r>
                <a:r>
                  <a:rPr lang="sv-SE" sz="2600" dirty="0">
                    <a:latin typeface="Arial" pitchFamily="34" charset="0"/>
                    <a:cs typeface="Arial" pitchFamily="34" charset="0"/>
                  </a:rPr>
                  <a:t>, and </a:t>
                </a:r>
                <a:r>
                  <a:rPr lang="en-US" sz="2400" dirty="0">
                    <a:solidFill>
                      <a:srgbClr val="E818CA"/>
                    </a:solidFill>
                    <a:latin typeface="Arial" pitchFamily="34" charset="0"/>
                    <a:cs typeface="Arial" pitchFamily="34" charset="0"/>
                  </a:rPr>
                  <a:t>rate</a:t>
                </a:r>
                <a:r>
                  <a:rPr lang="sv-SE" sz="2600" dirty="0">
                    <a:latin typeface="Arial" pitchFamily="34" charset="0"/>
                    <a:cs typeface="Arial" pitchFamily="34" charset="0"/>
                  </a:rPr>
                  <a:t> constants as Example A:</a:t>
                </a:r>
              </a:p>
            </p:txBody>
          </p:sp>
          <p:grpSp>
            <p:nvGrpSpPr>
              <p:cNvPr id="17" name="Grupp 18"/>
              <p:cNvGrpSpPr/>
              <p:nvPr/>
            </p:nvGrpSpPr>
            <p:grpSpPr>
              <a:xfrm>
                <a:off x="914400" y="3202349"/>
                <a:ext cx="8026400" cy="1437457"/>
                <a:chOff x="381000" y="2638787"/>
                <a:chExt cx="8305800" cy="1437457"/>
              </a:xfrm>
            </p:grpSpPr>
            <p:grpSp>
              <p:nvGrpSpPr>
                <p:cNvPr id="18" name="Grupp 12"/>
                <p:cNvGrpSpPr/>
                <p:nvPr/>
              </p:nvGrpSpPr>
              <p:grpSpPr>
                <a:xfrm>
                  <a:off x="698053" y="2638787"/>
                  <a:ext cx="5905726" cy="549275"/>
                  <a:chOff x="698053" y="2435587"/>
                  <a:chExt cx="5905726" cy="549275"/>
                </a:xfrm>
              </p:grpSpPr>
              <p:graphicFrame>
                <p:nvGraphicFramePr>
                  <p:cNvPr id="20" name="Object 2"/>
                  <p:cNvGraphicFramePr>
                    <a:graphicFrameLocks noChangeAspect="1"/>
                  </p:cNvGraphicFramePr>
                  <p:nvPr>
                    <p:extLst>
                      <p:ext uri="{D42A27DB-BD31-4B8C-83A1-F6EECF244321}">
                        <p14:modId xmlns:p14="http://schemas.microsoft.com/office/powerpoint/2010/main" val="3721031833"/>
                      </p:ext>
                    </p:extLst>
                  </p:nvPr>
                </p:nvGraphicFramePr>
                <p:xfrm>
                  <a:off x="698053" y="2437002"/>
                  <a:ext cx="2743411" cy="547687"/>
                </p:xfrm>
                <a:graphic>
                  <a:graphicData uri="http://schemas.openxmlformats.org/presentationml/2006/ole">
                    <mc:AlternateContent xmlns:mc="http://schemas.openxmlformats.org/markup-compatibility/2006">
                      <mc:Choice xmlns:v="urn:schemas-microsoft-com:vml" Requires="v">
                        <p:oleObj name="Equation" r:id="rId2" imgW="1054080" imgH="203040" progId="Equation.3">
                          <p:embed/>
                        </p:oleObj>
                      </mc:Choice>
                      <mc:Fallback>
                        <p:oleObj name="Equation" r:id="rId2" imgW="1054080" imgH="203040" progId="Equation.3">
                          <p:embed/>
                          <p:pic>
                            <p:nvPicPr>
                              <p:cNvPr id="0" name=""/>
                              <p:cNvPicPr>
                                <a:picLocks noChangeAspect="1" noChangeArrowheads="1"/>
                              </p:cNvPicPr>
                              <p:nvPr/>
                            </p:nvPicPr>
                            <p:blipFill>
                              <a:blip r:embed="rId3"/>
                              <a:srcRect/>
                              <a:stretch>
                                <a:fillRect/>
                              </a:stretch>
                            </p:blipFill>
                            <p:spPr bwMode="auto">
                              <a:xfrm>
                                <a:off x="698053" y="2437002"/>
                                <a:ext cx="2743411" cy="5476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21" name="Object 3"/>
                  <p:cNvGraphicFramePr>
                    <a:graphicFrameLocks noChangeAspect="1"/>
                  </p:cNvGraphicFramePr>
                  <p:nvPr>
                    <p:extLst>
                      <p:ext uri="{D42A27DB-BD31-4B8C-83A1-F6EECF244321}">
                        <p14:modId xmlns:p14="http://schemas.microsoft.com/office/powerpoint/2010/main" val="3314933453"/>
                      </p:ext>
                    </p:extLst>
                  </p:nvPr>
                </p:nvGraphicFramePr>
                <p:xfrm>
                  <a:off x="4374553" y="2435587"/>
                  <a:ext cx="2229226" cy="549275"/>
                </p:xfrm>
                <a:graphic>
                  <a:graphicData uri="http://schemas.openxmlformats.org/presentationml/2006/ole">
                    <mc:AlternateContent xmlns:mc="http://schemas.openxmlformats.org/markup-compatibility/2006">
                      <mc:Choice xmlns:v="urn:schemas-microsoft-com:vml" Requires="v">
                        <p:oleObj name="Equation" r:id="rId4" imgW="965160" imgH="228600" progId="Equation.3">
                          <p:embed/>
                        </p:oleObj>
                      </mc:Choice>
                      <mc:Fallback>
                        <p:oleObj name="Equation" r:id="rId4" imgW="965160" imgH="2286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4553" y="2435587"/>
                                <a:ext cx="2229226" cy="549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pSp>
            <p:sp>
              <p:nvSpPr>
                <p:cNvPr id="19" name="Rektangel 8"/>
                <p:cNvSpPr/>
                <p:nvPr/>
              </p:nvSpPr>
              <p:spPr>
                <a:xfrm>
                  <a:off x="381000" y="3276025"/>
                  <a:ext cx="8305800" cy="800219"/>
                </a:xfrm>
                <a:prstGeom prst="rect">
                  <a:avLst/>
                </a:prstGeom>
              </p:spPr>
              <p:txBody>
                <a:bodyPr wrap="square">
                  <a:spAutoFit/>
                </a:bodyPr>
                <a:lstStyle/>
                <a:p>
                  <a:r>
                    <a:rPr lang="sv-SE" sz="2000" dirty="0">
                      <a:latin typeface="Arial" pitchFamily="34" charset="0"/>
                      <a:cs typeface="Arial" pitchFamily="34" charset="0"/>
                    </a:rPr>
                    <a:t>NOTE: The specific reaction </a:t>
                  </a:r>
                  <a:r>
                    <a:rPr lang="en-US" sz="2000" dirty="0">
                      <a:solidFill>
                        <a:srgbClr val="E818CA"/>
                      </a:solidFill>
                      <a:latin typeface="Arial" pitchFamily="34" charset="0"/>
                      <a:cs typeface="Arial" pitchFamily="34" charset="0"/>
                    </a:rPr>
                    <a:t>rate</a:t>
                  </a:r>
                  <a:r>
                    <a:rPr lang="sv-SE" sz="2000" dirty="0">
                      <a:latin typeface="Arial" pitchFamily="34" charset="0"/>
                      <a:cs typeface="Arial" pitchFamily="34" charset="0"/>
                    </a:rPr>
                    <a:t> k</a:t>
                  </a:r>
                  <a:r>
                    <a:rPr lang="sv-SE" sz="2000" baseline="-25000" dirty="0">
                      <a:latin typeface="Arial" pitchFamily="34" charset="0"/>
                      <a:cs typeface="Arial" pitchFamily="34" charset="0"/>
                    </a:rPr>
                    <a:t>1A</a:t>
                  </a:r>
                  <a:r>
                    <a:rPr lang="sv-SE" sz="2000" dirty="0">
                      <a:latin typeface="Arial" pitchFamily="34" charset="0"/>
                      <a:cs typeface="Arial" pitchFamily="34" charset="0"/>
                    </a:rPr>
                    <a:t> is defined with respect to species A</a:t>
                  </a:r>
                  <a:r>
                    <a:rPr lang="sv-SE" sz="2600" dirty="0">
                      <a:latin typeface="Arial" pitchFamily="34" charset="0"/>
                      <a:cs typeface="Arial" pitchFamily="34" charset="0"/>
                    </a:rPr>
                    <a:t>.</a:t>
                  </a:r>
                </a:p>
              </p:txBody>
            </p:sp>
          </p:grpSp>
        </p:grpSp>
        <p:grpSp>
          <p:nvGrpSpPr>
            <p:cNvPr id="11" name="Grupp 17"/>
            <p:cNvGrpSpPr/>
            <p:nvPr/>
          </p:nvGrpSpPr>
          <p:grpSpPr>
            <a:xfrm>
              <a:off x="914400" y="4177092"/>
              <a:ext cx="8026400" cy="1372974"/>
              <a:chOff x="381000" y="4288582"/>
              <a:chExt cx="8305800" cy="1372974"/>
            </a:xfrm>
          </p:grpSpPr>
          <p:sp>
            <p:nvSpPr>
              <p:cNvPr id="12" name="Rektangel 9"/>
              <p:cNvSpPr/>
              <p:nvPr/>
            </p:nvSpPr>
            <p:spPr>
              <a:xfrm>
                <a:off x="381000" y="4953670"/>
                <a:ext cx="8305800" cy="707886"/>
              </a:xfrm>
              <a:prstGeom prst="rect">
                <a:avLst/>
              </a:prstGeom>
            </p:spPr>
            <p:txBody>
              <a:bodyPr wrap="square">
                <a:spAutoFit/>
              </a:bodyPr>
              <a:lstStyle/>
              <a:p>
                <a:r>
                  <a:rPr lang="sv-SE" sz="2000" dirty="0">
                    <a:latin typeface="Arial" pitchFamily="34" charset="0"/>
                    <a:cs typeface="Arial" pitchFamily="34" charset="0"/>
                  </a:rPr>
                  <a:t>NOTE: The specific reaction </a:t>
                </a:r>
                <a:r>
                  <a:rPr lang="en-US" sz="2000" dirty="0">
                    <a:solidFill>
                      <a:srgbClr val="E818CA"/>
                    </a:solidFill>
                    <a:latin typeface="Arial" pitchFamily="34" charset="0"/>
                    <a:cs typeface="Arial" pitchFamily="34" charset="0"/>
                  </a:rPr>
                  <a:t>rate</a:t>
                </a:r>
                <a:r>
                  <a:rPr lang="sv-SE" sz="2000" dirty="0">
                    <a:latin typeface="Arial" pitchFamily="34" charset="0"/>
                    <a:cs typeface="Arial" pitchFamily="34" charset="0"/>
                  </a:rPr>
                  <a:t> k</a:t>
                </a:r>
                <a:r>
                  <a:rPr lang="sv-SE" sz="2000" baseline="-25000" dirty="0">
                    <a:latin typeface="Arial" pitchFamily="34" charset="0"/>
                    <a:cs typeface="Arial" pitchFamily="34" charset="0"/>
                  </a:rPr>
                  <a:t>2C</a:t>
                </a:r>
                <a:r>
                  <a:rPr lang="sv-SE" sz="2000" dirty="0">
                    <a:latin typeface="Arial" pitchFamily="34" charset="0"/>
                    <a:cs typeface="Arial" pitchFamily="34" charset="0"/>
                  </a:rPr>
                  <a:t> is defined with respect to species C.</a:t>
                </a:r>
              </a:p>
            </p:txBody>
          </p:sp>
          <p:grpSp>
            <p:nvGrpSpPr>
              <p:cNvPr id="13" name="Grupp 13"/>
              <p:cNvGrpSpPr/>
              <p:nvPr/>
            </p:nvGrpSpPr>
            <p:grpSpPr>
              <a:xfrm>
                <a:off x="698053" y="4288582"/>
                <a:ext cx="5894227" cy="548052"/>
                <a:chOff x="698053" y="3412282"/>
                <a:chExt cx="5894227" cy="548052"/>
              </a:xfrm>
            </p:grpSpPr>
            <p:graphicFrame>
              <p:nvGraphicFramePr>
                <p:cNvPr id="14" name="Object 4"/>
                <p:cNvGraphicFramePr>
                  <a:graphicFrameLocks noChangeAspect="1"/>
                </p:cNvGraphicFramePr>
                <p:nvPr>
                  <p:extLst>
                    <p:ext uri="{D42A27DB-BD31-4B8C-83A1-F6EECF244321}">
                      <p14:modId xmlns:p14="http://schemas.microsoft.com/office/powerpoint/2010/main" val="1147725615"/>
                    </p:ext>
                  </p:extLst>
                </p:nvPr>
              </p:nvGraphicFramePr>
              <p:xfrm>
                <a:off x="698053" y="3412647"/>
                <a:ext cx="3024323" cy="547687"/>
              </p:xfrm>
              <a:graphic>
                <a:graphicData uri="http://schemas.openxmlformats.org/presentationml/2006/ole">
                  <mc:AlternateContent xmlns:mc="http://schemas.openxmlformats.org/markup-compatibility/2006">
                    <mc:Choice xmlns:v="urn:schemas-microsoft-com:vml" Requires="v">
                      <p:oleObj name="Equation" r:id="rId6" imgW="1168200" imgH="203040" progId="Equation.3">
                        <p:embed/>
                      </p:oleObj>
                    </mc:Choice>
                    <mc:Fallback>
                      <p:oleObj name="Equation" r:id="rId6" imgW="1168200" imgH="203040" progId="Equation.3">
                        <p:embed/>
                        <p:pic>
                          <p:nvPicPr>
                            <p:cNvPr id="0" name=""/>
                            <p:cNvPicPr>
                              <a:picLocks noChangeAspect="1" noChangeArrowheads="1"/>
                            </p:cNvPicPr>
                            <p:nvPr/>
                          </p:nvPicPr>
                          <p:blipFill>
                            <a:blip r:embed="rId7"/>
                            <a:srcRect/>
                            <a:stretch>
                              <a:fillRect/>
                            </a:stretch>
                          </p:blipFill>
                          <p:spPr bwMode="auto">
                            <a:xfrm>
                              <a:off x="698053" y="3412647"/>
                              <a:ext cx="3024323" cy="5476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15" name="Object 5"/>
                <p:cNvGraphicFramePr>
                  <a:graphicFrameLocks noChangeAspect="1"/>
                </p:cNvGraphicFramePr>
                <p:nvPr>
                  <p:extLst>
                    <p:ext uri="{D42A27DB-BD31-4B8C-83A1-F6EECF244321}">
                      <p14:modId xmlns:p14="http://schemas.microsoft.com/office/powerpoint/2010/main" val="726440839"/>
                    </p:ext>
                  </p:extLst>
                </p:nvPr>
              </p:nvGraphicFramePr>
              <p:xfrm>
                <a:off x="4366338" y="3412282"/>
                <a:ext cx="2225942" cy="547688"/>
              </p:xfrm>
              <a:graphic>
                <a:graphicData uri="http://schemas.openxmlformats.org/presentationml/2006/ole">
                  <mc:AlternateContent xmlns:mc="http://schemas.openxmlformats.org/markup-compatibility/2006">
                    <mc:Choice xmlns:v="urn:schemas-microsoft-com:vml" Requires="v">
                      <p:oleObj name="Equation" r:id="rId8" imgW="1015920" imgH="241200" progId="Equation.3">
                        <p:embed/>
                      </p:oleObj>
                    </mc:Choice>
                    <mc:Fallback>
                      <p:oleObj name="Equation" r:id="rId8" imgW="1015920" imgH="2412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6338" y="3412282"/>
                              <a:ext cx="2225942" cy="5476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pSp>
        </p:grpSp>
      </p:grpSp>
    </p:spTree>
    <p:extLst>
      <p:ext uri="{BB962C8B-B14F-4D97-AF65-F5344CB8AC3E}">
        <p14:creationId xmlns:p14="http://schemas.microsoft.com/office/powerpoint/2010/main" val="750809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ktangel 13"/>
          <p:cNvSpPr/>
          <p:nvPr/>
        </p:nvSpPr>
        <p:spPr>
          <a:xfrm>
            <a:off x="941388" y="1524000"/>
            <a:ext cx="7772400" cy="3770263"/>
          </a:xfrm>
          <a:prstGeom prst="rect">
            <a:avLst/>
          </a:prstGeom>
        </p:spPr>
        <p:txBody>
          <a:bodyPr wrap="square">
            <a:spAutoFit/>
          </a:bodyPr>
          <a:lstStyle/>
          <a:p>
            <a:pPr algn="just">
              <a:spcAft>
                <a:spcPts val="1800"/>
              </a:spcAft>
              <a:buNone/>
            </a:pPr>
            <a:r>
              <a:rPr lang="sv-SE" sz="2800" dirty="0">
                <a:latin typeface="Arial" pitchFamily="34" charset="0"/>
                <a:cs typeface="Arial" pitchFamily="34" charset="0"/>
              </a:rPr>
              <a:t>The complex </a:t>
            </a:r>
            <a:r>
              <a:rPr lang="en-US" sz="2800" dirty="0">
                <a:solidFill>
                  <a:srgbClr val="0070C0"/>
                </a:solidFill>
                <a:latin typeface="Arial" pitchFamily="34" charset="0"/>
                <a:cs typeface="Arial" pitchFamily="34" charset="0"/>
              </a:rPr>
              <a:t>liquid phase </a:t>
            </a:r>
            <a:r>
              <a:rPr lang="sv-SE" sz="2800" dirty="0">
                <a:latin typeface="Arial" pitchFamily="34" charset="0"/>
                <a:cs typeface="Arial" pitchFamily="34" charset="0"/>
              </a:rPr>
              <a:t>reactions take place in a </a:t>
            </a:r>
            <a:r>
              <a:rPr lang="en-US" sz="2800" b="1" dirty="0" err="1">
                <a:solidFill>
                  <a:srgbClr val="00FF99"/>
                </a:solidFill>
                <a:latin typeface="Arial" pitchFamily="34" charset="0"/>
                <a:cs typeface="Arial" pitchFamily="34" charset="0"/>
              </a:rPr>
              <a:t>semibatch</a:t>
            </a:r>
            <a:r>
              <a:rPr lang="en-US" sz="2800" b="1" dirty="0">
                <a:solidFill>
                  <a:srgbClr val="00FF99"/>
                </a:solidFill>
                <a:latin typeface="Arial" pitchFamily="34" charset="0"/>
                <a:cs typeface="Arial" pitchFamily="34" charset="0"/>
              </a:rPr>
              <a:t> reactor </a:t>
            </a:r>
            <a:r>
              <a:rPr lang="sv-SE" sz="2800" dirty="0">
                <a:latin typeface="Arial" pitchFamily="34" charset="0"/>
                <a:cs typeface="Arial" pitchFamily="34" charset="0"/>
              </a:rPr>
              <a:t>where A is fed to B with F</a:t>
            </a:r>
            <a:r>
              <a:rPr lang="sv-SE" sz="2800" baseline="-25000" dirty="0">
                <a:latin typeface="Arial" pitchFamily="34" charset="0"/>
                <a:cs typeface="Arial" pitchFamily="34" charset="0"/>
              </a:rPr>
              <a:t>A0</a:t>
            </a:r>
            <a:r>
              <a:rPr lang="sv-SE" sz="2800" dirty="0">
                <a:latin typeface="Arial" pitchFamily="34" charset="0"/>
                <a:cs typeface="Arial" pitchFamily="34" charset="0"/>
              </a:rPr>
              <a:t>= 3 mol/min. The volumetric flow rate is 10 dm</a:t>
            </a:r>
            <a:r>
              <a:rPr lang="sv-SE" sz="2800" baseline="30000" dirty="0">
                <a:latin typeface="Arial" pitchFamily="34" charset="0"/>
                <a:cs typeface="Arial" pitchFamily="34" charset="0"/>
              </a:rPr>
              <a:t>3</a:t>
            </a:r>
            <a:r>
              <a:rPr lang="sv-SE" sz="2800" dirty="0">
                <a:latin typeface="Arial" pitchFamily="34" charset="0"/>
                <a:cs typeface="Arial" pitchFamily="34" charset="0"/>
              </a:rPr>
              <a:t>/min and the initial reactor volume is 1,000 dm</a:t>
            </a:r>
            <a:r>
              <a:rPr lang="sv-SE" sz="2800" baseline="30000" dirty="0">
                <a:latin typeface="Arial" pitchFamily="34" charset="0"/>
                <a:cs typeface="Arial" pitchFamily="34" charset="0"/>
              </a:rPr>
              <a:t>3</a:t>
            </a:r>
            <a:r>
              <a:rPr lang="sv-SE" sz="2800" dirty="0">
                <a:latin typeface="Arial" pitchFamily="34" charset="0"/>
                <a:cs typeface="Arial" pitchFamily="34" charset="0"/>
              </a:rPr>
              <a:t>.</a:t>
            </a:r>
          </a:p>
          <a:p>
            <a:pPr algn="just">
              <a:spcAft>
                <a:spcPts val="1800"/>
              </a:spcAft>
              <a:buNone/>
            </a:pPr>
            <a:r>
              <a:rPr lang="sv-SE" sz="2800" dirty="0">
                <a:latin typeface="Arial" pitchFamily="34" charset="0"/>
                <a:cs typeface="Arial" pitchFamily="34" charset="0"/>
              </a:rPr>
              <a:t>The maximum volume is 2,000 dm</a:t>
            </a:r>
            <a:r>
              <a:rPr lang="sv-SE" sz="2800" baseline="30000" dirty="0">
                <a:latin typeface="Arial" pitchFamily="34" charset="0"/>
                <a:cs typeface="Arial" pitchFamily="34" charset="0"/>
              </a:rPr>
              <a:t>3</a:t>
            </a:r>
            <a:r>
              <a:rPr lang="sv-SE" sz="2800" dirty="0">
                <a:latin typeface="Arial" pitchFamily="34" charset="0"/>
                <a:cs typeface="Arial" pitchFamily="34" charset="0"/>
              </a:rPr>
              <a:t> and C</a:t>
            </a:r>
            <a:r>
              <a:rPr lang="sv-SE" sz="2800" baseline="-25000" dirty="0">
                <a:latin typeface="Arial" pitchFamily="34" charset="0"/>
                <a:cs typeface="Arial" pitchFamily="34" charset="0"/>
              </a:rPr>
              <a:t>A0</a:t>
            </a:r>
            <a:r>
              <a:rPr lang="sv-SE" sz="2800" dirty="0">
                <a:latin typeface="Arial" pitchFamily="34" charset="0"/>
                <a:cs typeface="Arial" pitchFamily="34" charset="0"/>
              </a:rPr>
              <a:t>=0.3 mol/dm</a:t>
            </a:r>
            <a:r>
              <a:rPr lang="sv-SE" sz="2800" baseline="30000" dirty="0">
                <a:latin typeface="Arial" pitchFamily="34" charset="0"/>
                <a:cs typeface="Arial" pitchFamily="34" charset="0"/>
              </a:rPr>
              <a:t>3</a:t>
            </a:r>
            <a:r>
              <a:rPr lang="sv-SE" sz="2800" dirty="0">
                <a:latin typeface="Arial" pitchFamily="34" charset="0"/>
                <a:cs typeface="Arial" pitchFamily="34" charset="0"/>
              </a:rPr>
              <a:t> and C</a:t>
            </a:r>
            <a:r>
              <a:rPr lang="sv-SE" sz="2800" baseline="-25000" dirty="0">
                <a:latin typeface="Arial" pitchFamily="34" charset="0"/>
                <a:cs typeface="Arial" pitchFamily="34" charset="0"/>
              </a:rPr>
              <a:t>B0</a:t>
            </a:r>
            <a:r>
              <a:rPr lang="sv-SE" sz="2800" dirty="0">
                <a:latin typeface="Arial" pitchFamily="34" charset="0"/>
                <a:cs typeface="Arial" pitchFamily="34" charset="0"/>
              </a:rPr>
              <a:t>=0.2 mol/dm</a:t>
            </a:r>
            <a:r>
              <a:rPr lang="sv-SE" sz="2800" baseline="30000" dirty="0">
                <a:latin typeface="Arial" pitchFamily="34" charset="0"/>
                <a:cs typeface="Arial" pitchFamily="34" charset="0"/>
              </a:rPr>
              <a:t>3</a:t>
            </a:r>
            <a:r>
              <a:rPr lang="sv-SE" sz="2800" dirty="0">
                <a:latin typeface="Arial" pitchFamily="34" charset="0"/>
                <a:cs typeface="Arial" pitchFamily="34" charset="0"/>
              </a:rPr>
              <a:t>. </a:t>
            </a:r>
            <a:r>
              <a:rPr lang="sv-SE" sz="2800" dirty="0" err="1">
                <a:latin typeface="Arial" pitchFamily="34" charset="0"/>
                <a:cs typeface="Arial" pitchFamily="34" charset="0"/>
              </a:rPr>
              <a:t>Plot</a:t>
            </a:r>
            <a:r>
              <a:rPr lang="sv-SE" sz="2800" dirty="0">
                <a:latin typeface="Arial" pitchFamily="34" charset="0"/>
                <a:cs typeface="Arial" pitchFamily="34" charset="0"/>
              </a:rPr>
              <a:t> C</a:t>
            </a:r>
            <a:r>
              <a:rPr lang="sv-SE" sz="2800" baseline="-25000" dirty="0">
                <a:latin typeface="Arial" pitchFamily="34" charset="0"/>
                <a:cs typeface="Arial" pitchFamily="34" charset="0"/>
              </a:rPr>
              <a:t>A</a:t>
            </a:r>
            <a:r>
              <a:rPr lang="sv-SE" sz="2800" dirty="0">
                <a:latin typeface="Arial" pitchFamily="34" charset="0"/>
                <a:cs typeface="Arial" pitchFamily="34" charset="0"/>
              </a:rPr>
              <a:t>, C</a:t>
            </a:r>
            <a:r>
              <a:rPr lang="sv-SE" sz="2800" baseline="-25000" dirty="0">
                <a:latin typeface="Arial" pitchFamily="34" charset="0"/>
                <a:cs typeface="Arial" pitchFamily="34" charset="0"/>
              </a:rPr>
              <a:t>B</a:t>
            </a:r>
            <a:r>
              <a:rPr lang="sv-SE" sz="2800" dirty="0">
                <a:latin typeface="Arial" pitchFamily="34" charset="0"/>
                <a:cs typeface="Arial" pitchFamily="34" charset="0"/>
              </a:rPr>
              <a:t>, C</a:t>
            </a:r>
            <a:r>
              <a:rPr lang="sv-SE" sz="2800" baseline="-25000" dirty="0">
                <a:latin typeface="Arial" pitchFamily="34" charset="0"/>
                <a:cs typeface="Arial" pitchFamily="34" charset="0"/>
              </a:rPr>
              <a:t>C</a:t>
            </a:r>
            <a:r>
              <a:rPr lang="sv-SE" sz="2800" dirty="0">
                <a:latin typeface="Arial" pitchFamily="34" charset="0"/>
                <a:cs typeface="Arial" pitchFamily="34" charset="0"/>
              </a:rPr>
              <a:t>, C</a:t>
            </a:r>
            <a:r>
              <a:rPr lang="sv-SE" sz="2800" baseline="-25000" dirty="0">
                <a:latin typeface="Arial" pitchFamily="34" charset="0"/>
                <a:cs typeface="Arial" pitchFamily="34" charset="0"/>
              </a:rPr>
              <a:t>D</a:t>
            </a:r>
            <a:r>
              <a:rPr lang="sv-SE" sz="2800" dirty="0">
                <a:latin typeface="Arial" pitchFamily="34" charset="0"/>
                <a:cs typeface="Arial" pitchFamily="34" charset="0"/>
              </a:rPr>
              <a:t> and S</a:t>
            </a:r>
            <a:r>
              <a:rPr lang="sv-SE" sz="2800" baseline="-25000" dirty="0">
                <a:latin typeface="Arial" pitchFamily="34" charset="0"/>
                <a:cs typeface="Arial" pitchFamily="34" charset="0"/>
              </a:rPr>
              <a:t>S/D</a:t>
            </a:r>
            <a:r>
              <a:rPr lang="sv-SE" sz="2800" dirty="0">
                <a:latin typeface="Arial" pitchFamily="34" charset="0"/>
                <a:cs typeface="Arial" pitchFamily="34" charset="0"/>
              </a:rPr>
              <a:t> as a </a:t>
            </a:r>
            <a:r>
              <a:rPr lang="sv-SE" sz="2800" dirty="0" err="1">
                <a:latin typeface="Arial" pitchFamily="34" charset="0"/>
                <a:cs typeface="Arial" pitchFamily="34" charset="0"/>
              </a:rPr>
              <a:t>function</a:t>
            </a:r>
            <a:r>
              <a:rPr lang="sv-SE" sz="2800" dirty="0">
                <a:latin typeface="Arial" pitchFamily="34" charset="0"/>
                <a:cs typeface="Arial" pitchFamily="34" charset="0"/>
              </a:rPr>
              <a:t> of time.</a:t>
            </a:r>
          </a:p>
        </p:txBody>
      </p:sp>
      <p:sp>
        <p:nvSpPr>
          <p:cNvPr id="4" name="Slide Number Placeholder 3"/>
          <p:cNvSpPr>
            <a:spLocks noGrp="1"/>
          </p:cNvSpPr>
          <p:nvPr>
            <p:ph type="sldNum" sz="quarter" idx="12"/>
          </p:nvPr>
        </p:nvSpPr>
        <p:spPr/>
        <p:txBody>
          <a:bodyPr/>
          <a:lstStyle/>
          <a:p>
            <a:fld id="{7E8078BA-47AF-BA4B-9ED3-ACB5F50E2099}" type="slidenum">
              <a:rPr lang="sv-SE" smtClean="0"/>
              <a:pPr/>
              <a:t>31</a:t>
            </a:fld>
            <a:endParaRPr lang="sv-SE"/>
          </a:p>
        </p:txBody>
      </p:sp>
      <p:sp>
        <p:nvSpPr>
          <p:cNvPr id="6" name="Title 1"/>
          <p:cNvSpPr>
            <a:spLocks noGrp="1"/>
          </p:cNvSpPr>
          <p:nvPr>
            <p:ph type="title"/>
          </p:nvPr>
        </p:nvSpPr>
        <p:spPr/>
        <p:txBody>
          <a:bodyPr>
            <a:normAutofit fontScale="90000"/>
          </a:bodyPr>
          <a:lstStyle/>
          <a:p>
            <a:r>
              <a:rPr lang="en-US" dirty="0"/>
              <a:t>Example E: </a:t>
            </a:r>
            <a:r>
              <a:rPr lang="en-US" dirty="0">
                <a:solidFill>
                  <a:srgbClr val="0070C0"/>
                </a:solidFill>
                <a:cs typeface="Arial" pitchFamily="34" charset="0"/>
              </a:rPr>
              <a:t>Liquid Phase </a:t>
            </a:r>
            <a:r>
              <a:rPr lang="en-US" b="1" dirty="0" err="1">
                <a:solidFill>
                  <a:srgbClr val="00FF99"/>
                </a:solidFill>
                <a:cs typeface="Arial" pitchFamily="34" charset="0"/>
              </a:rPr>
              <a:t>Semibatch</a:t>
            </a:r>
            <a:r>
              <a:rPr lang="en-US" dirty="0">
                <a:solidFill>
                  <a:srgbClr val="0070C0"/>
                </a:solidFill>
                <a:cs typeface="Arial" pitchFamily="34" charset="0"/>
              </a:rPr>
              <a:t> </a:t>
            </a:r>
            <a:endParaRPr lang="en-US" dirty="0">
              <a:ln w="12700">
                <a:noFill/>
                <a:prstDash val="solid"/>
              </a:l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ktangel 9"/>
          <p:cNvSpPr/>
          <p:nvPr/>
        </p:nvSpPr>
        <p:spPr>
          <a:xfrm>
            <a:off x="885072" y="2340015"/>
            <a:ext cx="3223959" cy="523220"/>
          </a:xfrm>
          <a:prstGeom prst="rect">
            <a:avLst/>
          </a:prstGeom>
        </p:spPr>
        <p:txBody>
          <a:bodyPr wrap="none">
            <a:spAutoFit/>
          </a:bodyPr>
          <a:lstStyle/>
          <a:p>
            <a:r>
              <a:rPr lang="en-US" sz="2800" b="1" dirty="0">
                <a:solidFill>
                  <a:srgbClr val="FFC000"/>
                </a:solidFill>
                <a:latin typeface="Arial" pitchFamily="34" charset="0"/>
                <a:cs typeface="Arial" pitchFamily="34" charset="0"/>
              </a:rPr>
              <a:t>1) Mole Balances:</a:t>
            </a:r>
            <a:endParaRPr lang="en-US" sz="2800" b="1" dirty="0">
              <a:ln w="12700">
                <a:solidFill>
                  <a:srgbClr val="000000">
                    <a:satMod val="155000"/>
                  </a:srgbClr>
                </a:solidFill>
                <a:prstDash val="solid"/>
              </a:ln>
              <a:solidFill>
                <a:srgbClr val="FFFF00"/>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7" name="Rektangel 6"/>
          <p:cNvSpPr/>
          <p:nvPr/>
        </p:nvSpPr>
        <p:spPr>
          <a:xfrm>
            <a:off x="899592" y="1559659"/>
            <a:ext cx="5600636" cy="523220"/>
          </a:xfrm>
          <a:prstGeom prst="rect">
            <a:avLst/>
          </a:prstGeom>
        </p:spPr>
        <p:txBody>
          <a:bodyPr wrap="none">
            <a:spAutoFit/>
          </a:bodyPr>
          <a:lstStyle/>
          <a:p>
            <a:r>
              <a:rPr lang="en-US" sz="2800" dirty="0">
                <a:latin typeface="Arial" pitchFamily="34" charset="0"/>
                <a:cs typeface="Arial" pitchFamily="34" charset="0"/>
              </a:rPr>
              <a:t>(1) A + 2B </a:t>
            </a:r>
            <a:r>
              <a:rPr lang="en-US" sz="2800" dirty="0">
                <a:latin typeface="Arial" pitchFamily="34" charset="0"/>
                <a:ea typeface="Arial" charset="0"/>
                <a:cs typeface="Arial" pitchFamily="34" charset="0"/>
              </a:rPr>
              <a:t>→C		(2) 2A + 3C → D</a:t>
            </a:r>
            <a:endParaRPr lang="sv-SE" sz="2600" dirty="0">
              <a:latin typeface="Arial" pitchFamily="34" charset="0"/>
              <a:cs typeface="Arial" pitchFamily="34" charset="0"/>
            </a:endParaRPr>
          </a:p>
        </p:txBody>
      </p:sp>
      <p:graphicFrame>
        <p:nvGraphicFramePr>
          <p:cNvPr id="287747" name="Object 3"/>
          <p:cNvGraphicFramePr>
            <a:graphicFrameLocks noChangeAspect="1"/>
          </p:cNvGraphicFramePr>
          <p:nvPr>
            <p:extLst>
              <p:ext uri="{D42A27DB-BD31-4B8C-83A1-F6EECF244321}">
                <p14:modId xmlns:p14="http://schemas.microsoft.com/office/powerpoint/2010/main" val="1120185634"/>
              </p:ext>
            </p:extLst>
          </p:nvPr>
        </p:nvGraphicFramePr>
        <p:xfrm>
          <a:off x="1347788" y="2992438"/>
          <a:ext cx="2200275" cy="893762"/>
        </p:xfrm>
        <a:graphic>
          <a:graphicData uri="http://schemas.openxmlformats.org/presentationml/2006/ole">
            <mc:AlternateContent xmlns:mc="http://schemas.openxmlformats.org/markup-compatibility/2006">
              <mc:Choice xmlns:v="urn:schemas-microsoft-com:vml" Requires="v">
                <p:oleObj name="Equation" r:id="rId3" imgW="1041120" imgH="393480" progId="Equation.3">
                  <p:embed/>
                </p:oleObj>
              </mc:Choice>
              <mc:Fallback>
                <p:oleObj name="Equation" r:id="rId3" imgW="1041120" imgH="3934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7788" y="2992438"/>
                        <a:ext cx="2200275" cy="8937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287748" name="Object 4"/>
          <p:cNvGraphicFramePr>
            <a:graphicFrameLocks noChangeAspect="1"/>
          </p:cNvGraphicFramePr>
          <p:nvPr>
            <p:extLst>
              <p:ext uri="{D42A27DB-BD31-4B8C-83A1-F6EECF244321}">
                <p14:modId xmlns:p14="http://schemas.microsoft.com/office/powerpoint/2010/main" val="3617387192"/>
              </p:ext>
            </p:extLst>
          </p:nvPr>
        </p:nvGraphicFramePr>
        <p:xfrm>
          <a:off x="1344613" y="3898900"/>
          <a:ext cx="1512887" cy="901700"/>
        </p:xfrm>
        <a:graphic>
          <a:graphicData uri="http://schemas.openxmlformats.org/presentationml/2006/ole">
            <mc:AlternateContent xmlns:mc="http://schemas.openxmlformats.org/markup-compatibility/2006">
              <mc:Choice xmlns:v="urn:schemas-microsoft-com:vml" Requires="v">
                <p:oleObj name="Equation" r:id="rId5" imgW="711000" imgH="393480" progId="Equation.3">
                  <p:embed/>
                </p:oleObj>
              </mc:Choice>
              <mc:Fallback>
                <p:oleObj name="Equation" r:id="rId5" imgW="711000" imgH="3934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4613" y="3898900"/>
                        <a:ext cx="1512887" cy="901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287749" name="Object 5"/>
          <p:cNvGraphicFramePr>
            <a:graphicFrameLocks noChangeAspect="1"/>
          </p:cNvGraphicFramePr>
          <p:nvPr>
            <p:extLst>
              <p:ext uri="{D42A27DB-BD31-4B8C-83A1-F6EECF244321}">
                <p14:modId xmlns:p14="http://schemas.microsoft.com/office/powerpoint/2010/main" val="1342038968"/>
              </p:ext>
            </p:extLst>
          </p:nvPr>
        </p:nvGraphicFramePr>
        <p:xfrm>
          <a:off x="1344613" y="4813300"/>
          <a:ext cx="1512887" cy="901700"/>
        </p:xfrm>
        <a:graphic>
          <a:graphicData uri="http://schemas.openxmlformats.org/presentationml/2006/ole">
            <mc:AlternateContent xmlns:mc="http://schemas.openxmlformats.org/markup-compatibility/2006">
              <mc:Choice xmlns:v="urn:schemas-microsoft-com:vml" Requires="v">
                <p:oleObj name="Equation" r:id="rId7" imgW="711000" imgH="393480" progId="Equation.3">
                  <p:embed/>
                </p:oleObj>
              </mc:Choice>
              <mc:Fallback>
                <p:oleObj name="Equation" r:id="rId7" imgW="711000" imgH="3934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4613" y="4813300"/>
                        <a:ext cx="1512887" cy="9017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287750" name="Object 6"/>
          <p:cNvGraphicFramePr>
            <a:graphicFrameLocks noChangeAspect="1"/>
          </p:cNvGraphicFramePr>
          <p:nvPr>
            <p:extLst>
              <p:ext uri="{D42A27DB-BD31-4B8C-83A1-F6EECF244321}">
                <p14:modId xmlns:p14="http://schemas.microsoft.com/office/powerpoint/2010/main" val="3923517564"/>
              </p:ext>
            </p:extLst>
          </p:nvPr>
        </p:nvGraphicFramePr>
        <p:xfrm>
          <a:off x="1346200" y="5781675"/>
          <a:ext cx="1549400" cy="906463"/>
        </p:xfrm>
        <a:graphic>
          <a:graphicData uri="http://schemas.openxmlformats.org/presentationml/2006/ole">
            <mc:AlternateContent xmlns:mc="http://schemas.openxmlformats.org/markup-compatibility/2006">
              <mc:Choice xmlns:v="urn:schemas-microsoft-com:vml" Requires="v">
                <p:oleObj name="Equation" r:id="rId9" imgW="723600" imgH="393480" progId="Equation.3">
                  <p:embed/>
                </p:oleObj>
              </mc:Choice>
              <mc:Fallback>
                <p:oleObj name="Equation" r:id="rId9" imgW="723600" imgH="39348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6200" y="5781675"/>
                        <a:ext cx="1549400" cy="9064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287751" name="Object 7"/>
          <p:cNvGraphicFramePr>
            <a:graphicFrameLocks noChangeAspect="1"/>
          </p:cNvGraphicFramePr>
          <p:nvPr>
            <p:extLst>
              <p:ext uri="{D42A27DB-BD31-4B8C-83A1-F6EECF244321}">
                <p14:modId xmlns:p14="http://schemas.microsoft.com/office/powerpoint/2010/main" val="2689923262"/>
              </p:ext>
            </p:extLst>
          </p:nvPr>
        </p:nvGraphicFramePr>
        <p:xfrm>
          <a:off x="5389563" y="3246438"/>
          <a:ext cx="1114425" cy="527050"/>
        </p:xfrm>
        <a:graphic>
          <a:graphicData uri="http://schemas.openxmlformats.org/presentationml/2006/ole">
            <mc:AlternateContent xmlns:mc="http://schemas.openxmlformats.org/markup-compatibility/2006">
              <mc:Choice xmlns:v="urn:schemas-microsoft-com:vml" Requires="v">
                <p:oleObj name="Equation" r:id="rId11" imgW="520560" imgH="228600" progId="Equation.3">
                  <p:embed/>
                </p:oleObj>
              </mc:Choice>
              <mc:Fallback>
                <p:oleObj name="Equation" r:id="rId11" imgW="520560" imgH="2286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89563" y="3246438"/>
                        <a:ext cx="1114425" cy="5270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287752" name="Object 8"/>
          <p:cNvGraphicFramePr>
            <a:graphicFrameLocks noChangeAspect="1"/>
          </p:cNvGraphicFramePr>
          <p:nvPr>
            <p:extLst>
              <p:ext uri="{D42A27DB-BD31-4B8C-83A1-F6EECF244321}">
                <p14:modId xmlns:p14="http://schemas.microsoft.com/office/powerpoint/2010/main" val="2801885973"/>
              </p:ext>
            </p:extLst>
          </p:nvPr>
        </p:nvGraphicFramePr>
        <p:xfrm>
          <a:off x="5391150" y="4152900"/>
          <a:ext cx="2771775" cy="527050"/>
        </p:xfrm>
        <a:graphic>
          <a:graphicData uri="http://schemas.openxmlformats.org/presentationml/2006/ole">
            <mc:AlternateContent xmlns:mc="http://schemas.openxmlformats.org/markup-compatibility/2006">
              <mc:Choice xmlns:v="urn:schemas-microsoft-com:vml" Requires="v">
                <p:oleObj name="Equation" r:id="rId13" imgW="1295280" imgH="228600" progId="Equation.3">
                  <p:embed/>
                </p:oleObj>
              </mc:Choice>
              <mc:Fallback>
                <p:oleObj name="Equation" r:id="rId13" imgW="1295280" imgH="228600" progId="Equation.3">
                  <p:embed/>
                  <p:pic>
                    <p:nvPicPr>
                      <p:cNvPr id="0" name="Picture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1150" y="4152900"/>
                        <a:ext cx="2771775" cy="52705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287753" name="Object 9"/>
          <p:cNvGraphicFramePr>
            <a:graphicFrameLocks noChangeAspect="1"/>
          </p:cNvGraphicFramePr>
          <p:nvPr>
            <p:extLst>
              <p:ext uri="{D42A27DB-BD31-4B8C-83A1-F6EECF244321}">
                <p14:modId xmlns:p14="http://schemas.microsoft.com/office/powerpoint/2010/main" val="1045497216"/>
              </p:ext>
            </p:extLst>
          </p:nvPr>
        </p:nvGraphicFramePr>
        <p:xfrm>
          <a:off x="5391075" y="5069035"/>
          <a:ext cx="1114425" cy="525463"/>
        </p:xfrm>
        <a:graphic>
          <a:graphicData uri="http://schemas.openxmlformats.org/presentationml/2006/ole">
            <mc:AlternateContent xmlns:mc="http://schemas.openxmlformats.org/markup-compatibility/2006">
              <mc:Choice xmlns:v="urn:schemas-microsoft-com:vml" Requires="v">
                <p:oleObj name="Equation" r:id="rId15" imgW="520560" imgH="228600" progId="Equation.3">
                  <p:embed/>
                </p:oleObj>
              </mc:Choice>
              <mc:Fallback>
                <p:oleObj name="Equation" r:id="rId15" imgW="520560" imgH="228600" progId="Equation.3">
                  <p:embed/>
                  <p:pic>
                    <p:nvPicPr>
                      <p:cNvPr id="0" name="Picture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91075" y="5069035"/>
                        <a:ext cx="1114425" cy="5254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287754" name="Object 10"/>
          <p:cNvGraphicFramePr>
            <a:graphicFrameLocks noChangeAspect="1"/>
          </p:cNvGraphicFramePr>
          <p:nvPr>
            <p:extLst>
              <p:ext uri="{D42A27DB-BD31-4B8C-83A1-F6EECF244321}">
                <p14:modId xmlns:p14="http://schemas.microsoft.com/office/powerpoint/2010/main" val="4057903779"/>
              </p:ext>
            </p:extLst>
          </p:nvPr>
        </p:nvGraphicFramePr>
        <p:xfrm>
          <a:off x="5376788" y="6037301"/>
          <a:ext cx="1141412" cy="525463"/>
        </p:xfrm>
        <a:graphic>
          <a:graphicData uri="http://schemas.openxmlformats.org/presentationml/2006/ole">
            <mc:AlternateContent xmlns:mc="http://schemas.openxmlformats.org/markup-compatibility/2006">
              <mc:Choice xmlns:v="urn:schemas-microsoft-com:vml" Requires="v">
                <p:oleObj name="Equation" r:id="rId17" imgW="533160" imgH="228600" progId="Equation.3">
                  <p:embed/>
                </p:oleObj>
              </mc:Choice>
              <mc:Fallback>
                <p:oleObj name="Equation" r:id="rId17" imgW="533160" imgH="228600" progId="Equation.3">
                  <p:embed/>
                  <p:pic>
                    <p:nvPicPr>
                      <p:cNvPr id="0" name="Picture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76788" y="6037301"/>
                        <a:ext cx="1141412" cy="5254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32" name="Slide Number Placeholder 31"/>
          <p:cNvSpPr>
            <a:spLocks noGrp="1"/>
          </p:cNvSpPr>
          <p:nvPr>
            <p:ph type="sldNum" sz="quarter" idx="12"/>
          </p:nvPr>
        </p:nvSpPr>
        <p:spPr/>
        <p:txBody>
          <a:bodyPr/>
          <a:lstStyle/>
          <a:p>
            <a:fld id="{F0F74148-A897-7C44-AC1C-645F580557E6}" type="slidenum">
              <a:rPr lang="en-US" smtClean="0">
                <a:latin typeface="Arial" pitchFamily="34" charset="0"/>
                <a:cs typeface="Arial" pitchFamily="34" charset="0"/>
              </a:rPr>
              <a:pPr/>
              <a:t>32</a:t>
            </a:fld>
            <a:endParaRPr lang="en-US">
              <a:latin typeface="Arial" pitchFamily="34" charset="0"/>
              <a:cs typeface="Arial" pitchFamily="34" charset="0"/>
            </a:endParaRPr>
          </a:p>
        </p:txBody>
      </p:sp>
      <p:grpSp>
        <p:nvGrpSpPr>
          <p:cNvPr id="35" name="Grupp 30"/>
          <p:cNvGrpSpPr/>
          <p:nvPr/>
        </p:nvGrpSpPr>
        <p:grpSpPr>
          <a:xfrm>
            <a:off x="6575232" y="1503959"/>
            <a:ext cx="2250232" cy="1950796"/>
            <a:chOff x="1028699" y="1864275"/>
            <a:chExt cx="2601060" cy="2275929"/>
          </a:xfrm>
        </p:grpSpPr>
        <p:grpSp>
          <p:nvGrpSpPr>
            <p:cNvPr id="37" name="Grupp 32"/>
            <p:cNvGrpSpPr/>
            <p:nvPr/>
          </p:nvGrpSpPr>
          <p:grpSpPr>
            <a:xfrm>
              <a:off x="1028699" y="1864275"/>
              <a:ext cx="2601060" cy="2275929"/>
              <a:chOff x="1905000" y="1066800"/>
              <a:chExt cx="1219200" cy="1066800"/>
            </a:xfrm>
          </p:grpSpPr>
          <p:sp>
            <p:nvSpPr>
              <p:cNvPr id="39" name="Oval 7"/>
              <p:cNvSpPr>
                <a:spLocks noChangeArrowheads="1"/>
              </p:cNvSpPr>
              <p:nvPr/>
            </p:nvSpPr>
            <p:spPr bwMode="auto">
              <a:xfrm>
                <a:off x="2362200" y="1295400"/>
                <a:ext cx="762000" cy="228600"/>
              </a:xfrm>
              <a:prstGeom prst="ellipse">
                <a:avLst/>
              </a:prstGeom>
              <a:noFill/>
              <a:ln w="9525">
                <a:solidFill>
                  <a:schemeClr val="tx1"/>
                </a:solidFill>
                <a:round/>
                <a:headEnd/>
                <a:tailEnd/>
              </a:ln>
              <a:effectLst/>
            </p:spPr>
            <p:txBody>
              <a:bodyPr wrap="none" anchor="ctr">
                <a:prstTxWarp prst="textNoShape">
                  <a:avLst/>
                </a:prstTxWarp>
              </a:bodyPr>
              <a:lstStyle/>
              <a:p>
                <a:endParaRPr lang="sv-SE">
                  <a:latin typeface="Arial" pitchFamily="34" charset="0"/>
                  <a:cs typeface="Arial" pitchFamily="34" charset="0"/>
                </a:endParaRPr>
              </a:p>
            </p:txBody>
          </p:sp>
          <p:sp>
            <p:nvSpPr>
              <p:cNvPr id="40" name="Line 8"/>
              <p:cNvSpPr>
                <a:spLocks noChangeShapeType="1"/>
              </p:cNvSpPr>
              <p:nvPr/>
            </p:nvSpPr>
            <p:spPr bwMode="auto">
              <a:xfrm>
                <a:off x="2362200" y="1371600"/>
                <a:ext cx="0" cy="609600"/>
              </a:xfrm>
              <a:prstGeom prst="line">
                <a:avLst/>
              </a:prstGeom>
              <a:noFill/>
              <a:ln w="9525">
                <a:solidFill>
                  <a:schemeClr val="tx1"/>
                </a:solidFill>
                <a:round/>
                <a:headEnd/>
                <a:tailEnd/>
              </a:ln>
              <a:effectLst/>
            </p:spPr>
            <p:txBody>
              <a:bodyPr>
                <a:prstTxWarp prst="textNoShape">
                  <a:avLst/>
                </a:prstTxWarp>
              </a:bodyPr>
              <a:lstStyle/>
              <a:p>
                <a:endParaRPr lang="sv-SE">
                  <a:latin typeface="Arial" pitchFamily="34" charset="0"/>
                  <a:cs typeface="Arial" pitchFamily="34" charset="0"/>
                </a:endParaRPr>
              </a:p>
            </p:txBody>
          </p:sp>
          <p:sp>
            <p:nvSpPr>
              <p:cNvPr id="41" name="Line 9"/>
              <p:cNvSpPr>
                <a:spLocks noChangeShapeType="1"/>
              </p:cNvSpPr>
              <p:nvPr/>
            </p:nvSpPr>
            <p:spPr bwMode="auto">
              <a:xfrm>
                <a:off x="3124200" y="1371600"/>
                <a:ext cx="0" cy="609600"/>
              </a:xfrm>
              <a:prstGeom prst="line">
                <a:avLst/>
              </a:prstGeom>
              <a:noFill/>
              <a:ln w="9525">
                <a:solidFill>
                  <a:schemeClr val="tx1"/>
                </a:solidFill>
                <a:round/>
                <a:headEnd/>
                <a:tailEnd/>
              </a:ln>
              <a:effectLst/>
            </p:spPr>
            <p:txBody>
              <a:bodyPr>
                <a:prstTxWarp prst="textNoShape">
                  <a:avLst/>
                </a:prstTxWarp>
              </a:bodyPr>
              <a:lstStyle/>
              <a:p>
                <a:endParaRPr lang="sv-SE">
                  <a:latin typeface="Arial" pitchFamily="34" charset="0"/>
                  <a:cs typeface="Arial" pitchFamily="34" charset="0"/>
                </a:endParaRPr>
              </a:p>
            </p:txBody>
          </p:sp>
          <p:sp>
            <p:nvSpPr>
              <p:cNvPr id="42" name="Båge 10"/>
              <p:cNvSpPr>
                <a:spLocks/>
              </p:cNvSpPr>
              <p:nvPr/>
            </p:nvSpPr>
            <p:spPr bwMode="auto">
              <a:xfrm flipV="1">
                <a:off x="2362200" y="1905000"/>
                <a:ext cx="762000" cy="228600"/>
              </a:xfrm>
              <a:custGeom>
                <a:avLst/>
                <a:gdLst>
                  <a:gd name="G0" fmla="+- 21446 0 0"/>
                  <a:gd name="G1" fmla="+- 21600 0 0"/>
                  <a:gd name="G2" fmla="+- 21600 0 0"/>
                  <a:gd name="T0" fmla="*/ 0 w 43046"/>
                  <a:gd name="T1" fmla="*/ 19029 h 21600"/>
                  <a:gd name="T2" fmla="*/ 43046 w 43046"/>
                  <a:gd name="T3" fmla="*/ 21600 h 21600"/>
                  <a:gd name="T4" fmla="*/ 21446 w 43046"/>
                  <a:gd name="T5" fmla="*/ 21600 h 21600"/>
                </a:gdLst>
                <a:ahLst/>
                <a:cxnLst>
                  <a:cxn ang="0">
                    <a:pos x="T0" y="T1"/>
                  </a:cxn>
                  <a:cxn ang="0">
                    <a:pos x="T2" y="T3"/>
                  </a:cxn>
                  <a:cxn ang="0">
                    <a:pos x="T4" y="T5"/>
                  </a:cxn>
                </a:cxnLst>
                <a:rect l="0" t="0" r="r" b="b"/>
                <a:pathLst>
                  <a:path w="43046" h="21600" fill="none" extrusionOk="0">
                    <a:moveTo>
                      <a:pt x="-1" y="19028"/>
                    </a:moveTo>
                    <a:cubicBezTo>
                      <a:pt x="1301" y="8171"/>
                      <a:pt x="10511" y="-1"/>
                      <a:pt x="21446" y="-1"/>
                    </a:cubicBezTo>
                    <a:cubicBezTo>
                      <a:pt x="33375" y="-1"/>
                      <a:pt x="43046" y="9670"/>
                      <a:pt x="43046" y="21600"/>
                    </a:cubicBezTo>
                  </a:path>
                  <a:path w="43046" h="21600" stroke="0" extrusionOk="0">
                    <a:moveTo>
                      <a:pt x="-1" y="19028"/>
                    </a:moveTo>
                    <a:cubicBezTo>
                      <a:pt x="1301" y="8171"/>
                      <a:pt x="10511" y="-1"/>
                      <a:pt x="21446" y="-1"/>
                    </a:cubicBezTo>
                    <a:cubicBezTo>
                      <a:pt x="33375" y="-1"/>
                      <a:pt x="43046" y="9670"/>
                      <a:pt x="43046" y="21600"/>
                    </a:cubicBezTo>
                    <a:lnTo>
                      <a:pt x="21446" y="21600"/>
                    </a:lnTo>
                    <a:close/>
                  </a:path>
                </a:pathLst>
              </a:custGeom>
              <a:noFill/>
              <a:ln w="9525">
                <a:solidFill>
                  <a:schemeClr val="tx1"/>
                </a:solidFill>
                <a:round/>
                <a:headEnd/>
                <a:tailEnd/>
              </a:ln>
              <a:effectLst/>
            </p:spPr>
            <p:txBody>
              <a:bodyPr wrap="none" anchor="ctr">
                <a:prstTxWarp prst="textNoShape">
                  <a:avLst/>
                </a:prstTxWarp>
              </a:bodyPr>
              <a:lstStyle/>
              <a:p>
                <a:endParaRPr lang="sv-SE">
                  <a:latin typeface="Arial" pitchFamily="34" charset="0"/>
                  <a:cs typeface="Arial" pitchFamily="34" charset="0"/>
                </a:endParaRPr>
              </a:p>
            </p:txBody>
          </p:sp>
          <p:sp>
            <p:nvSpPr>
              <p:cNvPr id="43" name="Text Box 24"/>
              <p:cNvSpPr txBox="1">
                <a:spLocks noChangeArrowheads="1"/>
              </p:cNvSpPr>
              <p:nvPr/>
            </p:nvSpPr>
            <p:spPr bwMode="auto">
              <a:xfrm>
                <a:off x="2590800" y="1858565"/>
                <a:ext cx="282575" cy="269294"/>
              </a:xfrm>
              <a:prstGeom prst="rect">
                <a:avLst/>
              </a:prstGeom>
              <a:noFill/>
              <a:ln w="9525">
                <a:noFill/>
                <a:miter lim="800000"/>
                <a:headEnd/>
                <a:tailEnd/>
              </a:ln>
              <a:effectLst/>
            </p:spPr>
            <p:txBody>
              <a:bodyPr wrap="square">
                <a:prstTxWarp prst="textNoShape">
                  <a:avLst/>
                </a:prstTxWarp>
                <a:spAutoFit/>
              </a:bodyPr>
              <a:lstStyle/>
              <a:p>
                <a:pPr>
                  <a:spcBef>
                    <a:spcPct val="50000"/>
                  </a:spcBef>
                </a:pPr>
                <a:r>
                  <a:rPr lang="en-US" sz="2600" dirty="0">
                    <a:latin typeface="Arial" pitchFamily="34" charset="0"/>
                    <a:cs typeface="Arial" pitchFamily="34" charset="0"/>
                  </a:rPr>
                  <a:t>B</a:t>
                </a:r>
              </a:p>
            </p:txBody>
          </p:sp>
          <p:sp>
            <p:nvSpPr>
              <p:cNvPr id="44" name="Line 25"/>
              <p:cNvSpPr>
                <a:spLocks noChangeShapeType="1"/>
              </p:cNvSpPr>
              <p:nvPr/>
            </p:nvSpPr>
            <p:spPr bwMode="auto">
              <a:xfrm>
                <a:off x="2514600" y="1143000"/>
                <a:ext cx="0" cy="304800"/>
              </a:xfrm>
              <a:prstGeom prst="line">
                <a:avLst/>
              </a:prstGeom>
              <a:noFill/>
              <a:ln w="9525">
                <a:solidFill>
                  <a:schemeClr val="tx1"/>
                </a:solidFill>
                <a:round/>
                <a:headEnd/>
                <a:tailEnd type="triangle" w="med" len="med"/>
              </a:ln>
              <a:effectLst/>
            </p:spPr>
            <p:txBody>
              <a:bodyPr>
                <a:prstTxWarp prst="textNoShape">
                  <a:avLst/>
                </a:prstTxWarp>
              </a:bodyPr>
              <a:lstStyle/>
              <a:p>
                <a:endParaRPr lang="sv-SE">
                  <a:latin typeface="Arial" pitchFamily="34" charset="0"/>
                  <a:cs typeface="Arial" pitchFamily="34" charset="0"/>
                </a:endParaRPr>
              </a:p>
            </p:txBody>
          </p:sp>
          <p:sp>
            <p:nvSpPr>
              <p:cNvPr id="45" name="Line 26"/>
              <p:cNvSpPr>
                <a:spLocks noChangeShapeType="1"/>
              </p:cNvSpPr>
              <p:nvPr/>
            </p:nvSpPr>
            <p:spPr bwMode="auto">
              <a:xfrm>
                <a:off x="2133600" y="1143000"/>
                <a:ext cx="381000" cy="0"/>
              </a:xfrm>
              <a:prstGeom prst="line">
                <a:avLst/>
              </a:prstGeom>
              <a:noFill/>
              <a:ln w="9525">
                <a:solidFill>
                  <a:schemeClr val="tx1"/>
                </a:solidFill>
                <a:round/>
                <a:headEnd/>
                <a:tailEnd/>
              </a:ln>
              <a:effectLst/>
            </p:spPr>
            <p:txBody>
              <a:bodyPr>
                <a:prstTxWarp prst="textNoShape">
                  <a:avLst/>
                </a:prstTxWarp>
              </a:bodyPr>
              <a:lstStyle/>
              <a:p>
                <a:endParaRPr lang="sv-SE">
                  <a:latin typeface="Arial" pitchFamily="34" charset="0"/>
                  <a:cs typeface="Arial" pitchFamily="34" charset="0"/>
                </a:endParaRPr>
              </a:p>
            </p:txBody>
          </p:sp>
          <p:sp>
            <p:nvSpPr>
              <p:cNvPr id="46" name="Text Box 27"/>
              <p:cNvSpPr txBox="1">
                <a:spLocks noChangeArrowheads="1"/>
              </p:cNvSpPr>
              <p:nvPr/>
            </p:nvSpPr>
            <p:spPr bwMode="auto">
              <a:xfrm>
                <a:off x="1905000" y="1066800"/>
                <a:ext cx="609600" cy="269294"/>
              </a:xfrm>
              <a:prstGeom prst="rect">
                <a:avLst/>
              </a:prstGeom>
              <a:noFill/>
              <a:ln w="9525">
                <a:noFill/>
                <a:miter lim="800000"/>
                <a:headEnd/>
                <a:tailEnd/>
              </a:ln>
              <a:effectLst/>
            </p:spPr>
            <p:txBody>
              <a:bodyPr wrap="square">
                <a:prstTxWarp prst="textNoShape">
                  <a:avLst/>
                </a:prstTxWarp>
                <a:spAutoFit/>
              </a:bodyPr>
              <a:lstStyle/>
              <a:p>
                <a:pPr>
                  <a:spcBef>
                    <a:spcPct val="50000"/>
                  </a:spcBef>
                </a:pPr>
                <a:r>
                  <a:rPr lang="en-US" sz="2600" dirty="0">
                    <a:latin typeface="Arial" pitchFamily="34" charset="0"/>
                    <a:cs typeface="Arial" pitchFamily="34" charset="0"/>
                  </a:rPr>
                  <a:t>F</a:t>
                </a:r>
                <a:r>
                  <a:rPr lang="en-US" sz="2600" baseline="-25000" dirty="0">
                    <a:latin typeface="Arial" pitchFamily="34" charset="0"/>
                    <a:ea typeface="Arial" charset="0"/>
                    <a:cs typeface="Arial" pitchFamily="34" charset="0"/>
                  </a:rPr>
                  <a:t>A0</a:t>
                </a:r>
                <a:endParaRPr lang="el-GR" sz="2600" dirty="0">
                  <a:latin typeface="Arial" pitchFamily="34" charset="0"/>
                  <a:ea typeface="Arial" charset="0"/>
                  <a:cs typeface="Arial" pitchFamily="34" charset="0"/>
                </a:endParaRPr>
              </a:p>
            </p:txBody>
          </p:sp>
        </p:grpSp>
        <p:sp>
          <p:nvSpPr>
            <p:cNvPr id="38" name="Frihandsfigur 29"/>
            <p:cNvSpPr/>
            <p:nvPr/>
          </p:nvSpPr>
          <p:spPr>
            <a:xfrm>
              <a:off x="2038025" y="3258224"/>
              <a:ext cx="1591734" cy="138289"/>
            </a:xfrm>
            <a:custGeom>
              <a:avLst/>
              <a:gdLst>
                <a:gd name="connsiteX0" fmla="*/ 0 w 1591734"/>
                <a:gd name="connsiteY0" fmla="*/ 0 h 138289"/>
                <a:gd name="connsiteX1" fmla="*/ 338667 w 1591734"/>
                <a:gd name="connsiteY1" fmla="*/ 118533 h 138289"/>
                <a:gd name="connsiteX2" fmla="*/ 626534 w 1591734"/>
                <a:gd name="connsiteY2" fmla="*/ 50800 h 138289"/>
                <a:gd name="connsiteX3" fmla="*/ 982134 w 1591734"/>
                <a:gd name="connsiteY3" fmla="*/ 135467 h 138289"/>
                <a:gd name="connsiteX4" fmla="*/ 1219200 w 1591734"/>
                <a:gd name="connsiteY4" fmla="*/ 33867 h 138289"/>
                <a:gd name="connsiteX5" fmla="*/ 1473200 w 1591734"/>
                <a:gd name="connsiteY5" fmla="*/ 135467 h 138289"/>
                <a:gd name="connsiteX6" fmla="*/ 1591734 w 1591734"/>
                <a:gd name="connsiteY6" fmla="*/ 33867 h 1382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91734" h="138289">
                  <a:moveTo>
                    <a:pt x="0" y="0"/>
                  </a:moveTo>
                  <a:cubicBezTo>
                    <a:pt x="117122" y="55033"/>
                    <a:pt x="234245" y="110066"/>
                    <a:pt x="338667" y="118533"/>
                  </a:cubicBezTo>
                  <a:cubicBezTo>
                    <a:pt x="443089" y="127000"/>
                    <a:pt x="519290" y="47978"/>
                    <a:pt x="626534" y="50800"/>
                  </a:cubicBezTo>
                  <a:cubicBezTo>
                    <a:pt x="733778" y="53622"/>
                    <a:pt x="883356" y="138289"/>
                    <a:pt x="982134" y="135467"/>
                  </a:cubicBezTo>
                  <a:cubicBezTo>
                    <a:pt x="1080912" y="132645"/>
                    <a:pt x="1137356" y="33867"/>
                    <a:pt x="1219200" y="33867"/>
                  </a:cubicBezTo>
                  <a:cubicBezTo>
                    <a:pt x="1301044" y="33867"/>
                    <a:pt x="1411111" y="135467"/>
                    <a:pt x="1473200" y="135467"/>
                  </a:cubicBezTo>
                  <a:cubicBezTo>
                    <a:pt x="1535289" y="135467"/>
                    <a:pt x="1591734" y="33867"/>
                    <a:pt x="1591734" y="33867"/>
                  </a:cubicBezTo>
                </a:path>
              </a:pathLst>
            </a:custGeom>
            <a:ln>
              <a:solidFill>
                <a:schemeClr val="tx2"/>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sv-SE">
                <a:latin typeface="Arial" pitchFamily="34" charset="0"/>
                <a:cs typeface="Arial" pitchFamily="34" charset="0"/>
              </a:endParaRPr>
            </a:p>
          </p:txBody>
        </p:sp>
      </p:grpSp>
      <p:sp>
        <p:nvSpPr>
          <p:cNvPr id="26" name="Title 1"/>
          <p:cNvSpPr>
            <a:spLocks noGrp="1"/>
          </p:cNvSpPr>
          <p:nvPr>
            <p:ph type="title"/>
          </p:nvPr>
        </p:nvSpPr>
        <p:spPr/>
        <p:txBody>
          <a:bodyPr>
            <a:normAutofit fontScale="90000"/>
          </a:bodyPr>
          <a:lstStyle/>
          <a:p>
            <a:r>
              <a:rPr lang="en-US" dirty="0"/>
              <a:t>Example E: </a:t>
            </a:r>
            <a:r>
              <a:rPr lang="en-US" dirty="0">
                <a:solidFill>
                  <a:srgbClr val="0070C0"/>
                </a:solidFill>
                <a:cs typeface="Arial" pitchFamily="34" charset="0"/>
              </a:rPr>
              <a:t>Liquid Phase </a:t>
            </a:r>
            <a:r>
              <a:rPr lang="en-US" b="1" dirty="0" err="1">
                <a:solidFill>
                  <a:srgbClr val="00FF99"/>
                </a:solidFill>
                <a:cs typeface="Arial" pitchFamily="34" charset="0"/>
              </a:rPr>
              <a:t>Semibatch</a:t>
            </a:r>
            <a:r>
              <a:rPr lang="en-US" dirty="0">
                <a:solidFill>
                  <a:srgbClr val="0070C0"/>
                </a:solidFill>
                <a:cs typeface="Arial" pitchFamily="34" charset="0"/>
              </a:rPr>
              <a:t> </a:t>
            </a:r>
            <a:endParaRPr lang="en-US" dirty="0">
              <a:ln w="12700">
                <a:noFill/>
                <a:prstDash val="solid"/>
              </a:l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774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77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774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775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775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775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77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7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7"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ktangel 9"/>
          <p:cNvSpPr/>
          <p:nvPr/>
        </p:nvSpPr>
        <p:spPr>
          <a:xfrm>
            <a:off x="929983" y="1417638"/>
            <a:ext cx="3805850" cy="523220"/>
          </a:xfrm>
          <a:prstGeom prst="rect">
            <a:avLst/>
          </a:prstGeom>
        </p:spPr>
        <p:txBody>
          <a:bodyPr wrap="none">
            <a:spAutoFit/>
          </a:bodyPr>
          <a:lstStyle/>
          <a:p>
            <a:r>
              <a:rPr lang="en-US" sz="2800" b="1" dirty="0">
                <a:solidFill>
                  <a:srgbClr val="E818CA"/>
                </a:solidFill>
                <a:latin typeface="Arial" pitchFamily="34" charset="0"/>
                <a:cs typeface="Arial" pitchFamily="34" charset="0"/>
              </a:rPr>
              <a:t>2) Rate Laws:</a:t>
            </a:r>
            <a:r>
              <a:rPr lang="en-US" sz="2800" dirty="0">
                <a:latin typeface="Arial" pitchFamily="34" charset="0"/>
                <a:ea typeface="Arial" pitchFamily="34" charset="0"/>
                <a:cs typeface="Arial" pitchFamily="34" charset="0"/>
              </a:rPr>
              <a:t> (5)-(14)</a:t>
            </a:r>
            <a:endParaRPr lang="sv-SE" sz="2600" b="1" u="sng" dirty="0">
              <a:latin typeface="Arial" pitchFamily="34" charset="0"/>
              <a:cs typeface="Arial" pitchFamily="34" charset="0"/>
            </a:endParaRPr>
          </a:p>
        </p:txBody>
      </p:sp>
      <p:graphicFrame>
        <p:nvGraphicFramePr>
          <p:cNvPr id="179204" name="Object 4"/>
          <p:cNvGraphicFramePr>
            <a:graphicFrameLocks noChangeAspect="1"/>
          </p:cNvGraphicFramePr>
          <p:nvPr>
            <p:extLst>
              <p:ext uri="{D42A27DB-BD31-4B8C-83A1-F6EECF244321}">
                <p14:modId xmlns:p14="http://schemas.microsoft.com/office/powerpoint/2010/main" val="1459511571"/>
              </p:ext>
            </p:extLst>
          </p:nvPr>
        </p:nvGraphicFramePr>
        <p:xfrm>
          <a:off x="1493956" y="2757537"/>
          <a:ext cx="3909835" cy="1967607"/>
        </p:xfrm>
        <a:graphic>
          <a:graphicData uri="http://schemas.openxmlformats.org/presentationml/2006/ole">
            <mc:AlternateContent xmlns:mc="http://schemas.openxmlformats.org/markup-compatibility/2006">
              <mc:Choice xmlns:v="urn:schemas-microsoft-com:vml" Requires="v">
                <p:oleObj name="Equation" r:id="rId3" imgW="2070000" imgH="1041120" progId="Equation.3">
                  <p:embed/>
                </p:oleObj>
              </mc:Choice>
              <mc:Fallback>
                <p:oleObj name="Equation" r:id="rId3" imgW="2070000" imgH="104112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3956" y="2757537"/>
                        <a:ext cx="3909835" cy="1967607"/>
                      </a:xfrm>
                      <a:prstGeom prst="rect">
                        <a:avLst/>
                      </a:prstGeom>
                      <a:noFill/>
                    </p:spPr>
                  </p:pic>
                </p:oleObj>
              </mc:Fallback>
            </mc:AlternateContent>
          </a:graphicData>
        </a:graphic>
      </p:graphicFrame>
      <p:sp>
        <p:nvSpPr>
          <p:cNvPr id="33" name="Rektangel 16"/>
          <p:cNvSpPr/>
          <p:nvPr/>
        </p:nvSpPr>
        <p:spPr>
          <a:xfrm>
            <a:off x="1331640" y="1919154"/>
            <a:ext cx="7772400" cy="861774"/>
          </a:xfrm>
          <a:prstGeom prst="rect">
            <a:avLst/>
          </a:prstGeom>
        </p:spPr>
        <p:txBody>
          <a:bodyPr wrap="square">
            <a:spAutoFit/>
          </a:bodyPr>
          <a:lstStyle/>
          <a:p>
            <a:pPr>
              <a:buNone/>
            </a:pPr>
            <a:r>
              <a:rPr lang="sv-SE" sz="2400" dirty="0">
                <a:latin typeface="Arial" pitchFamily="34" charset="0"/>
                <a:cs typeface="Arial" pitchFamily="34" charset="0"/>
              </a:rPr>
              <a:t>Net </a:t>
            </a:r>
            <a:r>
              <a:rPr lang="en-US" sz="2400" dirty="0">
                <a:solidFill>
                  <a:srgbClr val="E818CA"/>
                </a:solidFill>
                <a:latin typeface="Arial" pitchFamily="34" charset="0"/>
                <a:cs typeface="Arial" pitchFamily="34" charset="0"/>
              </a:rPr>
              <a:t>Rate</a:t>
            </a:r>
            <a:r>
              <a:rPr lang="sv-SE" sz="2400" dirty="0">
                <a:latin typeface="Arial" pitchFamily="34" charset="0"/>
                <a:cs typeface="Arial" pitchFamily="34" charset="0"/>
              </a:rPr>
              <a:t>, </a:t>
            </a:r>
            <a:r>
              <a:rPr lang="en-US" sz="2400" dirty="0">
                <a:solidFill>
                  <a:srgbClr val="E818CA"/>
                </a:solidFill>
                <a:latin typeface="Arial" pitchFamily="34" charset="0"/>
                <a:cs typeface="Arial" pitchFamily="34" charset="0"/>
              </a:rPr>
              <a:t>Rate Laws </a:t>
            </a:r>
            <a:r>
              <a:rPr lang="sv-SE" sz="2400" dirty="0">
                <a:latin typeface="Arial" pitchFamily="34" charset="0"/>
                <a:cs typeface="Arial" pitchFamily="34" charset="0"/>
              </a:rPr>
              <a:t>and relative </a:t>
            </a:r>
            <a:r>
              <a:rPr lang="en-US" sz="2400" dirty="0">
                <a:solidFill>
                  <a:srgbClr val="E818CA"/>
                </a:solidFill>
                <a:latin typeface="Arial" pitchFamily="34" charset="0"/>
                <a:cs typeface="Arial" pitchFamily="34" charset="0"/>
              </a:rPr>
              <a:t>rate</a:t>
            </a:r>
            <a:r>
              <a:rPr lang="sv-SE" sz="2400" dirty="0">
                <a:latin typeface="Arial" pitchFamily="34" charset="0"/>
                <a:cs typeface="Arial" pitchFamily="34" charset="0"/>
              </a:rPr>
              <a:t> – are the same as </a:t>
            </a:r>
            <a:r>
              <a:rPr lang="en-US" sz="2400" dirty="0">
                <a:solidFill>
                  <a:srgbClr val="0070C0"/>
                </a:solidFill>
                <a:latin typeface="Arial" pitchFamily="34" charset="0"/>
                <a:cs typeface="Arial" pitchFamily="34" charset="0"/>
              </a:rPr>
              <a:t>Liquid</a:t>
            </a:r>
            <a:r>
              <a:rPr lang="sv-SE" sz="2400" dirty="0">
                <a:latin typeface="Arial" pitchFamily="34" charset="0"/>
                <a:cs typeface="Arial" pitchFamily="34" charset="0"/>
              </a:rPr>
              <a:t> and </a:t>
            </a:r>
            <a:r>
              <a:rPr lang="en-US" sz="2400" dirty="0">
                <a:solidFill>
                  <a:schemeClr val="accent6">
                    <a:lumMod val="75000"/>
                  </a:schemeClr>
                </a:solidFill>
                <a:latin typeface="Arial" pitchFamily="34" charset="0"/>
                <a:cs typeface="Arial" pitchFamily="34" charset="0"/>
              </a:rPr>
              <a:t>Gas</a:t>
            </a:r>
            <a:r>
              <a:rPr lang="sv-SE" sz="2400" dirty="0">
                <a:latin typeface="Arial" pitchFamily="34" charset="0"/>
                <a:cs typeface="Arial" pitchFamily="34" charset="0"/>
              </a:rPr>
              <a:t> Phase </a:t>
            </a:r>
            <a:r>
              <a:rPr lang="en-US" sz="2400" dirty="0">
                <a:solidFill>
                  <a:srgbClr val="FF00FF"/>
                </a:solidFill>
                <a:latin typeface="Arial" pitchFamily="34" charset="0"/>
                <a:cs typeface="Arial" pitchFamily="34" charset="0"/>
              </a:rPr>
              <a:t>PFR</a:t>
            </a:r>
            <a:r>
              <a:rPr lang="sv-SE" sz="2400" dirty="0">
                <a:latin typeface="Arial" pitchFamily="34" charset="0"/>
                <a:cs typeface="Arial" pitchFamily="34" charset="0"/>
              </a:rPr>
              <a:t> and Liquid Phase </a:t>
            </a:r>
            <a:r>
              <a:rPr lang="sv-SE" sz="2400" dirty="0">
                <a:solidFill>
                  <a:srgbClr val="FF0000"/>
                </a:solidFill>
                <a:latin typeface="Arial" pitchFamily="34" charset="0"/>
                <a:cs typeface="Arial" pitchFamily="34" charset="0"/>
              </a:rPr>
              <a:t>CSTR</a:t>
            </a:r>
            <a:r>
              <a:rPr lang="sv-SE" sz="2400" dirty="0">
                <a:latin typeface="Arial" pitchFamily="34" charset="0"/>
                <a:cs typeface="Arial" pitchFamily="34" charset="0"/>
              </a:rPr>
              <a:t> </a:t>
            </a:r>
          </a:p>
        </p:txBody>
      </p:sp>
      <p:grpSp>
        <p:nvGrpSpPr>
          <p:cNvPr id="4" name="Group 3"/>
          <p:cNvGrpSpPr/>
          <p:nvPr/>
        </p:nvGrpSpPr>
        <p:grpSpPr>
          <a:xfrm>
            <a:off x="1583500" y="5157192"/>
            <a:ext cx="5940828" cy="1424940"/>
            <a:chOff x="1096094" y="5204460"/>
            <a:chExt cx="5940828" cy="1424940"/>
          </a:xfrm>
        </p:grpSpPr>
        <p:graphicFrame>
          <p:nvGraphicFramePr>
            <p:cNvPr id="179205" name="Object 5"/>
            <p:cNvGraphicFramePr>
              <a:graphicFrameLocks noChangeAspect="1"/>
            </p:cNvGraphicFramePr>
            <p:nvPr>
              <p:extLst>
                <p:ext uri="{D42A27DB-BD31-4B8C-83A1-F6EECF244321}">
                  <p14:modId xmlns:p14="http://schemas.microsoft.com/office/powerpoint/2010/main" val="3933484477"/>
                </p:ext>
              </p:extLst>
            </p:nvPr>
          </p:nvGraphicFramePr>
          <p:xfrm>
            <a:off x="1102914" y="5204460"/>
            <a:ext cx="5934008" cy="1005840"/>
          </p:xfrm>
          <a:graphic>
            <a:graphicData uri="http://schemas.openxmlformats.org/presentationml/2006/ole">
              <mc:AlternateContent xmlns:mc="http://schemas.openxmlformats.org/markup-compatibility/2006">
                <mc:Choice xmlns:v="urn:schemas-microsoft-com:vml" Requires="v">
                  <p:oleObj name="Equation" r:id="rId5" imgW="2844720" imgH="482400" progId="Equation.3">
                    <p:embed/>
                  </p:oleObj>
                </mc:Choice>
                <mc:Fallback>
                  <p:oleObj name="Equation" r:id="rId5" imgW="2844720" imgH="4824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02914" y="5204460"/>
                          <a:ext cx="5934008" cy="100584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288772" name="Object 4"/>
            <p:cNvGraphicFramePr>
              <a:graphicFrameLocks noChangeAspect="1"/>
            </p:cNvGraphicFramePr>
            <p:nvPr>
              <p:extLst>
                <p:ext uri="{D42A27DB-BD31-4B8C-83A1-F6EECF244321}">
                  <p14:modId xmlns:p14="http://schemas.microsoft.com/office/powerpoint/2010/main" val="2712159454"/>
                </p:ext>
              </p:extLst>
            </p:nvPr>
          </p:nvGraphicFramePr>
          <p:xfrm>
            <a:off x="1096094" y="6167438"/>
            <a:ext cx="1963738" cy="461962"/>
          </p:xfrm>
          <a:graphic>
            <a:graphicData uri="http://schemas.openxmlformats.org/presentationml/2006/ole">
              <mc:AlternateContent xmlns:mc="http://schemas.openxmlformats.org/markup-compatibility/2006">
                <mc:Choice xmlns:v="urn:schemas-microsoft-com:vml" Requires="v">
                  <p:oleObj name="Equation" r:id="rId7" imgW="1066680" imgH="241200" progId="Equation.3">
                    <p:embed/>
                  </p:oleObj>
                </mc:Choice>
                <mc:Fallback>
                  <p:oleObj name="Equation" r:id="rId7" imgW="1066680" imgH="24120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6094" y="6167438"/>
                          <a:ext cx="1963738" cy="4619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288773" name="Object 5"/>
            <p:cNvGraphicFramePr>
              <a:graphicFrameLocks noChangeAspect="1"/>
            </p:cNvGraphicFramePr>
            <p:nvPr>
              <p:extLst>
                <p:ext uri="{D42A27DB-BD31-4B8C-83A1-F6EECF244321}">
                  <p14:modId xmlns:p14="http://schemas.microsoft.com/office/powerpoint/2010/main" val="4165758920"/>
                </p:ext>
              </p:extLst>
            </p:nvPr>
          </p:nvGraphicFramePr>
          <p:xfrm>
            <a:off x="3200400" y="6165304"/>
            <a:ext cx="1495425" cy="461962"/>
          </p:xfrm>
          <a:graphic>
            <a:graphicData uri="http://schemas.openxmlformats.org/presentationml/2006/ole">
              <mc:AlternateContent xmlns:mc="http://schemas.openxmlformats.org/markup-compatibility/2006">
                <mc:Choice xmlns:v="urn:schemas-microsoft-com:vml" Requires="v">
                  <p:oleObj name="Equation" r:id="rId9" imgW="812520" imgH="241200" progId="Equation.3">
                    <p:embed/>
                  </p:oleObj>
                </mc:Choice>
                <mc:Fallback>
                  <p:oleObj name="Equation" r:id="rId9" imgW="812520" imgH="24120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00400" y="6165304"/>
                          <a:ext cx="1495425" cy="4619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288774" name="Object 6"/>
            <p:cNvGraphicFramePr>
              <a:graphicFrameLocks noChangeAspect="1"/>
            </p:cNvGraphicFramePr>
            <p:nvPr>
              <p:extLst>
                <p:ext uri="{D42A27DB-BD31-4B8C-83A1-F6EECF244321}">
                  <p14:modId xmlns:p14="http://schemas.microsoft.com/office/powerpoint/2010/main" val="2818479744"/>
                </p:ext>
              </p:extLst>
            </p:nvPr>
          </p:nvGraphicFramePr>
          <p:xfrm>
            <a:off x="4953000" y="6165304"/>
            <a:ext cx="1895475" cy="436562"/>
          </p:xfrm>
          <a:graphic>
            <a:graphicData uri="http://schemas.openxmlformats.org/presentationml/2006/ole">
              <mc:AlternateContent xmlns:mc="http://schemas.openxmlformats.org/markup-compatibility/2006">
                <mc:Choice xmlns:v="urn:schemas-microsoft-com:vml" Requires="v">
                  <p:oleObj name="Equation" r:id="rId11" imgW="1028520" imgH="228600" progId="Equation.3">
                    <p:embed/>
                  </p:oleObj>
                </mc:Choice>
                <mc:Fallback>
                  <p:oleObj name="Equation" r:id="rId11" imgW="1028520" imgH="228600" progId="Equation.3">
                    <p:embed/>
                    <p:pic>
                      <p:nvPicPr>
                        <p:cNvPr id="0" name="Picture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3000" y="6165304"/>
                          <a:ext cx="1895475" cy="4365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pSp>
      <p:sp>
        <p:nvSpPr>
          <p:cNvPr id="11" name="Slide Number Placeholder 10"/>
          <p:cNvSpPr>
            <a:spLocks noGrp="1"/>
          </p:cNvSpPr>
          <p:nvPr>
            <p:ph type="sldNum" sz="quarter" idx="12"/>
          </p:nvPr>
        </p:nvSpPr>
        <p:spPr/>
        <p:txBody>
          <a:bodyPr/>
          <a:lstStyle/>
          <a:p>
            <a:fld id="{F0F74148-A897-7C44-AC1C-645F580557E6}" type="slidenum">
              <a:rPr lang="en-US" smtClean="0">
                <a:latin typeface="Arial" pitchFamily="34" charset="0"/>
                <a:cs typeface="Arial" pitchFamily="34" charset="0"/>
              </a:rPr>
              <a:pPr/>
              <a:t>33</a:t>
            </a:fld>
            <a:endParaRPr lang="en-US">
              <a:latin typeface="Arial" pitchFamily="34" charset="0"/>
              <a:cs typeface="Arial" pitchFamily="34" charset="0"/>
            </a:endParaRPr>
          </a:p>
        </p:txBody>
      </p:sp>
      <p:sp>
        <p:nvSpPr>
          <p:cNvPr id="16" name="Title 1"/>
          <p:cNvSpPr>
            <a:spLocks noGrp="1"/>
          </p:cNvSpPr>
          <p:nvPr>
            <p:ph type="title"/>
          </p:nvPr>
        </p:nvSpPr>
        <p:spPr/>
        <p:txBody>
          <a:bodyPr>
            <a:normAutofit fontScale="90000"/>
          </a:bodyPr>
          <a:lstStyle/>
          <a:p>
            <a:r>
              <a:rPr lang="en-US" dirty="0"/>
              <a:t>Example E: </a:t>
            </a:r>
            <a:r>
              <a:rPr lang="en-US" dirty="0">
                <a:solidFill>
                  <a:srgbClr val="0070C0"/>
                </a:solidFill>
                <a:cs typeface="Arial" pitchFamily="34" charset="0"/>
              </a:rPr>
              <a:t>Liquid Phase </a:t>
            </a:r>
            <a:r>
              <a:rPr lang="en-US" b="1" dirty="0" err="1">
                <a:solidFill>
                  <a:srgbClr val="00FF99"/>
                </a:solidFill>
                <a:cs typeface="Arial" pitchFamily="34" charset="0"/>
              </a:rPr>
              <a:t>Semibatch</a:t>
            </a:r>
            <a:r>
              <a:rPr lang="en-US" dirty="0">
                <a:solidFill>
                  <a:srgbClr val="0070C0"/>
                </a:solidFill>
                <a:cs typeface="Arial" pitchFamily="34" charset="0"/>
              </a:rPr>
              <a:t> </a:t>
            </a:r>
            <a:endParaRPr lang="en-US" dirty="0">
              <a:ln w="12700">
                <a:noFill/>
                <a:prstDash val="solid"/>
              </a:ln>
            </a:endParaRPr>
          </a:p>
        </p:txBody>
      </p:sp>
      <p:sp>
        <p:nvSpPr>
          <p:cNvPr id="17" name="Rektangel 9"/>
          <p:cNvSpPr/>
          <p:nvPr/>
        </p:nvSpPr>
        <p:spPr>
          <a:xfrm>
            <a:off x="982174" y="4725144"/>
            <a:ext cx="5301451" cy="523220"/>
          </a:xfrm>
          <a:prstGeom prst="rect">
            <a:avLst/>
          </a:prstGeom>
        </p:spPr>
        <p:txBody>
          <a:bodyPr wrap="none">
            <a:spAutoFit/>
          </a:bodyPr>
          <a:lstStyle/>
          <a:p>
            <a:r>
              <a:rPr lang="en-US" sz="2800" b="1" dirty="0">
                <a:latin typeface="Arial" pitchFamily="34" charset="0"/>
                <a:cs typeface="Arial" pitchFamily="34" charset="0"/>
              </a:rPr>
              <a:t>3) Selectivity and Parameters:</a:t>
            </a:r>
            <a:endParaRPr lang="sv-SE" sz="2600" b="1" u="sng" dirty="0">
              <a:latin typeface="Arial" pitchFamily="34" charset="0"/>
              <a:cs typeface="Arial"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920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3" grpId="0"/>
      <p:bldP spid="1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p:cNvSpPr>
            <a:spLocks noGrp="1"/>
          </p:cNvSpPr>
          <p:nvPr>
            <p:ph type="title"/>
          </p:nvPr>
        </p:nvSpPr>
        <p:spPr/>
        <p:txBody>
          <a:bodyPr/>
          <a:lstStyle/>
          <a:p>
            <a:r>
              <a:rPr lang="sv-SE" b="1" dirty="0"/>
              <a:t>End of Lecture 13</a:t>
            </a:r>
          </a:p>
        </p:txBody>
      </p:sp>
      <p:sp>
        <p:nvSpPr>
          <p:cNvPr id="3" name="Slide Number Placeholder 2"/>
          <p:cNvSpPr>
            <a:spLocks noGrp="1"/>
          </p:cNvSpPr>
          <p:nvPr>
            <p:ph type="sldNum" sz="quarter" idx="12"/>
          </p:nvPr>
        </p:nvSpPr>
        <p:spPr/>
        <p:txBody>
          <a:bodyPr/>
          <a:lstStyle/>
          <a:p>
            <a:fld id="{06EF6196-B9CE-5843-91C1-69A8589C669B}" type="slidenum">
              <a:rPr lang="sv-SE" smtClean="0"/>
              <a:pPr/>
              <a:t>34</a:t>
            </a:fld>
            <a:endParaRPr lang="sv-SE"/>
          </a:p>
        </p:txBody>
      </p:sp>
    </p:spTree>
    <p:extLst>
      <p:ext uri="{BB962C8B-B14F-4D97-AF65-F5344CB8AC3E}">
        <p14:creationId xmlns:p14="http://schemas.microsoft.com/office/powerpoint/2010/main" val="2381185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New things for multiple reactions are:</a:t>
            </a:r>
            <a:br>
              <a:rPr lang="en-US" b="1" dirty="0"/>
            </a:br>
            <a:endParaRPr lang="en-US" b="1" dirty="0"/>
          </a:p>
        </p:txBody>
      </p:sp>
      <p:sp>
        <p:nvSpPr>
          <p:cNvPr id="3" name="Slide Number Placeholder 2"/>
          <p:cNvSpPr>
            <a:spLocks noGrp="1"/>
          </p:cNvSpPr>
          <p:nvPr>
            <p:ph type="sldNum" sz="quarter" idx="12"/>
          </p:nvPr>
        </p:nvSpPr>
        <p:spPr/>
        <p:txBody>
          <a:bodyPr/>
          <a:lstStyle/>
          <a:p>
            <a:fld id="{7E8078BA-47AF-BA4B-9ED3-ACB5F50E2099}" type="slidenum">
              <a:rPr lang="sv-SE" smtClean="0"/>
              <a:pPr/>
              <a:t>4</a:t>
            </a:fld>
            <a:endParaRPr lang="sv-SE"/>
          </a:p>
        </p:txBody>
      </p:sp>
      <p:sp>
        <p:nvSpPr>
          <p:cNvPr id="4" name="Content Placeholder 3"/>
          <p:cNvSpPr>
            <a:spLocks noGrp="1"/>
          </p:cNvSpPr>
          <p:nvPr>
            <p:ph sz="quarter" idx="1"/>
          </p:nvPr>
        </p:nvSpPr>
        <p:spPr>
          <a:xfrm>
            <a:off x="914400" y="980728"/>
            <a:ext cx="7772400" cy="5328592"/>
          </a:xfrm>
        </p:spPr>
        <p:txBody>
          <a:bodyPr>
            <a:normAutofit/>
          </a:bodyPr>
          <a:lstStyle/>
          <a:p>
            <a:pPr marL="0" indent="0" fontAlgn="auto">
              <a:spcBef>
                <a:spcPts val="0"/>
              </a:spcBef>
              <a:spcAft>
                <a:spcPts val="0"/>
              </a:spcAft>
              <a:buNone/>
              <a:defRPr/>
            </a:pPr>
            <a:r>
              <a:rPr lang="sv-SE" b="1" dirty="0">
                <a:latin typeface="Arial" pitchFamily="34" charset="0"/>
                <a:cs typeface="Arial" pitchFamily="34" charset="0"/>
              </a:rPr>
              <a:t>1. Number Every Reaction</a:t>
            </a:r>
          </a:p>
          <a:p>
            <a:pPr marL="0" indent="0">
              <a:spcBef>
                <a:spcPts val="0"/>
              </a:spcBef>
              <a:buNone/>
              <a:defRPr/>
            </a:pPr>
            <a:r>
              <a:rPr lang="sv-SE" b="1" dirty="0">
                <a:latin typeface="Arial" pitchFamily="34" charset="0"/>
                <a:cs typeface="Arial" pitchFamily="34" charset="0"/>
              </a:rPr>
              <a:t>2. </a:t>
            </a:r>
            <a:r>
              <a:rPr lang="en-US" b="1" dirty="0">
                <a:solidFill>
                  <a:srgbClr val="FFC000"/>
                </a:solidFill>
                <a:latin typeface="Arial" pitchFamily="34" charset="0"/>
                <a:cs typeface="Arial" pitchFamily="34" charset="0"/>
              </a:rPr>
              <a:t>Mole Balance </a:t>
            </a:r>
            <a:r>
              <a:rPr lang="sv-SE" b="1" dirty="0">
                <a:latin typeface="Arial" pitchFamily="34" charset="0"/>
                <a:cs typeface="Arial" pitchFamily="34" charset="0"/>
              </a:rPr>
              <a:t>on every species</a:t>
            </a:r>
            <a:endParaRPr lang="sv-SE" dirty="0">
              <a:latin typeface="Arial" pitchFamily="34" charset="0"/>
              <a:cs typeface="Arial" pitchFamily="34" charset="0"/>
            </a:endParaRPr>
          </a:p>
          <a:p>
            <a:pPr marL="0" indent="0">
              <a:spcBef>
                <a:spcPts val="0"/>
              </a:spcBef>
              <a:buClrTx/>
              <a:buSzTx/>
              <a:buNone/>
              <a:defRPr/>
            </a:pPr>
            <a:r>
              <a:rPr lang="sv-SE" b="1" dirty="0">
                <a:latin typeface="Arial" pitchFamily="34" charset="0"/>
                <a:cs typeface="Arial" pitchFamily="34" charset="0"/>
              </a:rPr>
              <a:t>3. </a:t>
            </a:r>
            <a:r>
              <a:rPr lang="en-US" b="1" dirty="0">
                <a:solidFill>
                  <a:srgbClr val="E818CA"/>
                </a:solidFill>
                <a:latin typeface="Arial" pitchFamily="34" charset="0"/>
                <a:cs typeface="Arial" pitchFamily="34" charset="0"/>
              </a:rPr>
              <a:t>Rate Laws</a:t>
            </a:r>
          </a:p>
          <a:p>
            <a:pPr marL="0" indent="0" fontAlgn="auto">
              <a:spcBef>
                <a:spcPts val="0"/>
              </a:spcBef>
              <a:spcAft>
                <a:spcPts val="0"/>
              </a:spcAft>
              <a:buNone/>
              <a:defRPr/>
            </a:pPr>
            <a:r>
              <a:rPr lang="sv-SE" sz="2000" dirty="0">
                <a:latin typeface="Arial" pitchFamily="34" charset="0"/>
                <a:cs typeface="Arial" pitchFamily="34" charset="0"/>
              </a:rPr>
              <a:t>    </a:t>
            </a:r>
            <a:r>
              <a:rPr lang="sv-SE" sz="2000" b="1" dirty="0">
                <a:latin typeface="Arial" pitchFamily="34" charset="0"/>
                <a:cs typeface="Arial" pitchFamily="34" charset="0"/>
              </a:rPr>
              <a:t> </a:t>
            </a:r>
            <a:r>
              <a:rPr lang="sv-SE" sz="2400" b="1" dirty="0">
                <a:latin typeface="Arial" pitchFamily="34" charset="0"/>
                <a:cs typeface="Arial" pitchFamily="34" charset="0"/>
              </a:rPr>
              <a:t>(a) </a:t>
            </a:r>
            <a:r>
              <a:rPr lang="sv-SE" sz="2400" dirty="0">
                <a:latin typeface="Arial" pitchFamily="34" charset="0"/>
                <a:cs typeface="Arial" pitchFamily="34" charset="0"/>
              </a:rPr>
              <a:t>Net </a:t>
            </a:r>
            <a:r>
              <a:rPr lang="en-US" sz="2400" b="1" dirty="0">
                <a:solidFill>
                  <a:srgbClr val="E818CA"/>
                </a:solidFill>
                <a:latin typeface="Arial" pitchFamily="34" charset="0"/>
                <a:cs typeface="Arial" pitchFamily="34" charset="0"/>
              </a:rPr>
              <a:t>Rates</a:t>
            </a:r>
            <a:r>
              <a:rPr lang="sv-SE" sz="2400" dirty="0">
                <a:latin typeface="Arial" pitchFamily="34" charset="0"/>
                <a:cs typeface="Arial" pitchFamily="34" charset="0"/>
              </a:rPr>
              <a:t> of  Reaction for every species</a:t>
            </a:r>
          </a:p>
          <a:p>
            <a:pPr marL="0" indent="0">
              <a:spcBef>
                <a:spcPts val="0"/>
              </a:spcBef>
              <a:buNone/>
              <a:defRPr/>
            </a:pPr>
            <a:endParaRPr lang="sv-SE" sz="2800" dirty="0">
              <a:latin typeface="Arial" pitchFamily="34" charset="0"/>
              <a:cs typeface="Arial" pitchFamily="34" charset="0"/>
            </a:endParaRPr>
          </a:p>
          <a:p>
            <a:pPr marL="0" indent="0">
              <a:spcBef>
                <a:spcPts val="0"/>
              </a:spcBef>
              <a:buNone/>
              <a:defRPr/>
            </a:pPr>
            <a:endParaRPr lang="sv-SE" sz="2400" dirty="0">
              <a:latin typeface="Arial" pitchFamily="34" charset="0"/>
              <a:cs typeface="Arial" pitchFamily="34" charset="0"/>
            </a:endParaRPr>
          </a:p>
          <a:p>
            <a:pPr marL="0" indent="0" fontAlgn="auto">
              <a:spcBef>
                <a:spcPts val="0"/>
              </a:spcBef>
              <a:spcAft>
                <a:spcPts val="0"/>
              </a:spcAft>
              <a:buNone/>
              <a:defRPr/>
            </a:pPr>
            <a:r>
              <a:rPr lang="sv-SE" sz="2400" b="1" dirty="0">
                <a:latin typeface="Arial" pitchFamily="34" charset="0"/>
                <a:cs typeface="Arial" pitchFamily="34" charset="0"/>
              </a:rPr>
              <a:t>     (b) </a:t>
            </a:r>
            <a:r>
              <a:rPr lang="en-US" sz="2400" b="1" dirty="0">
                <a:solidFill>
                  <a:srgbClr val="E818CA"/>
                </a:solidFill>
                <a:latin typeface="Arial" pitchFamily="34" charset="0"/>
                <a:cs typeface="Arial" pitchFamily="34" charset="0"/>
              </a:rPr>
              <a:t>Rate</a:t>
            </a:r>
            <a:r>
              <a:rPr lang="sv-SE" sz="2400" dirty="0">
                <a:latin typeface="Arial" pitchFamily="34" charset="0"/>
                <a:cs typeface="Arial" pitchFamily="34" charset="0"/>
              </a:rPr>
              <a:t> Laws for every reaction</a:t>
            </a:r>
          </a:p>
          <a:p>
            <a:pPr marL="0" indent="0" fontAlgn="auto">
              <a:spcBef>
                <a:spcPts val="0"/>
              </a:spcBef>
              <a:spcAft>
                <a:spcPts val="0"/>
              </a:spcAft>
              <a:buNone/>
              <a:defRPr/>
            </a:pPr>
            <a:endParaRPr lang="sv-SE" sz="2800" dirty="0">
              <a:latin typeface="Arial" pitchFamily="34" charset="0"/>
              <a:cs typeface="Arial" pitchFamily="34" charset="0"/>
            </a:endParaRPr>
          </a:p>
          <a:p>
            <a:pPr marL="0" indent="0" fontAlgn="auto">
              <a:spcBef>
                <a:spcPts val="0"/>
              </a:spcBef>
              <a:spcAft>
                <a:spcPts val="0"/>
              </a:spcAft>
              <a:buNone/>
              <a:defRPr/>
            </a:pPr>
            <a:r>
              <a:rPr lang="sv-SE" sz="2400" dirty="0">
                <a:latin typeface="Arial" pitchFamily="34" charset="0"/>
                <a:cs typeface="Arial" pitchFamily="34" charset="0"/>
              </a:rPr>
              <a:t>                                            </a:t>
            </a:r>
          </a:p>
          <a:p>
            <a:pPr marL="0" indent="0" fontAlgn="auto">
              <a:spcBef>
                <a:spcPts val="0"/>
              </a:spcBef>
              <a:spcAft>
                <a:spcPts val="0"/>
              </a:spcAft>
              <a:buNone/>
              <a:defRPr/>
            </a:pPr>
            <a:r>
              <a:rPr lang="sv-SE" sz="2400" dirty="0">
                <a:latin typeface="Arial" pitchFamily="34" charset="0"/>
                <a:cs typeface="Arial" pitchFamily="34" charset="0"/>
              </a:rPr>
              <a:t>                          </a:t>
            </a:r>
          </a:p>
          <a:p>
            <a:pPr marL="0" indent="0" fontAlgn="auto">
              <a:spcBef>
                <a:spcPts val="0"/>
              </a:spcBef>
              <a:spcAft>
                <a:spcPts val="0"/>
              </a:spcAft>
              <a:buNone/>
              <a:defRPr/>
            </a:pPr>
            <a:r>
              <a:rPr lang="sv-SE" sz="2400" dirty="0">
                <a:latin typeface="Arial" pitchFamily="34" charset="0"/>
                <a:cs typeface="Arial" pitchFamily="34" charset="0"/>
              </a:rPr>
              <a:t>    </a:t>
            </a:r>
            <a:r>
              <a:rPr lang="sv-SE" sz="2400" b="1" dirty="0">
                <a:latin typeface="Arial" pitchFamily="34" charset="0"/>
                <a:cs typeface="Arial" pitchFamily="34" charset="0"/>
              </a:rPr>
              <a:t> (c) </a:t>
            </a:r>
            <a:r>
              <a:rPr lang="sv-SE" sz="2400" dirty="0">
                <a:latin typeface="Arial" pitchFamily="34" charset="0"/>
                <a:cs typeface="Arial" pitchFamily="34" charset="0"/>
              </a:rPr>
              <a:t>Relative </a:t>
            </a:r>
            <a:r>
              <a:rPr lang="en-US" sz="2400" b="1" dirty="0">
                <a:solidFill>
                  <a:srgbClr val="E818CA"/>
                </a:solidFill>
                <a:latin typeface="Arial" pitchFamily="34" charset="0"/>
                <a:cs typeface="Arial" pitchFamily="34" charset="0"/>
              </a:rPr>
              <a:t>Rates</a:t>
            </a:r>
            <a:r>
              <a:rPr lang="sv-SE" sz="2400" dirty="0">
                <a:latin typeface="Arial" pitchFamily="34" charset="0"/>
                <a:cs typeface="Arial" pitchFamily="34" charset="0"/>
              </a:rPr>
              <a:t> of Reaction for every reaction</a:t>
            </a:r>
          </a:p>
          <a:p>
            <a:pPr marL="0" indent="0">
              <a:spcBef>
                <a:spcPts val="0"/>
              </a:spcBef>
              <a:buNone/>
              <a:defRPr/>
            </a:pPr>
            <a:r>
              <a:rPr lang="sv-SE" sz="2400" dirty="0">
                <a:latin typeface="Arial" pitchFamily="34" charset="0"/>
                <a:cs typeface="Arial" pitchFamily="34" charset="0"/>
              </a:rPr>
              <a:t>            For a given reaction i:    (i) </a:t>
            </a:r>
            <a:r>
              <a:rPr lang="sv-SE" sz="2400" b="1" dirty="0">
                <a:latin typeface="Arial" pitchFamily="34" charset="0"/>
                <a:cs typeface="Arial" pitchFamily="34" charset="0"/>
              </a:rPr>
              <a:t>a</a:t>
            </a:r>
            <a:r>
              <a:rPr lang="sv-SE" sz="2400" b="1" baseline="-25000" dirty="0">
                <a:latin typeface="Arial" pitchFamily="34" charset="0"/>
                <a:cs typeface="Arial" pitchFamily="34" charset="0"/>
              </a:rPr>
              <a:t>i</a:t>
            </a:r>
            <a:r>
              <a:rPr lang="sv-SE" sz="2400" dirty="0">
                <a:latin typeface="Arial" pitchFamily="34" charset="0"/>
                <a:cs typeface="Arial" pitchFamily="34" charset="0"/>
              </a:rPr>
              <a:t>A+</a:t>
            </a:r>
            <a:r>
              <a:rPr lang="sv-SE" sz="2400" b="1" dirty="0">
                <a:latin typeface="Arial" pitchFamily="34" charset="0"/>
                <a:cs typeface="Arial" pitchFamily="34" charset="0"/>
              </a:rPr>
              <a:t>b</a:t>
            </a:r>
            <a:r>
              <a:rPr lang="sv-SE" sz="2400" b="1" baseline="-25000" dirty="0">
                <a:latin typeface="Arial" pitchFamily="34" charset="0"/>
                <a:cs typeface="Arial" pitchFamily="34" charset="0"/>
              </a:rPr>
              <a:t>i</a:t>
            </a:r>
            <a:r>
              <a:rPr lang="sv-SE" sz="2400" dirty="0">
                <a:latin typeface="Arial" pitchFamily="34" charset="0"/>
                <a:cs typeface="Arial" pitchFamily="34" charset="0"/>
              </a:rPr>
              <a:t>B </a:t>
            </a:r>
            <a:r>
              <a:rPr lang="sv-SE" sz="2400" dirty="0">
                <a:latin typeface="Arial" pitchFamily="34" charset="0"/>
                <a:cs typeface="Arial" pitchFamily="34" charset="0"/>
                <a:sym typeface="Wingdings"/>
              </a:rPr>
              <a:t></a:t>
            </a:r>
            <a:r>
              <a:rPr lang="sv-SE" sz="2400" b="1" dirty="0">
                <a:latin typeface="Arial" pitchFamily="34" charset="0"/>
                <a:cs typeface="Arial" pitchFamily="34" charset="0"/>
                <a:sym typeface="Wingdings"/>
              </a:rPr>
              <a:t>c</a:t>
            </a:r>
            <a:r>
              <a:rPr lang="sv-SE" sz="2400" b="1" baseline="-25000" dirty="0">
                <a:latin typeface="Arial" pitchFamily="34" charset="0"/>
                <a:cs typeface="Arial" pitchFamily="34" charset="0"/>
                <a:sym typeface="Wingdings"/>
              </a:rPr>
              <a:t>i</a:t>
            </a:r>
            <a:r>
              <a:rPr lang="sv-SE" sz="2400" dirty="0">
                <a:latin typeface="Arial" pitchFamily="34" charset="0"/>
                <a:cs typeface="Arial" pitchFamily="34" charset="0"/>
                <a:sym typeface="Wingdings"/>
              </a:rPr>
              <a:t>C</a:t>
            </a:r>
            <a:r>
              <a:rPr lang="sv-SE" sz="2400" b="1" dirty="0">
                <a:latin typeface="Arial" pitchFamily="34" charset="0"/>
                <a:cs typeface="Arial" pitchFamily="34" charset="0"/>
                <a:sym typeface="Wingdings"/>
              </a:rPr>
              <a:t>+d</a:t>
            </a:r>
            <a:r>
              <a:rPr lang="sv-SE" sz="2400" b="1" baseline="-25000" dirty="0">
                <a:latin typeface="Arial" pitchFamily="34" charset="0"/>
                <a:cs typeface="Arial" pitchFamily="34" charset="0"/>
                <a:sym typeface="Wingdings"/>
              </a:rPr>
              <a:t>i</a:t>
            </a:r>
            <a:r>
              <a:rPr lang="sv-SE" sz="2400" dirty="0">
                <a:latin typeface="Arial" pitchFamily="34" charset="0"/>
                <a:cs typeface="Arial" pitchFamily="34" charset="0"/>
                <a:sym typeface="Wingdings"/>
              </a:rPr>
              <a:t>D</a:t>
            </a:r>
            <a:r>
              <a:rPr lang="sv-SE" sz="2400" dirty="0">
                <a:latin typeface="Arial" pitchFamily="34" charset="0"/>
                <a:cs typeface="Arial" pitchFamily="34" charset="0"/>
              </a:rPr>
              <a:t>:</a:t>
            </a:r>
          </a:p>
          <a:p>
            <a:pPr marL="0" indent="0">
              <a:buNone/>
            </a:pP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1065514134"/>
              </p:ext>
            </p:extLst>
          </p:nvPr>
        </p:nvGraphicFramePr>
        <p:xfrm>
          <a:off x="1970336" y="2476500"/>
          <a:ext cx="1639888" cy="952500"/>
        </p:xfrm>
        <a:graphic>
          <a:graphicData uri="http://schemas.openxmlformats.org/presentationml/2006/ole">
            <mc:AlternateContent xmlns:mc="http://schemas.openxmlformats.org/markup-compatibility/2006">
              <mc:Choice xmlns:v="urn:schemas-microsoft-com:vml" Requires="v">
                <p:oleObj name="Equation" r:id="rId2" imgW="647640" imgH="431640" progId="Equation.3">
                  <p:embed/>
                </p:oleObj>
              </mc:Choice>
              <mc:Fallback>
                <p:oleObj name="Equation" r:id="rId2" imgW="647640" imgH="431640" progId="Equation.3">
                  <p:embed/>
                  <p:pic>
                    <p:nvPicPr>
                      <p:cNvPr id="0" name="Object 2"/>
                      <p:cNvPicPr>
                        <a:picLocks noChangeAspect="1" noChangeArrowheads="1"/>
                      </p:cNvPicPr>
                      <p:nvPr/>
                    </p:nvPicPr>
                    <p:blipFill>
                      <a:blip r:embed="rId3"/>
                      <a:srcRect/>
                      <a:stretch>
                        <a:fillRect/>
                      </a:stretch>
                    </p:blipFill>
                    <p:spPr bwMode="auto">
                      <a:xfrm>
                        <a:off x="1970336" y="2476500"/>
                        <a:ext cx="1639888" cy="9525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828491209"/>
              </p:ext>
            </p:extLst>
          </p:nvPr>
        </p:nvGraphicFramePr>
        <p:xfrm>
          <a:off x="1979712" y="3717082"/>
          <a:ext cx="2312987" cy="1008062"/>
        </p:xfrm>
        <a:graphic>
          <a:graphicData uri="http://schemas.openxmlformats.org/presentationml/2006/ole">
            <mc:AlternateContent xmlns:mc="http://schemas.openxmlformats.org/markup-compatibility/2006">
              <mc:Choice xmlns:v="urn:schemas-microsoft-com:vml" Requires="v">
                <p:oleObj name="Equation" r:id="rId4" imgW="990360" imgH="482400" progId="Equation.3">
                  <p:embed/>
                </p:oleObj>
              </mc:Choice>
              <mc:Fallback>
                <p:oleObj name="Equation" r:id="rId4" imgW="990360" imgH="482400" progId="Equation.3">
                  <p:embed/>
                  <p:pic>
                    <p:nvPicPr>
                      <p:cNvPr id="0" name="Object 4"/>
                      <p:cNvPicPr>
                        <a:picLocks noChangeAspect="1" noChangeArrowheads="1"/>
                      </p:cNvPicPr>
                      <p:nvPr/>
                    </p:nvPicPr>
                    <p:blipFill>
                      <a:blip r:embed="rId5"/>
                      <a:srcRect/>
                      <a:stretch>
                        <a:fillRect/>
                      </a:stretch>
                    </p:blipFill>
                    <p:spPr bwMode="auto">
                      <a:xfrm>
                        <a:off x="1979712" y="3717082"/>
                        <a:ext cx="2312987" cy="10080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11" name="Object 10"/>
          <p:cNvGraphicFramePr>
            <a:graphicFrameLocks noChangeAspect="1"/>
          </p:cNvGraphicFramePr>
          <p:nvPr>
            <p:extLst>
              <p:ext uri="{D42A27DB-BD31-4B8C-83A1-F6EECF244321}">
                <p14:modId xmlns:p14="http://schemas.microsoft.com/office/powerpoint/2010/main" val="358208224"/>
              </p:ext>
            </p:extLst>
          </p:nvPr>
        </p:nvGraphicFramePr>
        <p:xfrm>
          <a:off x="1979712" y="5666060"/>
          <a:ext cx="3148013" cy="1003300"/>
        </p:xfrm>
        <a:graphic>
          <a:graphicData uri="http://schemas.openxmlformats.org/presentationml/2006/ole">
            <mc:AlternateContent xmlns:mc="http://schemas.openxmlformats.org/markup-compatibility/2006">
              <mc:Choice xmlns:v="urn:schemas-microsoft-com:vml" Requires="v">
                <p:oleObj name="Equation" r:id="rId6" imgW="1358310" imgH="431613" progId="Equation.3">
                  <p:embed/>
                </p:oleObj>
              </mc:Choice>
              <mc:Fallback>
                <p:oleObj name="Equation" r:id="rId6" imgW="1358310" imgH="431613"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79712" y="5666060"/>
                        <a:ext cx="3148013" cy="10033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87119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Reactor </a:t>
            </a:r>
            <a:r>
              <a:rPr lang="en-US" b="1" dirty="0">
                <a:solidFill>
                  <a:srgbClr val="FFC000"/>
                </a:solidFill>
                <a:latin typeface="Arial" pitchFamily="34" charset="0"/>
                <a:cs typeface="Arial" pitchFamily="34" charset="0"/>
              </a:rPr>
              <a:t>Mole Balance </a:t>
            </a:r>
            <a:r>
              <a:rPr lang="en-US" dirty="0"/>
              <a:t>Summary</a:t>
            </a:r>
          </a:p>
        </p:txBody>
      </p:sp>
      <p:sp>
        <p:nvSpPr>
          <p:cNvPr id="3" name="Slide Number Placeholder 2"/>
          <p:cNvSpPr>
            <a:spLocks noGrp="1"/>
          </p:cNvSpPr>
          <p:nvPr>
            <p:ph type="sldNum" sz="quarter" idx="12"/>
          </p:nvPr>
        </p:nvSpPr>
        <p:spPr/>
        <p:txBody>
          <a:bodyPr/>
          <a:lstStyle/>
          <a:p>
            <a:fld id="{7E8078BA-47AF-BA4B-9ED3-ACB5F50E2099}" type="slidenum">
              <a:rPr lang="sv-SE" smtClean="0"/>
              <a:pPr/>
              <a:t>5</a:t>
            </a:fld>
            <a:endParaRPr lang="sv-SE"/>
          </a:p>
        </p:txBody>
      </p:sp>
      <p:graphicFrame>
        <p:nvGraphicFramePr>
          <p:cNvPr id="5" name="Tabell 4"/>
          <p:cNvGraphicFramePr>
            <a:graphicFrameLocks noGrp="1"/>
          </p:cNvGraphicFramePr>
          <p:nvPr>
            <p:extLst>
              <p:ext uri="{D42A27DB-BD31-4B8C-83A1-F6EECF244321}">
                <p14:modId xmlns:p14="http://schemas.microsoft.com/office/powerpoint/2010/main" val="3071559370"/>
              </p:ext>
            </p:extLst>
          </p:nvPr>
        </p:nvGraphicFramePr>
        <p:xfrm>
          <a:off x="535697" y="1463148"/>
          <a:ext cx="8427205" cy="4767708"/>
        </p:xfrm>
        <a:graphic>
          <a:graphicData uri="http://schemas.openxmlformats.org/drawingml/2006/table">
            <a:tbl>
              <a:tblPr firstRow="1" bandRow="1">
                <a:tableStyleId>{2D5ABB26-0587-4C30-8999-92F81FD0307C}</a:tableStyleId>
              </a:tblPr>
              <a:tblGrid>
                <a:gridCol w="2332586">
                  <a:extLst>
                    <a:ext uri="{9D8B030D-6E8A-4147-A177-3AD203B41FA5}">
                      <a16:colId xmlns:a16="http://schemas.microsoft.com/office/drawing/2014/main" val="20000"/>
                    </a:ext>
                  </a:extLst>
                </a:gridCol>
                <a:gridCol w="2533279">
                  <a:extLst>
                    <a:ext uri="{9D8B030D-6E8A-4147-A177-3AD203B41FA5}">
                      <a16:colId xmlns:a16="http://schemas.microsoft.com/office/drawing/2014/main" val="20001"/>
                    </a:ext>
                  </a:extLst>
                </a:gridCol>
                <a:gridCol w="3561340">
                  <a:extLst>
                    <a:ext uri="{9D8B030D-6E8A-4147-A177-3AD203B41FA5}">
                      <a16:colId xmlns:a16="http://schemas.microsoft.com/office/drawing/2014/main" val="20002"/>
                    </a:ext>
                  </a:extLst>
                </a:gridCol>
              </a:tblGrid>
              <a:tr h="406398">
                <a:tc>
                  <a:txBody>
                    <a:bodyPr/>
                    <a:lstStyle/>
                    <a:p>
                      <a:pPr algn="ctr"/>
                      <a:r>
                        <a:rPr lang="sv-SE" sz="2600" b="0" u="sng" dirty="0" err="1">
                          <a:latin typeface="Arial" pitchFamily="34" charset="0"/>
                          <a:cs typeface="Arial" pitchFamily="34" charset="0"/>
                        </a:rPr>
                        <a:t>Reactor</a:t>
                      </a:r>
                      <a:r>
                        <a:rPr lang="sv-SE" sz="2600" b="0" u="sng" dirty="0">
                          <a:latin typeface="Arial" pitchFamily="34" charset="0"/>
                          <a:cs typeface="Arial" pitchFamily="34" charset="0"/>
                        </a:rPr>
                        <a:t> </a:t>
                      </a:r>
                      <a:r>
                        <a:rPr lang="sv-SE" sz="2600" b="0" u="sng" dirty="0" err="1">
                          <a:latin typeface="Arial" pitchFamily="34" charset="0"/>
                          <a:cs typeface="Arial" pitchFamily="34" charset="0"/>
                        </a:rPr>
                        <a:t>Type</a:t>
                      </a:r>
                      <a:endParaRPr lang="sv-SE" sz="2600" b="0" u="sng" dirty="0">
                        <a:latin typeface="Arial" pitchFamily="34" charset="0"/>
                        <a:cs typeface="Arial" pitchFamily="34" charset="0"/>
                      </a:endParaRPr>
                    </a:p>
                    <a:p>
                      <a:pPr algn="ctr"/>
                      <a:endParaRPr lang="sv-SE" sz="2600" b="0" u="sng" dirty="0">
                        <a:latin typeface="Arial" pitchFamily="34" charset="0"/>
                        <a:cs typeface="Arial" pitchFamily="34" charset="0"/>
                      </a:endParaRPr>
                    </a:p>
                  </a:txBody>
                  <a:tcPr marL="85555" marR="85555" marT="42778" marB="42778">
                    <a:lnL>
                      <a:noFill/>
                    </a:lnL>
                    <a:lnR>
                      <a:noFill/>
                    </a:lnR>
                    <a:lnT>
                      <a:noFill/>
                    </a:lnT>
                    <a:lnB>
                      <a:noFill/>
                    </a:lnB>
                    <a:lnTlToBr w="12700" cmpd="sng">
                      <a:noFill/>
                      <a:prstDash val="solid"/>
                    </a:lnTlToBr>
                    <a:lnBlToTr w="12700" cmpd="sng">
                      <a:noFill/>
                      <a:prstDash val="solid"/>
                    </a:lnBlToTr>
                  </a:tcPr>
                </a:tc>
                <a:tc>
                  <a:txBody>
                    <a:bodyPr/>
                    <a:lstStyle/>
                    <a:p>
                      <a:pPr algn="ctr"/>
                      <a:r>
                        <a:rPr lang="en-US" sz="2800" b="0" dirty="0">
                          <a:solidFill>
                            <a:schemeClr val="accent6">
                              <a:lumMod val="75000"/>
                            </a:schemeClr>
                          </a:solidFill>
                          <a:latin typeface="Arial" pitchFamily="34" charset="0"/>
                          <a:cs typeface="Arial" pitchFamily="34" charset="0"/>
                        </a:rPr>
                        <a:t>Gas Phase</a:t>
                      </a:r>
                      <a:endParaRPr lang="sv-SE" sz="2600" b="0" u="sng" dirty="0">
                        <a:latin typeface="Arial" pitchFamily="34" charset="0"/>
                        <a:cs typeface="Arial" pitchFamily="34" charset="0"/>
                      </a:endParaRPr>
                    </a:p>
                  </a:txBody>
                  <a:tcPr marL="85555" marR="85555" marT="42778" marB="42778">
                    <a:lnL>
                      <a:noFill/>
                    </a:lnL>
                    <a:lnR>
                      <a:noFill/>
                    </a:lnR>
                    <a:lnT>
                      <a:noFill/>
                    </a:lnT>
                    <a:lnB>
                      <a:noFill/>
                    </a:lnB>
                    <a:lnTlToBr w="12700" cmpd="sng">
                      <a:noFill/>
                      <a:prstDash val="solid"/>
                    </a:lnTlToBr>
                    <a:lnBlToTr w="12700" cmpd="sng">
                      <a:noFill/>
                      <a:prstDash val="solid"/>
                    </a:lnBlToTr>
                  </a:tcPr>
                </a:tc>
                <a:tc>
                  <a:txBody>
                    <a:bodyPr/>
                    <a:lstStyle/>
                    <a:p>
                      <a:r>
                        <a:rPr lang="en-US" sz="2800" b="0" dirty="0">
                          <a:solidFill>
                            <a:srgbClr val="0070C0"/>
                          </a:solidFill>
                          <a:latin typeface="Arial" pitchFamily="34" charset="0"/>
                          <a:cs typeface="Arial" pitchFamily="34" charset="0"/>
                        </a:rPr>
                        <a:t>Liquid Phase</a:t>
                      </a:r>
                      <a:endParaRPr lang="en-US" sz="2800" b="0" dirty="0"/>
                    </a:p>
                  </a:txBody>
                  <a:tcPr marL="85555" marR="85555" marT="42778" marB="42778">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61435">
                <a:tc>
                  <a:txBody>
                    <a:bodyPr/>
                    <a:lstStyle/>
                    <a:p>
                      <a:endParaRPr kumimoji="0" lang="sv-SE" sz="3600" b="1" kern="1200" dirty="0">
                        <a:ln w="12700">
                          <a:solidFill>
                            <a:srgbClr val="000000">
                              <a:satMod val="155000"/>
                            </a:srgbClr>
                          </a:solidFill>
                          <a:prstDash val="solid"/>
                        </a:ln>
                        <a:solidFill>
                          <a:prstClr val="black"/>
                        </a:solidFill>
                        <a:effectLst>
                          <a:outerShdw blurRad="41275" dist="20320" dir="1800000" algn="tl" rotWithShape="0">
                            <a:srgbClr val="000000">
                              <a:alpha val="40000"/>
                            </a:srgbClr>
                          </a:outerShdw>
                        </a:effectLst>
                        <a:latin typeface="+mn-lt"/>
                        <a:ea typeface="+mj-ea"/>
                        <a:cs typeface="+mj-cs"/>
                      </a:endParaRPr>
                    </a:p>
                    <a:p>
                      <a:endParaRPr lang="sv-SE" sz="2600" dirty="0"/>
                    </a:p>
                    <a:p>
                      <a:endParaRPr lang="sv-SE" sz="2600" dirty="0"/>
                    </a:p>
                    <a:p>
                      <a:endParaRPr lang="sv-SE" sz="2600" dirty="0"/>
                    </a:p>
                  </a:txBody>
                  <a:tcPr marL="85555" marR="85555" marT="42778" marB="42778">
                    <a:lnL>
                      <a:noFill/>
                    </a:lnL>
                    <a:lnR>
                      <a:noFill/>
                    </a:lnR>
                    <a:lnT>
                      <a:noFill/>
                    </a:lnT>
                    <a:lnB>
                      <a:noFill/>
                    </a:lnB>
                    <a:lnTlToBr w="12700" cmpd="sng">
                      <a:noFill/>
                      <a:prstDash val="solid"/>
                    </a:lnTlToBr>
                    <a:lnBlToTr w="12700" cmpd="sng">
                      <a:noFill/>
                      <a:prstDash val="solid"/>
                    </a:lnBlToTr>
                  </a:tcPr>
                </a:tc>
                <a:tc>
                  <a:txBody>
                    <a:bodyPr/>
                    <a:lstStyle/>
                    <a:p>
                      <a:endParaRPr lang="sv-SE" sz="2600" dirty="0"/>
                    </a:p>
                  </a:txBody>
                  <a:tcPr marL="85555" marR="85555" marT="42778" marB="42778">
                    <a:lnL>
                      <a:noFill/>
                    </a:lnL>
                    <a:lnR>
                      <a:noFill/>
                    </a:lnR>
                    <a:lnT>
                      <a:noFill/>
                    </a:lnT>
                    <a:lnB>
                      <a:noFill/>
                    </a:lnB>
                    <a:lnTlToBr w="12700" cmpd="sng">
                      <a:noFill/>
                      <a:prstDash val="solid"/>
                    </a:lnTlToBr>
                    <a:lnBlToTr w="12700" cmpd="sng">
                      <a:noFill/>
                      <a:prstDash val="solid"/>
                    </a:lnBlToTr>
                  </a:tcPr>
                </a:tc>
                <a:tc>
                  <a:txBody>
                    <a:bodyPr/>
                    <a:lstStyle/>
                    <a:p>
                      <a:endParaRPr lang="sv-SE" sz="2600" dirty="0"/>
                    </a:p>
                  </a:txBody>
                  <a:tcPr marL="85555" marR="85555" marT="42778" marB="42778">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61435">
                <a:tc>
                  <a:txBody>
                    <a:bodyPr/>
                    <a:lstStyle/>
                    <a:p>
                      <a:endParaRPr lang="sv-SE" sz="2600" dirty="0"/>
                    </a:p>
                    <a:p>
                      <a:endParaRPr lang="sv-SE" sz="2600" dirty="0"/>
                    </a:p>
                    <a:p>
                      <a:endParaRPr lang="sv-SE" sz="2600" dirty="0"/>
                    </a:p>
                    <a:p>
                      <a:endParaRPr lang="sv-SE" sz="2600" dirty="0"/>
                    </a:p>
                    <a:p>
                      <a:endParaRPr lang="sv-SE" sz="2600" dirty="0"/>
                    </a:p>
                  </a:txBody>
                  <a:tcPr marL="85555" marR="85555" marT="42778" marB="42778">
                    <a:lnL>
                      <a:noFill/>
                    </a:lnL>
                    <a:lnR>
                      <a:noFill/>
                    </a:lnR>
                    <a:lnT>
                      <a:noFill/>
                    </a:lnT>
                    <a:lnB>
                      <a:noFill/>
                    </a:lnB>
                    <a:lnTlToBr w="12700" cmpd="sng">
                      <a:noFill/>
                      <a:prstDash val="solid"/>
                    </a:lnTlToBr>
                    <a:lnBlToTr w="12700" cmpd="sng">
                      <a:noFill/>
                      <a:prstDash val="solid"/>
                    </a:lnBlToTr>
                  </a:tcPr>
                </a:tc>
                <a:tc>
                  <a:txBody>
                    <a:bodyPr/>
                    <a:lstStyle/>
                    <a:p>
                      <a:endParaRPr lang="sv-SE" sz="2600" dirty="0"/>
                    </a:p>
                  </a:txBody>
                  <a:tcPr marL="85555" marR="85555" marT="42778" marB="42778">
                    <a:lnL>
                      <a:noFill/>
                    </a:lnL>
                    <a:lnR>
                      <a:noFill/>
                    </a:lnR>
                    <a:lnT>
                      <a:noFill/>
                    </a:lnT>
                    <a:lnB>
                      <a:noFill/>
                    </a:lnB>
                    <a:lnTlToBr w="12700" cmpd="sng">
                      <a:noFill/>
                      <a:prstDash val="solid"/>
                    </a:lnTlToBr>
                    <a:lnBlToTr w="12700" cmpd="sng">
                      <a:noFill/>
                      <a:prstDash val="solid"/>
                    </a:lnBlToTr>
                  </a:tcPr>
                </a:tc>
                <a:tc>
                  <a:txBody>
                    <a:bodyPr/>
                    <a:lstStyle/>
                    <a:p>
                      <a:endParaRPr lang="sv-SE" sz="2600" dirty="0"/>
                    </a:p>
                  </a:txBody>
                  <a:tcPr marL="85555" marR="85555" marT="42778" marB="42778">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Platshållare för innehåll 2"/>
          <p:cNvSpPr>
            <a:spLocks noGrp="1"/>
          </p:cNvSpPr>
          <p:nvPr>
            <p:ph sz="quarter" idx="1"/>
          </p:nvPr>
        </p:nvSpPr>
        <p:spPr>
          <a:xfrm>
            <a:off x="1173039" y="2144712"/>
            <a:ext cx="7772400" cy="4572000"/>
          </a:xfrm>
        </p:spPr>
        <p:txBody>
          <a:bodyPr/>
          <a:lstStyle/>
          <a:p>
            <a:pPr>
              <a:buNone/>
            </a:pPr>
            <a:endParaRPr lang="sv-SE" dirty="0">
              <a:latin typeface="Arial" pitchFamily="34" charset="0"/>
              <a:cs typeface="Arial" pitchFamily="34" charset="0"/>
            </a:endParaRPr>
          </a:p>
          <a:p>
            <a:pPr>
              <a:buNone/>
            </a:pPr>
            <a:endParaRPr lang="sv-SE" dirty="0">
              <a:latin typeface="Arial" pitchFamily="34" charset="0"/>
              <a:cs typeface="Arial" pitchFamily="34" charset="0"/>
            </a:endParaRPr>
          </a:p>
        </p:txBody>
      </p:sp>
      <p:grpSp>
        <p:nvGrpSpPr>
          <p:cNvPr id="7" name="Grupp 20"/>
          <p:cNvGrpSpPr/>
          <p:nvPr/>
        </p:nvGrpSpPr>
        <p:grpSpPr>
          <a:xfrm>
            <a:off x="2652398" y="6113462"/>
            <a:ext cx="6479313" cy="948212"/>
            <a:chOff x="2393759" y="5416550"/>
            <a:chExt cx="6479313" cy="948212"/>
          </a:xfrm>
        </p:grpSpPr>
      </p:grpSp>
      <p:grpSp>
        <p:nvGrpSpPr>
          <p:cNvPr id="8" name="Grupp 19"/>
          <p:cNvGrpSpPr/>
          <p:nvPr/>
        </p:nvGrpSpPr>
        <p:grpSpPr>
          <a:xfrm>
            <a:off x="715839" y="2400300"/>
            <a:ext cx="6858000" cy="938213"/>
            <a:chOff x="474457" y="1389364"/>
            <a:chExt cx="6858000" cy="938213"/>
          </a:xfrm>
        </p:grpSpPr>
        <p:graphicFrame>
          <p:nvGraphicFramePr>
            <p:cNvPr id="9" name="Object 4"/>
            <p:cNvGraphicFramePr>
              <a:graphicFrameLocks noChangeAspect="1"/>
            </p:cNvGraphicFramePr>
            <p:nvPr/>
          </p:nvGraphicFramePr>
          <p:xfrm>
            <a:off x="2999971" y="1389364"/>
            <a:ext cx="1690687" cy="938213"/>
          </p:xfrm>
          <a:graphic>
            <a:graphicData uri="http://schemas.openxmlformats.org/presentationml/2006/ole">
              <mc:AlternateContent xmlns:mc="http://schemas.openxmlformats.org/markup-compatibility/2006">
                <mc:Choice xmlns:v="urn:schemas-microsoft-com:vml" Requires="v">
                  <p:oleObj name="Equation" r:id="rId2" imgW="711000" imgH="393480" progId="Equation.3">
                    <p:embed/>
                  </p:oleObj>
                </mc:Choice>
                <mc:Fallback>
                  <p:oleObj name="Equation" r:id="rId2" imgW="711000" imgH="39348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9971" y="1389364"/>
                          <a:ext cx="1690687" cy="9382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10" name="Object 13"/>
            <p:cNvGraphicFramePr>
              <a:graphicFrameLocks noChangeAspect="1"/>
            </p:cNvGraphicFramePr>
            <p:nvPr/>
          </p:nvGraphicFramePr>
          <p:xfrm>
            <a:off x="6078332" y="1448102"/>
            <a:ext cx="1254125" cy="830262"/>
          </p:xfrm>
          <a:graphic>
            <a:graphicData uri="http://schemas.openxmlformats.org/presentationml/2006/ole">
              <mc:AlternateContent xmlns:mc="http://schemas.openxmlformats.org/markup-compatibility/2006">
                <mc:Choice xmlns:v="urn:schemas-microsoft-com:vml" Requires="v">
                  <p:oleObj name="Equation" r:id="rId4" imgW="596880" imgH="393480" progId="Equation.3">
                    <p:embed/>
                  </p:oleObj>
                </mc:Choice>
                <mc:Fallback>
                  <p:oleObj name="Equation" r:id="rId4" imgW="596880" imgH="393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8332" y="1448102"/>
                          <a:ext cx="1254125" cy="830262"/>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11" name="Rektangel 16"/>
            <p:cNvSpPr/>
            <p:nvPr/>
          </p:nvSpPr>
          <p:spPr>
            <a:xfrm>
              <a:off x="474457" y="1447800"/>
              <a:ext cx="1103187" cy="523220"/>
            </a:xfrm>
            <a:prstGeom prst="rect">
              <a:avLst/>
            </a:prstGeom>
          </p:spPr>
          <p:txBody>
            <a:bodyPr wrap="none">
              <a:spAutoFit/>
            </a:bodyPr>
            <a:lstStyle/>
            <a:p>
              <a:r>
                <a:rPr lang="en-US" sz="2800" dirty="0">
                  <a:solidFill>
                    <a:srgbClr val="0070C0"/>
                  </a:solidFill>
                  <a:latin typeface="Arial" pitchFamily="34" charset="0"/>
                  <a:cs typeface="Arial" pitchFamily="34" charset="0"/>
                </a:rPr>
                <a:t>Batch</a:t>
              </a:r>
              <a:endParaRPr lang="sv-SE" sz="2800" b="1" dirty="0">
                <a:ln w="12700">
                  <a:solidFill>
                    <a:srgbClr val="000000">
                      <a:satMod val="155000"/>
                    </a:srgbClr>
                  </a:solidFill>
                  <a:prstDash val="solid"/>
                </a:ln>
                <a:solidFill>
                  <a:srgbClr val="0070C0"/>
                </a:solidFill>
                <a:effectLst>
                  <a:outerShdw blurRad="41275" dist="20320" dir="1800000" algn="tl" rotWithShape="0">
                    <a:srgbClr val="000000">
                      <a:alpha val="40000"/>
                    </a:srgbClr>
                  </a:outerShdw>
                </a:effectLst>
                <a:latin typeface="Arial" pitchFamily="34" charset="0"/>
                <a:ea typeface="+mj-ea"/>
                <a:cs typeface="Arial" pitchFamily="34" charset="0"/>
              </a:endParaRPr>
            </a:p>
          </p:txBody>
        </p:sp>
      </p:grpSp>
      <p:grpSp>
        <p:nvGrpSpPr>
          <p:cNvPr id="12" name="Grupp 19"/>
          <p:cNvGrpSpPr/>
          <p:nvPr/>
        </p:nvGrpSpPr>
        <p:grpSpPr>
          <a:xfrm>
            <a:off x="467544" y="3645024"/>
            <a:ext cx="7828657" cy="938213"/>
            <a:chOff x="186425" y="1389373"/>
            <a:chExt cx="7828657" cy="938213"/>
          </a:xfrm>
        </p:grpSpPr>
        <p:graphicFrame>
          <p:nvGraphicFramePr>
            <p:cNvPr id="13" name="Object 4"/>
            <p:cNvGraphicFramePr>
              <a:graphicFrameLocks noChangeAspect="1"/>
            </p:cNvGraphicFramePr>
            <p:nvPr/>
          </p:nvGraphicFramePr>
          <p:xfrm>
            <a:off x="2960234" y="1389373"/>
            <a:ext cx="1690687" cy="938213"/>
          </p:xfrm>
          <a:graphic>
            <a:graphicData uri="http://schemas.openxmlformats.org/presentationml/2006/ole">
              <mc:AlternateContent xmlns:mc="http://schemas.openxmlformats.org/markup-compatibility/2006">
                <mc:Choice xmlns:v="urn:schemas-microsoft-com:vml" Requires="v">
                  <p:oleObj name="Equation" r:id="rId6" imgW="711000" imgH="393480" progId="Equation.3">
                    <p:embed/>
                  </p:oleObj>
                </mc:Choice>
                <mc:Fallback>
                  <p:oleObj name="Equation" r:id="rId6" imgW="71100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60234" y="1389373"/>
                          <a:ext cx="1690687" cy="9382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14" name="Object 13"/>
            <p:cNvGraphicFramePr>
              <a:graphicFrameLocks noChangeAspect="1"/>
            </p:cNvGraphicFramePr>
            <p:nvPr/>
          </p:nvGraphicFramePr>
          <p:xfrm>
            <a:off x="5775119" y="1389373"/>
            <a:ext cx="2239963" cy="830263"/>
          </p:xfrm>
          <a:graphic>
            <a:graphicData uri="http://schemas.openxmlformats.org/presentationml/2006/ole">
              <mc:AlternateContent xmlns:mc="http://schemas.openxmlformats.org/markup-compatibility/2006">
                <mc:Choice xmlns:v="urn:schemas-microsoft-com:vml" Requires="v">
                  <p:oleObj name="Equation" r:id="rId8" imgW="1066680" imgH="393480" progId="Equation.3">
                    <p:embed/>
                  </p:oleObj>
                </mc:Choice>
                <mc:Fallback>
                  <p:oleObj name="Equation" r:id="rId8" imgW="106668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75119" y="1389373"/>
                          <a:ext cx="2239963" cy="8302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15" name="Rektangel 16"/>
            <p:cNvSpPr/>
            <p:nvPr/>
          </p:nvSpPr>
          <p:spPr>
            <a:xfrm>
              <a:off x="186425" y="1447800"/>
              <a:ext cx="2002471" cy="523220"/>
            </a:xfrm>
            <a:prstGeom prst="rect">
              <a:avLst/>
            </a:prstGeom>
          </p:spPr>
          <p:txBody>
            <a:bodyPr wrap="none">
              <a:spAutoFit/>
            </a:bodyPr>
            <a:lstStyle/>
            <a:p>
              <a:r>
                <a:rPr lang="en-US" sz="2800" b="1" dirty="0" err="1">
                  <a:solidFill>
                    <a:srgbClr val="00FF99"/>
                  </a:solidFill>
                  <a:latin typeface="Arial" pitchFamily="34" charset="0"/>
                  <a:cs typeface="Arial" pitchFamily="34" charset="0"/>
                </a:rPr>
                <a:t>Semibatch</a:t>
              </a:r>
              <a:endParaRPr lang="sv-SE" sz="2800" b="1" dirty="0">
                <a:ln w="12700">
                  <a:solidFill>
                    <a:srgbClr val="000000">
                      <a:satMod val="155000"/>
                    </a:srgbClr>
                  </a:solidFill>
                  <a:prstDash val="solid"/>
                </a:ln>
                <a:solidFill>
                  <a:schemeClr val="accent6">
                    <a:lumMod val="75000"/>
                  </a:schemeClr>
                </a:solidFill>
                <a:effectLst>
                  <a:outerShdw blurRad="41275" dist="20320" dir="1800000" algn="tl" rotWithShape="0">
                    <a:srgbClr val="000000">
                      <a:alpha val="40000"/>
                    </a:srgbClr>
                  </a:outerShdw>
                </a:effectLst>
                <a:latin typeface="Arial" pitchFamily="34" charset="0"/>
                <a:ea typeface="+mj-ea"/>
                <a:cs typeface="Arial" pitchFamily="34" charset="0"/>
              </a:endParaRPr>
            </a:p>
          </p:txBody>
        </p:sp>
      </p:grpSp>
      <p:graphicFrame>
        <p:nvGraphicFramePr>
          <p:cNvPr id="16" name="Object 4"/>
          <p:cNvGraphicFramePr>
            <a:graphicFrameLocks noChangeAspect="1"/>
          </p:cNvGraphicFramePr>
          <p:nvPr>
            <p:extLst>
              <p:ext uri="{D42A27DB-BD31-4B8C-83A1-F6EECF244321}">
                <p14:modId xmlns:p14="http://schemas.microsoft.com/office/powerpoint/2010/main" val="97636006"/>
              </p:ext>
            </p:extLst>
          </p:nvPr>
        </p:nvGraphicFramePr>
        <p:xfrm>
          <a:off x="2720851" y="4795043"/>
          <a:ext cx="2476500" cy="938213"/>
        </p:xfrm>
        <a:graphic>
          <a:graphicData uri="http://schemas.openxmlformats.org/presentationml/2006/ole">
            <mc:AlternateContent xmlns:mc="http://schemas.openxmlformats.org/markup-compatibility/2006">
              <mc:Choice xmlns:v="urn:schemas-microsoft-com:vml" Requires="v">
                <p:oleObj name="Equation" r:id="rId10" imgW="1041120" imgH="393480" progId="Equation.3">
                  <p:embed/>
                </p:oleObj>
              </mc:Choice>
              <mc:Fallback>
                <p:oleObj name="Equation" r:id="rId10" imgW="1041120" imgH="393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20851" y="4795043"/>
                        <a:ext cx="2476500" cy="93821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17" name="Object 13"/>
          <p:cNvGraphicFramePr>
            <a:graphicFrameLocks noChangeAspect="1"/>
          </p:cNvGraphicFramePr>
          <p:nvPr>
            <p:extLst>
              <p:ext uri="{D42A27DB-BD31-4B8C-83A1-F6EECF244321}">
                <p14:modId xmlns:p14="http://schemas.microsoft.com/office/powerpoint/2010/main" val="1193100396"/>
              </p:ext>
            </p:extLst>
          </p:nvPr>
        </p:nvGraphicFramePr>
        <p:xfrm>
          <a:off x="5622801" y="4879975"/>
          <a:ext cx="3173413" cy="830263"/>
        </p:xfrm>
        <a:graphic>
          <a:graphicData uri="http://schemas.openxmlformats.org/presentationml/2006/ole">
            <mc:AlternateContent xmlns:mc="http://schemas.openxmlformats.org/markup-compatibility/2006">
              <mc:Choice xmlns:v="urn:schemas-microsoft-com:vml" Requires="v">
                <p:oleObj name="Equation" r:id="rId12" imgW="1511280" imgH="393480" progId="Equation.3">
                  <p:embed/>
                </p:oleObj>
              </mc:Choice>
              <mc:Fallback>
                <p:oleObj name="Equation" r:id="rId12" imgW="1511280" imgH="393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22801" y="4879975"/>
                        <a:ext cx="3173413" cy="83026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457850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Reactor </a:t>
            </a:r>
            <a:r>
              <a:rPr lang="en-US" b="1" dirty="0">
                <a:solidFill>
                  <a:srgbClr val="FFC000"/>
                </a:solidFill>
                <a:latin typeface="Arial" pitchFamily="34" charset="0"/>
                <a:cs typeface="Arial" pitchFamily="34" charset="0"/>
              </a:rPr>
              <a:t>Mole Balance </a:t>
            </a:r>
            <a:r>
              <a:rPr lang="en-US" dirty="0"/>
              <a:t>Summary</a:t>
            </a:r>
          </a:p>
        </p:txBody>
      </p:sp>
      <p:sp>
        <p:nvSpPr>
          <p:cNvPr id="3" name="Slide Number Placeholder 2"/>
          <p:cNvSpPr>
            <a:spLocks noGrp="1"/>
          </p:cNvSpPr>
          <p:nvPr>
            <p:ph type="sldNum" sz="quarter" idx="12"/>
          </p:nvPr>
        </p:nvSpPr>
        <p:spPr/>
        <p:txBody>
          <a:bodyPr/>
          <a:lstStyle/>
          <a:p>
            <a:fld id="{7E8078BA-47AF-BA4B-9ED3-ACB5F50E2099}" type="slidenum">
              <a:rPr lang="sv-SE" smtClean="0"/>
              <a:pPr/>
              <a:t>6</a:t>
            </a:fld>
            <a:endParaRPr lang="sv-SE"/>
          </a:p>
        </p:txBody>
      </p:sp>
      <p:graphicFrame>
        <p:nvGraphicFramePr>
          <p:cNvPr id="5" name="Tabell 4"/>
          <p:cNvGraphicFramePr>
            <a:graphicFrameLocks noGrp="1"/>
          </p:cNvGraphicFramePr>
          <p:nvPr>
            <p:extLst>
              <p:ext uri="{D42A27DB-BD31-4B8C-83A1-F6EECF244321}">
                <p14:modId xmlns:p14="http://schemas.microsoft.com/office/powerpoint/2010/main" val="2310595350"/>
              </p:ext>
            </p:extLst>
          </p:nvPr>
        </p:nvGraphicFramePr>
        <p:xfrm>
          <a:off x="535697" y="1463148"/>
          <a:ext cx="8427205" cy="4767708"/>
        </p:xfrm>
        <a:graphic>
          <a:graphicData uri="http://schemas.openxmlformats.org/drawingml/2006/table">
            <a:tbl>
              <a:tblPr firstRow="1" bandRow="1">
                <a:tableStyleId>{2D5ABB26-0587-4C30-8999-92F81FD0307C}</a:tableStyleId>
              </a:tblPr>
              <a:tblGrid>
                <a:gridCol w="2332586">
                  <a:extLst>
                    <a:ext uri="{9D8B030D-6E8A-4147-A177-3AD203B41FA5}">
                      <a16:colId xmlns:a16="http://schemas.microsoft.com/office/drawing/2014/main" val="20000"/>
                    </a:ext>
                  </a:extLst>
                </a:gridCol>
                <a:gridCol w="2533279">
                  <a:extLst>
                    <a:ext uri="{9D8B030D-6E8A-4147-A177-3AD203B41FA5}">
                      <a16:colId xmlns:a16="http://schemas.microsoft.com/office/drawing/2014/main" val="20001"/>
                    </a:ext>
                  </a:extLst>
                </a:gridCol>
                <a:gridCol w="3561340">
                  <a:extLst>
                    <a:ext uri="{9D8B030D-6E8A-4147-A177-3AD203B41FA5}">
                      <a16:colId xmlns:a16="http://schemas.microsoft.com/office/drawing/2014/main" val="20002"/>
                    </a:ext>
                  </a:extLst>
                </a:gridCol>
              </a:tblGrid>
              <a:tr h="406398">
                <a:tc>
                  <a:txBody>
                    <a:bodyPr/>
                    <a:lstStyle/>
                    <a:p>
                      <a:pPr algn="ctr"/>
                      <a:r>
                        <a:rPr lang="sv-SE" sz="2600" b="0" u="sng" dirty="0" err="1">
                          <a:latin typeface="Arial" pitchFamily="34" charset="0"/>
                          <a:cs typeface="Arial" pitchFamily="34" charset="0"/>
                        </a:rPr>
                        <a:t>Reactor</a:t>
                      </a:r>
                      <a:r>
                        <a:rPr lang="sv-SE" sz="2600" b="0" u="sng" dirty="0">
                          <a:latin typeface="Arial" pitchFamily="34" charset="0"/>
                          <a:cs typeface="Arial" pitchFamily="34" charset="0"/>
                        </a:rPr>
                        <a:t> </a:t>
                      </a:r>
                      <a:r>
                        <a:rPr lang="sv-SE" sz="2600" b="0" u="sng" dirty="0" err="1">
                          <a:latin typeface="Arial" pitchFamily="34" charset="0"/>
                          <a:cs typeface="Arial" pitchFamily="34" charset="0"/>
                        </a:rPr>
                        <a:t>Type</a:t>
                      </a:r>
                      <a:endParaRPr lang="sv-SE" sz="2600" b="0" u="sng" dirty="0">
                        <a:latin typeface="Arial" pitchFamily="34" charset="0"/>
                        <a:cs typeface="Arial" pitchFamily="34" charset="0"/>
                      </a:endParaRPr>
                    </a:p>
                    <a:p>
                      <a:pPr algn="ctr"/>
                      <a:endParaRPr lang="sv-SE" sz="2600" b="0" u="sng" dirty="0">
                        <a:latin typeface="Arial" pitchFamily="34" charset="0"/>
                        <a:cs typeface="Arial" pitchFamily="34" charset="0"/>
                      </a:endParaRPr>
                    </a:p>
                  </a:txBody>
                  <a:tcPr marL="85555" marR="85555" marT="42778" marB="42778">
                    <a:lnL>
                      <a:noFill/>
                    </a:lnL>
                    <a:lnR>
                      <a:noFill/>
                    </a:lnR>
                    <a:lnT>
                      <a:noFill/>
                    </a:lnT>
                    <a:lnB>
                      <a:noFill/>
                    </a:lnB>
                    <a:lnTlToBr w="12700" cmpd="sng">
                      <a:noFill/>
                      <a:prstDash val="solid"/>
                    </a:lnTlToBr>
                    <a:lnBlToTr w="12700" cmpd="sng">
                      <a:noFill/>
                      <a:prstDash val="solid"/>
                    </a:lnBlToTr>
                  </a:tcPr>
                </a:tc>
                <a:tc>
                  <a:txBody>
                    <a:bodyPr/>
                    <a:lstStyle/>
                    <a:p>
                      <a:pPr algn="ctr"/>
                      <a:r>
                        <a:rPr lang="en-US" sz="2800" b="0" dirty="0">
                          <a:solidFill>
                            <a:schemeClr val="accent6">
                              <a:lumMod val="75000"/>
                            </a:schemeClr>
                          </a:solidFill>
                          <a:latin typeface="Arial" pitchFamily="34" charset="0"/>
                          <a:cs typeface="Arial" pitchFamily="34" charset="0"/>
                        </a:rPr>
                        <a:t>Gas Phase</a:t>
                      </a:r>
                      <a:endParaRPr lang="sv-SE" sz="2600" b="0" u="sng" dirty="0">
                        <a:latin typeface="Arial" pitchFamily="34" charset="0"/>
                        <a:cs typeface="Arial" pitchFamily="34" charset="0"/>
                      </a:endParaRPr>
                    </a:p>
                  </a:txBody>
                  <a:tcPr marL="85555" marR="85555" marT="42778" marB="42778">
                    <a:lnL>
                      <a:noFill/>
                    </a:lnL>
                    <a:lnR>
                      <a:noFill/>
                    </a:lnR>
                    <a:lnT>
                      <a:noFill/>
                    </a:lnT>
                    <a:lnB>
                      <a:noFill/>
                    </a:lnB>
                    <a:lnTlToBr w="12700" cmpd="sng">
                      <a:noFill/>
                      <a:prstDash val="solid"/>
                    </a:lnTlToBr>
                    <a:lnBlToTr w="12700" cmpd="sng">
                      <a:noFill/>
                      <a:prstDash val="solid"/>
                    </a:lnBlToTr>
                  </a:tcPr>
                </a:tc>
                <a:tc>
                  <a:txBody>
                    <a:bodyPr/>
                    <a:lstStyle/>
                    <a:p>
                      <a:r>
                        <a:rPr lang="en-US" sz="2800" b="0" dirty="0">
                          <a:solidFill>
                            <a:srgbClr val="0070C0"/>
                          </a:solidFill>
                          <a:latin typeface="Arial" pitchFamily="34" charset="0"/>
                          <a:cs typeface="Arial" pitchFamily="34" charset="0"/>
                        </a:rPr>
                        <a:t>Liquid Phase</a:t>
                      </a:r>
                      <a:endParaRPr lang="en-US" sz="2800" b="0" dirty="0"/>
                    </a:p>
                  </a:txBody>
                  <a:tcPr marL="85555" marR="85555" marT="42778" marB="42778">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861435">
                <a:tc>
                  <a:txBody>
                    <a:bodyPr/>
                    <a:lstStyle/>
                    <a:p>
                      <a:endParaRPr kumimoji="0" lang="sv-SE" sz="3600" b="1" kern="1200" dirty="0">
                        <a:ln w="12700">
                          <a:solidFill>
                            <a:srgbClr val="000000">
                              <a:satMod val="155000"/>
                            </a:srgbClr>
                          </a:solidFill>
                          <a:prstDash val="solid"/>
                        </a:ln>
                        <a:solidFill>
                          <a:prstClr val="black"/>
                        </a:solidFill>
                        <a:effectLst>
                          <a:outerShdw blurRad="41275" dist="20320" dir="1800000" algn="tl" rotWithShape="0">
                            <a:srgbClr val="000000">
                              <a:alpha val="40000"/>
                            </a:srgbClr>
                          </a:outerShdw>
                        </a:effectLst>
                        <a:latin typeface="+mn-lt"/>
                        <a:ea typeface="+mj-ea"/>
                        <a:cs typeface="+mj-cs"/>
                      </a:endParaRPr>
                    </a:p>
                    <a:p>
                      <a:endParaRPr lang="sv-SE" sz="2600" dirty="0"/>
                    </a:p>
                    <a:p>
                      <a:endParaRPr lang="sv-SE" sz="2600" dirty="0"/>
                    </a:p>
                    <a:p>
                      <a:endParaRPr lang="sv-SE" sz="2600" dirty="0"/>
                    </a:p>
                  </a:txBody>
                  <a:tcPr marL="85555" marR="85555" marT="42778" marB="42778">
                    <a:lnL>
                      <a:noFill/>
                    </a:lnL>
                    <a:lnR>
                      <a:noFill/>
                    </a:lnR>
                    <a:lnT>
                      <a:noFill/>
                    </a:lnT>
                    <a:lnB>
                      <a:noFill/>
                    </a:lnB>
                    <a:lnTlToBr w="12700" cmpd="sng">
                      <a:noFill/>
                      <a:prstDash val="solid"/>
                    </a:lnTlToBr>
                    <a:lnBlToTr w="12700" cmpd="sng">
                      <a:noFill/>
                      <a:prstDash val="solid"/>
                    </a:lnBlToTr>
                  </a:tcPr>
                </a:tc>
                <a:tc>
                  <a:txBody>
                    <a:bodyPr/>
                    <a:lstStyle/>
                    <a:p>
                      <a:endParaRPr lang="sv-SE" sz="2600" dirty="0"/>
                    </a:p>
                  </a:txBody>
                  <a:tcPr marL="85555" marR="85555" marT="42778" marB="42778">
                    <a:lnL>
                      <a:noFill/>
                    </a:lnL>
                    <a:lnR>
                      <a:noFill/>
                    </a:lnR>
                    <a:lnT>
                      <a:noFill/>
                    </a:lnT>
                    <a:lnB>
                      <a:noFill/>
                    </a:lnB>
                    <a:lnTlToBr w="12700" cmpd="sng">
                      <a:noFill/>
                      <a:prstDash val="solid"/>
                    </a:lnTlToBr>
                    <a:lnBlToTr w="12700" cmpd="sng">
                      <a:noFill/>
                      <a:prstDash val="solid"/>
                    </a:lnBlToTr>
                  </a:tcPr>
                </a:tc>
                <a:tc>
                  <a:txBody>
                    <a:bodyPr/>
                    <a:lstStyle/>
                    <a:p>
                      <a:endParaRPr lang="sv-SE" sz="2600" dirty="0"/>
                    </a:p>
                  </a:txBody>
                  <a:tcPr marL="85555" marR="85555" marT="42778" marB="42778">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861435">
                <a:tc>
                  <a:txBody>
                    <a:bodyPr/>
                    <a:lstStyle/>
                    <a:p>
                      <a:endParaRPr lang="sv-SE" sz="2600" dirty="0"/>
                    </a:p>
                    <a:p>
                      <a:endParaRPr lang="sv-SE" sz="2600" dirty="0"/>
                    </a:p>
                    <a:p>
                      <a:endParaRPr lang="sv-SE" sz="2600" dirty="0"/>
                    </a:p>
                    <a:p>
                      <a:endParaRPr lang="sv-SE" sz="2600" dirty="0"/>
                    </a:p>
                    <a:p>
                      <a:endParaRPr lang="sv-SE" sz="2600" dirty="0"/>
                    </a:p>
                  </a:txBody>
                  <a:tcPr marL="85555" marR="85555" marT="42778" marB="42778">
                    <a:lnL>
                      <a:noFill/>
                    </a:lnL>
                    <a:lnR>
                      <a:noFill/>
                    </a:lnR>
                    <a:lnT>
                      <a:noFill/>
                    </a:lnT>
                    <a:lnB>
                      <a:noFill/>
                    </a:lnB>
                    <a:lnTlToBr w="12700" cmpd="sng">
                      <a:noFill/>
                      <a:prstDash val="solid"/>
                    </a:lnTlToBr>
                    <a:lnBlToTr w="12700" cmpd="sng">
                      <a:noFill/>
                      <a:prstDash val="solid"/>
                    </a:lnBlToTr>
                  </a:tcPr>
                </a:tc>
                <a:tc>
                  <a:txBody>
                    <a:bodyPr/>
                    <a:lstStyle/>
                    <a:p>
                      <a:endParaRPr lang="sv-SE" sz="2600" dirty="0"/>
                    </a:p>
                  </a:txBody>
                  <a:tcPr marL="85555" marR="85555" marT="42778" marB="42778">
                    <a:lnL>
                      <a:noFill/>
                    </a:lnL>
                    <a:lnR>
                      <a:noFill/>
                    </a:lnR>
                    <a:lnT>
                      <a:noFill/>
                    </a:lnT>
                    <a:lnB>
                      <a:noFill/>
                    </a:lnB>
                    <a:lnTlToBr w="12700" cmpd="sng">
                      <a:noFill/>
                      <a:prstDash val="solid"/>
                    </a:lnTlToBr>
                    <a:lnBlToTr w="12700" cmpd="sng">
                      <a:noFill/>
                      <a:prstDash val="solid"/>
                    </a:lnBlToTr>
                  </a:tcPr>
                </a:tc>
                <a:tc>
                  <a:txBody>
                    <a:bodyPr/>
                    <a:lstStyle/>
                    <a:p>
                      <a:endParaRPr lang="sv-SE" sz="2600" dirty="0"/>
                    </a:p>
                  </a:txBody>
                  <a:tcPr marL="85555" marR="85555" marT="42778" marB="42778">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33" name="Grupp 19"/>
          <p:cNvGrpSpPr/>
          <p:nvPr/>
        </p:nvGrpSpPr>
        <p:grpSpPr>
          <a:xfrm>
            <a:off x="949120" y="2281238"/>
            <a:ext cx="6935248" cy="923925"/>
            <a:chOff x="474457" y="1334565"/>
            <a:chExt cx="6935248" cy="923925"/>
          </a:xfrm>
        </p:grpSpPr>
        <p:graphicFrame>
          <p:nvGraphicFramePr>
            <p:cNvPr id="34" name="Object 4"/>
            <p:cNvGraphicFramePr>
              <a:graphicFrameLocks noChangeAspect="1"/>
            </p:cNvGraphicFramePr>
            <p:nvPr>
              <p:extLst>
                <p:ext uri="{D42A27DB-BD31-4B8C-83A1-F6EECF244321}">
                  <p14:modId xmlns:p14="http://schemas.microsoft.com/office/powerpoint/2010/main" val="797395239"/>
                </p:ext>
              </p:extLst>
            </p:nvPr>
          </p:nvGraphicFramePr>
          <p:xfrm>
            <a:off x="2804343" y="1344090"/>
            <a:ext cx="1797050" cy="914400"/>
          </p:xfrm>
          <a:graphic>
            <a:graphicData uri="http://schemas.openxmlformats.org/presentationml/2006/ole">
              <mc:AlternateContent xmlns:mc="http://schemas.openxmlformats.org/markup-compatibility/2006">
                <mc:Choice xmlns:v="urn:schemas-microsoft-com:vml" Requires="v">
                  <p:oleObj name="Equation" r:id="rId2" imgW="850680" imgH="431640" progId="Equation.3">
                    <p:embed/>
                  </p:oleObj>
                </mc:Choice>
                <mc:Fallback>
                  <p:oleObj name="Equation" r:id="rId2" imgW="850680" imgH="4316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04343" y="1344090"/>
                          <a:ext cx="1797050" cy="914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35" name="Object 13"/>
            <p:cNvGraphicFramePr>
              <a:graphicFrameLocks noChangeAspect="1"/>
            </p:cNvGraphicFramePr>
            <p:nvPr>
              <p:extLst>
                <p:ext uri="{D42A27DB-BD31-4B8C-83A1-F6EECF244321}">
                  <p14:modId xmlns:p14="http://schemas.microsoft.com/office/powerpoint/2010/main" val="3197901715"/>
                </p:ext>
              </p:extLst>
            </p:nvPr>
          </p:nvGraphicFramePr>
          <p:xfrm>
            <a:off x="5084018" y="1334565"/>
            <a:ext cx="2325687" cy="911225"/>
          </p:xfrm>
          <a:graphic>
            <a:graphicData uri="http://schemas.openxmlformats.org/presentationml/2006/ole">
              <mc:AlternateContent xmlns:mc="http://schemas.openxmlformats.org/markup-compatibility/2006">
                <mc:Choice xmlns:v="urn:schemas-microsoft-com:vml" Requires="v">
                  <p:oleObj name="Equation" r:id="rId4" imgW="1104840" imgH="431640" progId="Equation.3">
                    <p:embed/>
                  </p:oleObj>
                </mc:Choice>
                <mc:Fallback>
                  <p:oleObj name="Equation" r:id="rId4" imgW="1104840" imgH="43164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84018" y="1334565"/>
                          <a:ext cx="2325687" cy="91122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36" name="Rektangel 16"/>
            <p:cNvSpPr/>
            <p:nvPr/>
          </p:nvSpPr>
          <p:spPr>
            <a:xfrm>
              <a:off x="474457" y="1447800"/>
              <a:ext cx="1162498" cy="523220"/>
            </a:xfrm>
            <a:prstGeom prst="rect">
              <a:avLst/>
            </a:prstGeom>
          </p:spPr>
          <p:txBody>
            <a:bodyPr wrap="none">
              <a:spAutoFit/>
            </a:bodyPr>
            <a:lstStyle/>
            <a:p>
              <a:r>
                <a:rPr lang="en-US" sz="2800" dirty="0">
                  <a:solidFill>
                    <a:srgbClr val="FF0000"/>
                  </a:solidFill>
                  <a:latin typeface="Arial" pitchFamily="34" charset="0"/>
                  <a:cs typeface="Arial" pitchFamily="34" charset="0"/>
                </a:rPr>
                <a:t>CSTR</a:t>
              </a:r>
              <a:endParaRPr lang="sv-SE" sz="3600" b="1" dirty="0">
                <a:ln w="12700">
                  <a:solidFill>
                    <a:srgbClr val="000000">
                      <a:satMod val="155000"/>
                    </a:srgbClr>
                  </a:solidFill>
                  <a:prstDash val="solid"/>
                </a:ln>
                <a:solidFill>
                  <a:srgbClr val="FF0000"/>
                </a:solidFill>
                <a:effectLst>
                  <a:outerShdw blurRad="41275" dist="20320" dir="1800000" algn="tl" rotWithShape="0">
                    <a:srgbClr val="000000">
                      <a:alpha val="40000"/>
                    </a:srgbClr>
                  </a:outerShdw>
                </a:effectLst>
                <a:latin typeface="Arial" pitchFamily="34" charset="0"/>
                <a:ea typeface="+mj-ea"/>
                <a:cs typeface="Arial" pitchFamily="34" charset="0"/>
              </a:endParaRPr>
            </a:p>
          </p:txBody>
        </p:sp>
      </p:grpSp>
      <p:grpSp>
        <p:nvGrpSpPr>
          <p:cNvPr id="37" name="Grupp 20"/>
          <p:cNvGrpSpPr/>
          <p:nvPr/>
        </p:nvGrpSpPr>
        <p:grpSpPr>
          <a:xfrm>
            <a:off x="949120" y="3501008"/>
            <a:ext cx="6359184" cy="908050"/>
            <a:chOff x="474457" y="2661285"/>
            <a:chExt cx="6359184" cy="922239"/>
          </a:xfrm>
        </p:grpSpPr>
        <p:graphicFrame>
          <p:nvGraphicFramePr>
            <p:cNvPr id="38" name="Object 14"/>
            <p:cNvGraphicFramePr>
              <a:graphicFrameLocks noChangeAspect="1"/>
            </p:cNvGraphicFramePr>
            <p:nvPr>
              <p:extLst>
                <p:ext uri="{D42A27DB-BD31-4B8C-83A1-F6EECF244321}">
                  <p14:modId xmlns:p14="http://schemas.microsoft.com/office/powerpoint/2010/main" val="958499461"/>
                </p:ext>
              </p:extLst>
            </p:nvPr>
          </p:nvGraphicFramePr>
          <p:xfrm>
            <a:off x="5077866" y="2661285"/>
            <a:ext cx="1755775" cy="922239"/>
          </p:xfrm>
          <a:graphic>
            <a:graphicData uri="http://schemas.openxmlformats.org/presentationml/2006/ole">
              <mc:AlternateContent xmlns:mc="http://schemas.openxmlformats.org/markup-compatibility/2006">
                <mc:Choice xmlns:v="urn:schemas-microsoft-com:vml" Requires="v">
                  <p:oleObj name="Equation" r:id="rId6" imgW="749160" imgH="393480" progId="Equation.3">
                    <p:embed/>
                  </p:oleObj>
                </mc:Choice>
                <mc:Fallback>
                  <p:oleObj name="Equation" r:id="rId6" imgW="749160" imgH="393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77866" y="2661285"/>
                          <a:ext cx="1755775" cy="922239"/>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39" name="Object 16"/>
            <p:cNvGraphicFramePr>
              <a:graphicFrameLocks noChangeAspect="1"/>
            </p:cNvGraphicFramePr>
            <p:nvPr>
              <p:extLst>
                <p:ext uri="{D42A27DB-BD31-4B8C-83A1-F6EECF244321}">
                  <p14:modId xmlns:p14="http://schemas.microsoft.com/office/powerpoint/2010/main" val="3777275053"/>
                </p:ext>
              </p:extLst>
            </p:nvPr>
          </p:nvGraphicFramePr>
          <p:xfrm>
            <a:off x="2772473" y="2669124"/>
            <a:ext cx="1324864" cy="914400"/>
          </p:xfrm>
          <a:graphic>
            <a:graphicData uri="http://schemas.openxmlformats.org/presentationml/2006/ole">
              <mc:AlternateContent xmlns:mc="http://schemas.openxmlformats.org/markup-compatibility/2006">
                <mc:Choice xmlns:v="urn:schemas-microsoft-com:vml" Requires="v">
                  <p:oleObj name="Equation" r:id="rId8" imgW="571320" imgH="393480" progId="Equation.3">
                    <p:embed/>
                  </p:oleObj>
                </mc:Choice>
                <mc:Fallback>
                  <p:oleObj name="Equation" r:id="rId8" imgW="571320" imgH="393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72473" y="2669124"/>
                          <a:ext cx="1324864" cy="914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40" name="Rektangel 17"/>
            <p:cNvSpPr/>
            <p:nvPr/>
          </p:nvSpPr>
          <p:spPr>
            <a:xfrm>
              <a:off x="474457" y="2751891"/>
              <a:ext cx="902811" cy="531396"/>
            </a:xfrm>
            <a:prstGeom prst="rect">
              <a:avLst/>
            </a:prstGeom>
          </p:spPr>
          <p:txBody>
            <a:bodyPr wrap="none">
              <a:spAutoFit/>
            </a:bodyPr>
            <a:lstStyle/>
            <a:p>
              <a:r>
                <a:rPr lang="en-US" sz="2800" dirty="0">
                  <a:solidFill>
                    <a:srgbClr val="FF00FF"/>
                  </a:solidFill>
                  <a:latin typeface="Arial" pitchFamily="34" charset="0"/>
                  <a:cs typeface="Arial" pitchFamily="34" charset="0"/>
                </a:rPr>
                <a:t>PFR</a:t>
              </a:r>
              <a:endParaRPr lang="sv-SE" sz="3600" b="1" dirty="0">
                <a:ln w="12700">
                  <a:solidFill>
                    <a:srgbClr val="000000">
                      <a:satMod val="155000"/>
                    </a:srgbClr>
                  </a:solidFill>
                  <a:prstDash val="solid"/>
                </a:ln>
                <a:solidFill>
                  <a:srgbClr val="7030A0"/>
                </a:solidFill>
                <a:effectLst>
                  <a:outerShdw blurRad="41275" dist="20320" dir="1800000" algn="tl" rotWithShape="0">
                    <a:srgbClr val="000000">
                      <a:alpha val="40000"/>
                    </a:srgbClr>
                  </a:outerShdw>
                </a:effectLst>
                <a:latin typeface="Arial" pitchFamily="34" charset="0"/>
                <a:ea typeface="+mj-ea"/>
                <a:cs typeface="Arial" pitchFamily="34" charset="0"/>
              </a:endParaRPr>
            </a:p>
          </p:txBody>
        </p:sp>
      </p:grpSp>
      <p:grpSp>
        <p:nvGrpSpPr>
          <p:cNvPr id="41" name="Grupp 21"/>
          <p:cNvGrpSpPr/>
          <p:nvPr/>
        </p:nvGrpSpPr>
        <p:grpSpPr>
          <a:xfrm>
            <a:off x="931863" y="4797152"/>
            <a:ext cx="6376441" cy="922337"/>
            <a:chOff x="457200" y="3880917"/>
            <a:chExt cx="6376441" cy="922337"/>
          </a:xfrm>
        </p:grpSpPr>
        <p:graphicFrame>
          <p:nvGraphicFramePr>
            <p:cNvPr id="42" name="Object 15"/>
            <p:cNvGraphicFramePr>
              <a:graphicFrameLocks noChangeAspect="1"/>
            </p:cNvGraphicFramePr>
            <p:nvPr>
              <p:extLst>
                <p:ext uri="{D42A27DB-BD31-4B8C-83A1-F6EECF244321}">
                  <p14:modId xmlns:p14="http://schemas.microsoft.com/office/powerpoint/2010/main" val="533779165"/>
                </p:ext>
              </p:extLst>
            </p:nvPr>
          </p:nvGraphicFramePr>
          <p:xfrm>
            <a:off x="5092154" y="3888854"/>
            <a:ext cx="1741487" cy="914400"/>
          </p:xfrm>
          <a:graphic>
            <a:graphicData uri="http://schemas.openxmlformats.org/presentationml/2006/ole">
              <mc:AlternateContent xmlns:mc="http://schemas.openxmlformats.org/markup-compatibility/2006">
                <mc:Choice xmlns:v="urn:schemas-microsoft-com:vml" Requires="v">
                  <p:oleObj name="Equation" r:id="rId10" imgW="749160" imgH="393480" progId="Equation.3">
                    <p:embed/>
                  </p:oleObj>
                </mc:Choice>
                <mc:Fallback>
                  <p:oleObj name="Equation" r:id="rId10" imgW="749160" imgH="39348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92154" y="3888854"/>
                          <a:ext cx="1741487" cy="914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43" name="Object 17"/>
            <p:cNvGraphicFramePr>
              <a:graphicFrameLocks noChangeAspect="1"/>
            </p:cNvGraphicFramePr>
            <p:nvPr>
              <p:extLst>
                <p:ext uri="{D42A27DB-BD31-4B8C-83A1-F6EECF244321}">
                  <p14:modId xmlns:p14="http://schemas.microsoft.com/office/powerpoint/2010/main" val="1812716560"/>
                </p:ext>
              </p:extLst>
            </p:nvPr>
          </p:nvGraphicFramePr>
          <p:xfrm>
            <a:off x="2729185" y="3880917"/>
            <a:ext cx="1324349" cy="914400"/>
          </p:xfrm>
          <a:graphic>
            <a:graphicData uri="http://schemas.openxmlformats.org/presentationml/2006/ole">
              <mc:AlternateContent xmlns:mc="http://schemas.openxmlformats.org/markup-compatibility/2006">
                <mc:Choice xmlns:v="urn:schemas-microsoft-com:vml" Requires="v">
                  <p:oleObj name="Equation" r:id="rId12" imgW="571320" imgH="393480" progId="Equation.3">
                    <p:embed/>
                  </p:oleObj>
                </mc:Choice>
                <mc:Fallback>
                  <p:oleObj name="Equation" r:id="rId12" imgW="571320" imgH="39348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29185" y="3880917"/>
                          <a:ext cx="1324349" cy="914400"/>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sp>
          <p:nvSpPr>
            <p:cNvPr id="44" name="Rektangel 18"/>
            <p:cNvSpPr/>
            <p:nvPr/>
          </p:nvSpPr>
          <p:spPr>
            <a:xfrm>
              <a:off x="457200" y="4119196"/>
              <a:ext cx="922047" cy="523220"/>
            </a:xfrm>
            <a:prstGeom prst="rect">
              <a:avLst/>
            </a:prstGeom>
          </p:spPr>
          <p:txBody>
            <a:bodyPr wrap="none">
              <a:spAutoFit/>
            </a:bodyPr>
            <a:lstStyle/>
            <a:p>
              <a:r>
                <a:rPr lang="en-US" sz="2800" dirty="0">
                  <a:solidFill>
                    <a:srgbClr val="00B050"/>
                  </a:solidFill>
                  <a:latin typeface="Arial" pitchFamily="34" charset="0"/>
                  <a:cs typeface="Arial" pitchFamily="34" charset="0"/>
                </a:rPr>
                <a:t>PBR</a:t>
              </a:r>
              <a:endParaRPr lang="sv-SE" sz="3600" b="1" dirty="0">
                <a:ln w="12700">
                  <a:solidFill>
                    <a:srgbClr val="000000">
                      <a:satMod val="155000"/>
                    </a:srgbClr>
                  </a:solidFill>
                  <a:prstDash val="solid"/>
                </a:ln>
                <a:solidFill>
                  <a:srgbClr val="00B050"/>
                </a:solidFill>
                <a:effectLst>
                  <a:outerShdw blurRad="41275" dist="20320" dir="1800000" algn="tl" rotWithShape="0">
                    <a:srgbClr val="000000">
                      <a:alpha val="40000"/>
                    </a:srgbClr>
                  </a:outerShdw>
                </a:effectLst>
                <a:latin typeface="Arial" pitchFamily="34" charset="0"/>
                <a:ea typeface="+mj-ea"/>
                <a:cs typeface="Arial" pitchFamily="34" charset="0"/>
              </a:endParaRPr>
            </a:p>
          </p:txBody>
        </p:sp>
      </p:grpSp>
      <p:sp>
        <p:nvSpPr>
          <p:cNvPr id="45" name="Rektangel 20"/>
          <p:cNvSpPr/>
          <p:nvPr/>
        </p:nvSpPr>
        <p:spPr>
          <a:xfrm>
            <a:off x="827584" y="5949280"/>
            <a:ext cx="8997695" cy="461665"/>
          </a:xfrm>
          <a:prstGeom prst="rect">
            <a:avLst/>
          </a:prstGeom>
        </p:spPr>
        <p:txBody>
          <a:bodyPr wrap="square">
            <a:spAutoFit/>
          </a:bodyPr>
          <a:lstStyle/>
          <a:p>
            <a:r>
              <a:rPr lang="sv-SE" sz="2000" b="1" dirty="0">
                <a:latin typeface="Arial" pitchFamily="34" charset="0"/>
                <a:cs typeface="Arial" pitchFamily="34" charset="0"/>
              </a:rPr>
              <a:t>Note:</a:t>
            </a:r>
            <a:r>
              <a:rPr lang="sv-SE" sz="2000" dirty="0">
                <a:latin typeface="Arial" pitchFamily="34" charset="0"/>
                <a:cs typeface="Arial" pitchFamily="34" charset="0"/>
              </a:rPr>
              <a:t>  The reaction </a:t>
            </a:r>
            <a:r>
              <a:rPr lang="en-US" sz="2000" b="1" dirty="0">
                <a:solidFill>
                  <a:srgbClr val="E818CA"/>
                </a:solidFill>
                <a:latin typeface="Arial" pitchFamily="34" charset="0"/>
                <a:cs typeface="Arial" pitchFamily="34" charset="0"/>
              </a:rPr>
              <a:t>rates</a:t>
            </a:r>
            <a:r>
              <a:rPr lang="sv-SE" sz="2000" dirty="0">
                <a:latin typeface="Arial" pitchFamily="34" charset="0"/>
                <a:cs typeface="Arial" pitchFamily="34" charset="0"/>
              </a:rPr>
              <a:t> in the above </a:t>
            </a:r>
            <a:r>
              <a:rPr lang="en-US" sz="2400" b="1" dirty="0">
                <a:solidFill>
                  <a:srgbClr val="FFC000"/>
                </a:solidFill>
                <a:latin typeface="Arial" pitchFamily="34" charset="0"/>
                <a:cs typeface="Arial" pitchFamily="34" charset="0"/>
              </a:rPr>
              <a:t>mole balances </a:t>
            </a:r>
            <a:r>
              <a:rPr lang="sv-SE" sz="2000" dirty="0">
                <a:latin typeface="Arial" pitchFamily="34" charset="0"/>
                <a:cs typeface="Arial" pitchFamily="34" charset="0"/>
              </a:rPr>
              <a:t>are net rates. </a:t>
            </a:r>
          </a:p>
        </p:txBody>
      </p:sp>
    </p:spTree>
    <p:extLst>
      <p:ext uri="{BB962C8B-B14F-4D97-AF65-F5344CB8AC3E}">
        <p14:creationId xmlns:p14="http://schemas.microsoft.com/office/powerpoint/2010/main" val="358695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upp 17"/>
          <p:cNvGrpSpPr/>
          <p:nvPr/>
        </p:nvGrpSpPr>
        <p:grpSpPr>
          <a:xfrm>
            <a:off x="908050" y="1622425"/>
            <a:ext cx="7548563" cy="5029200"/>
            <a:chOff x="908050" y="1393825"/>
            <a:chExt cx="7548563" cy="5060950"/>
          </a:xfrm>
        </p:grpSpPr>
        <p:graphicFrame>
          <p:nvGraphicFramePr>
            <p:cNvPr id="3" name="Object 3"/>
            <p:cNvGraphicFramePr>
              <a:graphicFrameLocks noChangeAspect="1"/>
            </p:cNvGraphicFramePr>
            <p:nvPr/>
          </p:nvGraphicFramePr>
          <p:xfrm>
            <a:off x="1720850" y="1393825"/>
            <a:ext cx="1555750" cy="1107083"/>
          </p:xfrm>
          <a:graphic>
            <a:graphicData uri="http://schemas.openxmlformats.org/presentationml/2006/ole">
              <mc:AlternateContent xmlns:mc="http://schemas.openxmlformats.org/markup-compatibility/2006">
                <mc:Choice xmlns:v="urn:schemas-microsoft-com:vml" Requires="v">
                  <p:oleObj name="Equation" r:id="rId2" imgW="596880" imgH="393480" progId="Equation.3">
                    <p:embed/>
                  </p:oleObj>
                </mc:Choice>
                <mc:Fallback>
                  <p:oleObj name="Equation" r:id="rId2" imgW="596880" imgH="393480" progId="Equation.3">
                    <p:embed/>
                    <p:pic>
                      <p:nvPicPr>
                        <p:cNvPr id="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850" y="1393825"/>
                          <a:ext cx="1555750" cy="110708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17411" name="Object 3"/>
            <p:cNvGraphicFramePr>
              <a:graphicFrameLocks noChangeAspect="1"/>
            </p:cNvGraphicFramePr>
            <p:nvPr/>
          </p:nvGraphicFramePr>
          <p:xfrm>
            <a:off x="6067425" y="1393825"/>
            <a:ext cx="1492250" cy="1107083"/>
          </p:xfrm>
          <a:graphic>
            <a:graphicData uri="http://schemas.openxmlformats.org/presentationml/2006/ole">
              <mc:AlternateContent xmlns:mc="http://schemas.openxmlformats.org/markup-compatibility/2006">
                <mc:Choice xmlns:v="urn:schemas-microsoft-com:vml" Requires="v">
                  <p:oleObj name="Equation" r:id="rId4" imgW="571320" imgH="393480" progId="Equation.3">
                    <p:embed/>
                  </p:oleObj>
                </mc:Choice>
                <mc:Fallback>
                  <p:oleObj name="Equation" r:id="rId4" imgW="571320" imgH="39348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67425" y="1393825"/>
                          <a:ext cx="1492250" cy="1107083"/>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17412" name="Object 4"/>
            <p:cNvGraphicFramePr>
              <a:graphicFrameLocks noChangeAspect="1"/>
            </p:cNvGraphicFramePr>
            <p:nvPr/>
          </p:nvGraphicFramePr>
          <p:xfrm>
            <a:off x="1109663" y="2531261"/>
            <a:ext cx="2816225" cy="1214117"/>
          </p:xfrm>
          <a:graphic>
            <a:graphicData uri="http://schemas.openxmlformats.org/presentationml/2006/ole">
              <mc:AlternateContent xmlns:mc="http://schemas.openxmlformats.org/markup-compatibility/2006">
                <mc:Choice xmlns:v="urn:schemas-microsoft-com:vml" Requires="v">
                  <p:oleObj name="Equation" r:id="rId6" imgW="1079280" imgH="431640" progId="Equation.3">
                    <p:embed/>
                  </p:oleObj>
                </mc:Choice>
                <mc:Fallback>
                  <p:oleObj name="Equation" r:id="rId6" imgW="1079280" imgH="43164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09663" y="2531261"/>
                          <a:ext cx="2816225" cy="121411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17413" name="Object 5"/>
            <p:cNvGraphicFramePr>
              <a:graphicFrameLocks noChangeAspect="1"/>
            </p:cNvGraphicFramePr>
            <p:nvPr/>
          </p:nvGraphicFramePr>
          <p:xfrm>
            <a:off x="908050" y="3866789"/>
            <a:ext cx="3213100" cy="1214117"/>
          </p:xfrm>
          <a:graphic>
            <a:graphicData uri="http://schemas.openxmlformats.org/presentationml/2006/ole">
              <mc:AlternateContent xmlns:mc="http://schemas.openxmlformats.org/markup-compatibility/2006">
                <mc:Choice xmlns:v="urn:schemas-microsoft-com:vml" Requires="v">
                  <p:oleObj name="Equation" r:id="rId8" imgW="1231560" imgH="431640" progId="Equation.3">
                    <p:embed/>
                  </p:oleObj>
                </mc:Choice>
                <mc:Fallback>
                  <p:oleObj name="Equation" r:id="rId8" imgW="1231560" imgH="431640" progId="Equation.3">
                    <p:embed/>
                    <p:pic>
                      <p:nvPicPr>
                        <p:cNvPr id="0" name="Picture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8050" y="3866789"/>
                          <a:ext cx="3213100" cy="121411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17414" name="Object 6"/>
            <p:cNvGraphicFramePr>
              <a:graphicFrameLocks noChangeAspect="1"/>
            </p:cNvGraphicFramePr>
            <p:nvPr/>
          </p:nvGraphicFramePr>
          <p:xfrm>
            <a:off x="1006475" y="5240658"/>
            <a:ext cx="3114675" cy="1214117"/>
          </p:xfrm>
          <a:graphic>
            <a:graphicData uri="http://schemas.openxmlformats.org/presentationml/2006/ole">
              <mc:AlternateContent xmlns:mc="http://schemas.openxmlformats.org/markup-compatibility/2006">
                <mc:Choice xmlns:v="urn:schemas-microsoft-com:vml" Requires="v">
                  <p:oleObj name="Equation" r:id="rId10" imgW="1193760" imgH="431640" progId="Equation.3">
                    <p:embed/>
                  </p:oleObj>
                </mc:Choice>
                <mc:Fallback>
                  <p:oleObj name="Equation" r:id="rId10" imgW="1193760" imgH="431640" progId="Equation.3">
                    <p:embed/>
                    <p:pic>
                      <p:nvPicPr>
                        <p:cNvPr id="0" name="Picture 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6475" y="5240658"/>
                          <a:ext cx="3114675" cy="121411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17415" name="Object 7"/>
            <p:cNvGraphicFramePr>
              <a:graphicFrameLocks noChangeAspect="1"/>
            </p:cNvGraphicFramePr>
            <p:nvPr/>
          </p:nvGraphicFramePr>
          <p:xfrm>
            <a:off x="5562600" y="2531261"/>
            <a:ext cx="2684463" cy="1214117"/>
          </p:xfrm>
          <a:graphic>
            <a:graphicData uri="http://schemas.openxmlformats.org/presentationml/2006/ole">
              <mc:AlternateContent xmlns:mc="http://schemas.openxmlformats.org/markup-compatibility/2006">
                <mc:Choice xmlns:v="urn:schemas-microsoft-com:vml" Requires="v">
                  <p:oleObj name="Equation" r:id="rId12" imgW="1028520" imgH="431640" progId="Equation.3">
                    <p:embed/>
                  </p:oleObj>
                </mc:Choice>
                <mc:Fallback>
                  <p:oleObj name="Equation" r:id="rId12" imgW="1028520" imgH="431640" progId="Equation.3">
                    <p:embed/>
                    <p:pic>
                      <p:nvPicPr>
                        <p:cNvPr id="0" name="Picture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562600" y="2531261"/>
                          <a:ext cx="2684463" cy="121411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17416" name="Object 8"/>
            <p:cNvGraphicFramePr>
              <a:graphicFrameLocks noChangeAspect="1"/>
            </p:cNvGraphicFramePr>
            <p:nvPr/>
          </p:nvGraphicFramePr>
          <p:xfrm>
            <a:off x="5394325" y="5240658"/>
            <a:ext cx="3011488" cy="1214117"/>
          </p:xfrm>
          <a:graphic>
            <a:graphicData uri="http://schemas.openxmlformats.org/presentationml/2006/ole">
              <mc:AlternateContent xmlns:mc="http://schemas.openxmlformats.org/markup-compatibility/2006">
                <mc:Choice xmlns:v="urn:schemas-microsoft-com:vml" Requires="v">
                  <p:oleObj name="Equation" r:id="rId14" imgW="1155600" imgH="431640" progId="Equation.3">
                    <p:embed/>
                  </p:oleObj>
                </mc:Choice>
                <mc:Fallback>
                  <p:oleObj name="Equation" r:id="rId14" imgW="1155600" imgH="431640" progId="Equation.3">
                    <p:embed/>
                    <p:pic>
                      <p:nvPicPr>
                        <p:cNvPr id="0" name="Picture 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394325" y="5240658"/>
                          <a:ext cx="3011488" cy="121411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17417" name="Object 9"/>
            <p:cNvGraphicFramePr>
              <a:graphicFrameLocks noChangeAspect="1"/>
            </p:cNvGraphicFramePr>
            <p:nvPr/>
          </p:nvGraphicFramePr>
          <p:xfrm>
            <a:off x="5376863" y="3866789"/>
            <a:ext cx="3079750" cy="1214117"/>
          </p:xfrm>
          <a:graphic>
            <a:graphicData uri="http://schemas.openxmlformats.org/presentationml/2006/ole">
              <mc:AlternateContent xmlns:mc="http://schemas.openxmlformats.org/markup-compatibility/2006">
                <mc:Choice xmlns:v="urn:schemas-microsoft-com:vml" Requires="v">
                  <p:oleObj name="Equation" r:id="rId16" imgW="1180800" imgH="431640" progId="Equation.3">
                    <p:embed/>
                  </p:oleObj>
                </mc:Choice>
                <mc:Fallback>
                  <p:oleObj name="Equation" r:id="rId16" imgW="1180800" imgH="431640" progId="Equation.3">
                    <p:embed/>
                    <p:pic>
                      <p:nvPicPr>
                        <p:cNvPr id="0" name="Picture 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76863" y="3866789"/>
                          <a:ext cx="3079750" cy="121411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pSp>
      <p:grpSp>
        <p:nvGrpSpPr>
          <p:cNvPr id="4" name="Grupp 18"/>
          <p:cNvGrpSpPr/>
          <p:nvPr/>
        </p:nvGrpSpPr>
        <p:grpSpPr>
          <a:xfrm>
            <a:off x="2351126" y="457200"/>
            <a:ext cx="4525130" cy="1143796"/>
            <a:chOff x="3048000" y="838200"/>
            <a:chExt cx="3049590" cy="1810018"/>
          </a:xfrm>
        </p:grpSpPr>
        <p:cxnSp>
          <p:nvCxnSpPr>
            <p:cNvPr id="14" name="Rak pil 13"/>
            <p:cNvCxnSpPr/>
            <p:nvPr/>
          </p:nvCxnSpPr>
          <p:spPr>
            <a:xfrm rot="10800000" flipV="1">
              <a:off x="3048000" y="838200"/>
              <a:ext cx="1524000" cy="5334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5" name="Rak pil 14"/>
            <p:cNvCxnSpPr/>
            <p:nvPr/>
          </p:nvCxnSpPr>
          <p:spPr>
            <a:xfrm rot="10800000" flipH="1" flipV="1">
              <a:off x="4572000" y="838200"/>
              <a:ext cx="1524000" cy="533400"/>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6" name="Rak pil 15"/>
            <p:cNvCxnSpPr/>
            <p:nvPr/>
          </p:nvCxnSpPr>
          <p:spPr>
            <a:xfrm rot="5400000">
              <a:off x="2749088" y="2345598"/>
              <a:ext cx="604180" cy="1059"/>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7" name="Rak pil 16"/>
            <p:cNvCxnSpPr/>
            <p:nvPr/>
          </p:nvCxnSpPr>
          <p:spPr>
            <a:xfrm rot="5400000">
              <a:off x="5821662" y="2371031"/>
              <a:ext cx="551855" cy="1"/>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grpSp>
      <p:sp>
        <p:nvSpPr>
          <p:cNvPr id="20" name="textruta 19"/>
          <p:cNvSpPr txBox="1"/>
          <p:nvPr/>
        </p:nvSpPr>
        <p:spPr>
          <a:xfrm>
            <a:off x="1965325" y="726757"/>
            <a:ext cx="1158875" cy="523220"/>
          </a:xfrm>
          <a:prstGeom prst="rect">
            <a:avLst/>
          </a:prstGeom>
          <a:noFill/>
        </p:spPr>
        <p:txBody>
          <a:bodyPr wrap="square" rtlCol="0">
            <a:spAutoFit/>
          </a:bodyPr>
          <a:lstStyle/>
          <a:p>
            <a:r>
              <a:rPr lang="en-US" sz="2800" dirty="0">
                <a:solidFill>
                  <a:srgbClr val="0070C0"/>
                </a:solidFill>
                <a:latin typeface="Arial" pitchFamily="34" charset="0"/>
                <a:cs typeface="Arial" pitchFamily="34" charset="0"/>
              </a:rPr>
              <a:t>Batch</a:t>
            </a:r>
            <a:endParaRPr lang="sv-SE" sz="3600" b="1" dirty="0">
              <a:ln w="12700">
                <a:solidFill>
                  <a:srgbClr val="000000">
                    <a:satMod val="155000"/>
                  </a:srgbClr>
                </a:solidFill>
                <a:prstDash val="solid"/>
              </a:ln>
              <a:solidFill>
                <a:srgbClr val="0070C0"/>
              </a:solidFill>
              <a:effectLst>
                <a:outerShdw blurRad="41275" dist="20320" dir="1800000" algn="tl" rotWithShape="0">
                  <a:srgbClr val="000000">
                    <a:alpha val="40000"/>
                  </a:srgbClr>
                </a:outerShdw>
              </a:effectLst>
              <a:latin typeface="Arial" pitchFamily="34" charset="0"/>
              <a:ea typeface="+mj-ea"/>
              <a:cs typeface="Arial" pitchFamily="34" charset="0"/>
            </a:endParaRPr>
          </a:p>
        </p:txBody>
      </p:sp>
      <p:sp>
        <p:nvSpPr>
          <p:cNvPr id="21" name="textruta 20"/>
          <p:cNvSpPr txBox="1"/>
          <p:nvPr/>
        </p:nvSpPr>
        <p:spPr>
          <a:xfrm>
            <a:off x="6461125" y="762000"/>
            <a:ext cx="1158875" cy="523220"/>
          </a:xfrm>
          <a:prstGeom prst="rect">
            <a:avLst/>
          </a:prstGeom>
          <a:noFill/>
        </p:spPr>
        <p:txBody>
          <a:bodyPr wrap="square" rtlCol="0">
            <a:spAutoFit/>
          </a:bodyPr>
          <a:lstStyle/>
          <a:p>
            <a:r>
              <a:rPr lang="en-US" sz="2800" dirty="0">
                <a:solidFill>
                  <a:srgbClr val="FF00FF"/>
                </a:solidFill>
                <a:latin typeface="Arial" pitchFamily="34" charset="0"/>
                <a:cs typeface="Arial" pitchFamily="34" charset="0"/>
              </a:rPr>
              <a:t>Flow</a:t>
            </a:r>
            <a:endParaRPr lang="sv-SE" sz="2800" b="1" dirty="0">
              <a:ln w="12700">
                <a:solidFill>
                  <a:srgbClr val="000000">
                    <a:satMod val="155000"/>
                  </a:srgbClr>
                </a:solidFill>
                <a:prstDash val="solid"/>
              </a:ln>
              <a:effectLst>
                <a:outerShdw blurRad="41275" dist="20320" dir="1800000" algn="tl" rotWithShape="0">
                  <a:srgbClr val="000000">
                    <a:alpha val="40000"/>
                  </a:srgbClr>
                </a:outerShdw>
              </a:effectLst>
              <a:latin typeface="Arial" pitchFamily="34" charset="0"/>
              <a:ea typeface="+mj-ea"/>
              <a:cs typeface="Arial" pitchFamily="34" charset="0"/>
            </a:endParaRPr>
          </a:p>
        </p:txBody>
      </p:sp>
      <p:sp>
        <p:nvSpPr>
          <p:cNvPr id="22" name="Slide Number Placeholder 21"/>
          <p:cNvSpPr>
            <a:spLocks noGrp="1"/>
          </p:cNvSpPr>
          <p:nvPr>
            <p:ph type="sldNum" sz="quarter" idx="12"/>
          </p:nvPr>
        </p:nvSpPr>
        <p:spPr/>
        <p:txBody>
          <a:bodyPr/>
          <a:lstStyle/>
          <a:p>
            <a:fld id="{7E8078BA-47AF-BA4B-9ED3-ACB5F50E2099}" type="slidenum">
              <a:rPr lang="sv-SE" smtClean="0">
                <a:latin typeface="Arial" pitchFamily="34" charset="0"/>
                <a:cs typeface="Arial" pitchFamily="34" charset="0"/>
              </a:rPr>
              <a:pPr/>
              <a:t>7</a:t>
            </a:fld>
            <a:endParaRPr lang="sv-SE">
              <a:latin typeface="Arial" pitchFamily="34" charset="0"/>
              <a:cs typeface="Arial"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ruta 2"/>
          <p:cNvSpPr txBox="1"/>
          <p:nvPr/>
        </p:nvSpPr>
        <p:spPr>
          <a:xfrm>
            <a:off x="931863" y="3356992"/>
            <a:ext cx="7890404" cy="2677656"/>
          </a:xfrm>
          <a:prstGeom prst="rect">
            <a:avLst/>
          </a:prstGeom>
          <a:noFill/>
        </p:spPr>
        <p:txBody>
          <a:bodyPr wrap="square" rtlCol="0">
            <a:spAutoFit/>
          </a:bodyPr>
          <a:lstStyle/>
          <a:p>
            <a:r>
              <a:rPr lang="sv-SE" sz="2400" dirty="0">
                <a:latin typeface="Arial" pitchFamily="34" charset="0"/>
                <a:cs typeface="Arial" pitchFamily="34" charset="0"/>
              </a:rPr>
              <a:t>Note: We could use the gas phase mole balances for </a:t>
            </a:r>
            <a:r>
              <a:rPr lang="sv-SE" sz="2400" b="1" dirty="0">
                <a:latin typeface="Arial" pitchFamily="34" charset="0"/>
                <a:cs typeface="Arial" pitchFamily="34" charset="0"/>
              </a:rPr>
              <a:t>liquids</a:t>
            </a:r>
            <a:r>
              <a:rPr lang="sv-SE" sz="2400" dirty="0">
                <a:latin typeface="Arial" pitchFamily="34" charset="0"/>
                <a:cs typeface="Arial" pitchFamily="34" charset="0"/>
              </a:rPr>
              <a:t> and then just express the concentration as:</a:t>
            </a:r>
          </a:p>
          <a:p>
            <a:endParaRPr lang="sv-SE" sz="2400" dirty="0">
              <a:latin typeface="Arial" pitchFamily="34" charset="0"/>
              <a:cs typeface="Arial" pitchFamily="34" charset="0"/>
            </a:endParaRPr>
          </a:p>
          <a:p>
            <a:r>
              <a:rPr lang="en-US" sz="2400" dirty="0">
                <a:solidFill>
                  <a:srgbClr val="FF00FF"/>
                </a:solidFill>
                <a:latin typeface="Arial" pitchFamily="34" charset="0"/>
                <a:cs typeface="Arial" pitchFamily="34" charset="0"/>
              </a:rPr>
              <a:t>Flow:</a:t>
            </a:r>
            <a:endParaRPr lang="sv-SE" sz="2400" dirty="0">
              <a:latin typeface="Arial" pitchFamily="34" charset="0"/>
              <a:cs typeface="Arial" pitchFamily="34" charset="0"/>
            </a:endParaRPr>
          </a:p>
          <a:p>
            <a:endParaRPr lang="sv-SE" sz="2400" dirty="0">
              <a:latin typeface="Arial" pitchFamily="34" charset="0"/>
              <a:cs typeface="Arial" pitchFamily="34" charset="0"/>
            </a:endParaRPr>
          </a:p>
          <a:p>
            <a:endParaRPr lang="sv-SE" sz="2400" dirty="0">
              <a:latin typeface="Arial" pitchFamily="34" charset="0"/>
              <a:cs typeface="Arial" pitchFamily="34" charset="0"/>
            </a:endParaRPr>
          </a:p>
          <a:p>
            <a:r>
              <a:rPr lang="en-US" sz="2400" dirty="0">
                <a:solidFill>
                  <a:srgbClr val="0070C0"/>
                </a:solidFill>
                <a:latin typeface="Arial" pitchFamily="34" charset="0"/>
                <a:cs typeface="Arial" pitchFamily="34" charset="0"/>
              </a:rPr>
              <a:t>Batch:</a:t>
            </a:r>
            <a:endParaRPr lang="sv-SE" sz="2400" b="1" dirty="0">
              <a:ln w="12700">
                <a:solidFill>
                  <a:schemeClr val="tx2">
                    <a:satMod val="155000"/>
                  </a:schemeClr>
                </a:solidFill>
                <a:prstDash val="solid"/>
              </a:ln>
              <a:solidFill>
                <a:srgbClr val="0070C0"/>
              </a:solidFill>
              <a:effectLst>
                <a:outerShdw blurRad="41275" dist="20320" dir="1800000" algn="tl" rotWithShape="0">
                  <a:srgbClr val="000000">
                    <a:alpha val="40000"/>
                  </a:srgbClr>
                </a:outerShdw>
              </a:effectLst>
              <a:latin typeface="Arial" pitchFamily="34" charset="0"/>
              <a:cs typeface="Arial" pitchFamily="34" charset="0"/>
            </a:endParaRPr>
          </a:p>
        </p:txBody>
      </p:sp>
      <p:sp>
        <p:nvSpPr>
          <p:cNvPr id="2" name="Title 1"/>
          <p:cNvSpPr>
            <a:spLocks noGrp="1"/>
          </p:cNvSpPr>
          <p:nvPr>
            <p:ph type="title"/>
          </p:nvPr>
        </p:nvSpPr>
        <p:spPr/>
        <p:txBody>
          <a:bodyPr>
            <a:normAutofit/>
          </a:bodyPr>
          <a:lstStyle/>
          <a:p>
            <a:r>
              <a:rPr lang="en-US" dirty="0">
                <a:solidFill>
                  <a:srgbClr val="00B050"/>
                </a:solidFill>
                <a:latin typeface="Arial" pitchFamily="34" charset="0"/>
                <a:cs typeface="Arial" pitchFamily="34" charset="0"/>
              </a:rPr>
              <a:t>Stoichiometry</a:t>
            </a:r>
            <a:endParaRPr lang="en-US" dirty="0"/>
          </a:p>
        </p:txBody>
      </p:sp>
      <p:sp>
        <p:nvSpPr>
          <p:cNvPr id="8" name="Slide Number Placeholder 7"/>
          <p:cNvSpPr>
            <a:spLocks noGrp="1"/>
          </p:cNvSpPr>
          <p:nvPr>
            <p:ph type="sldNum" sz="quarter" idx="12"/>
          </p:nvPr>
        </p:nvSpPr>
        <p:spPr/>
        <p:txBody>
          <a:bodyPr/>
          <a:lstStyle/>
          <a:p>
            <a:fld id="{7E8078BA-47AF-BA4B-9ED3-ACB5F50E2099}" type="slidenum">
              <a:rPr lang="sv-SE" smtClean="0"/>
              <a:pPr/>
              <a:t>8</a:t>
            </a:fld>
            <a:endParaRPr lang="sv-SE"/>
          </a:p>
        </p:txBody>
      </p:sp>
      <p:sp>
        <p:nvSpPr>
          <p:cNvPr id="12" name="textruta 2"/>
          <p:cNvSpPr txBox="1"/>
          <p:nvPr/>
        </p:nvSpPr>
        <p:spPr>
          <a:xfrm>
            <a:off x="930068" y="1528336"/>
            <a:ext cx="7890404" cy="584775"/>
          </a:xfrm>
          <a:prstGeom prst="rect">
            <a:avLst/>
          </a:prstGeom>
          <a:noFill/>
        </p:spPr>
        <p:txBody>
          <a:bodyPr wrap="square" rtlCol="0">
            <a:spAutoFit/>
          </a:bodyPr>
          <a:lstStyle/>
          <a:p>
            <a:r>
              <a:rPr lang="en-US" sz="3200" dirty="0">
                <a:latin typeface="Arial" pitchFamily="34" charset="0"/>
                <a:cs typeface="Arial" pitchFamily="34" charset="0"/>
              </a:rPr>
              <a:t>Concentration of </a:t>
            </a:r>
            <a:r>
              <a:rPr lang="en-US" sz="3200" dirty="0">
                <a:solidFill>
                  <a:schemeClr val="accent6">
                    <a:lumMod val="75000"/>
                  </a:schemeClr>
                </a:solidFill>
                <a:latin typeface="Arial" pitchFamily="34" charset="0"/>
                <a:cs typeface="Arial" pitchFamily="34" charset="0"/>
              </a:rPr>
              <a:t>Gas:</a:t>
            </a:r>
            <a:endParaRPr lang="sv-SE" sz="2600" dirty="0"/>
          </a:p>
        </p:txBody>
      </p:sp>
      <p:graphicFrame>
        <p:nvGraphicFramePr>
          <p:cNvPr id="299012" name="Object 4"/>
          <p:cNvGraphicFramePr>
            <a:graphicFrameLocks noChangeAspect="1"/>
          </p:cNvGraphicFramePr>
          <p:nvPr>
            <p:extLst>
              <p:ext uri="{D42A27DB-BD31-4B8C-83A1-F6EECF244321}">
                <p14:modId xmlns:p14="http://schemas.microsoft.com/office/powerpoint/2010/main" val="2455390697"/>
              </p:ext>
            </p:extLst>
          </p:nvPr>
        </p:nvGraphicFramePr>
        <p:xfrm>
          <a:off x="1014413" y="2149475"/>
          <a:ext cx="6732587" cy="1150938"/>
        </p:xfrm>
        <a:graphic>
          <a:graphicData uri="http://schemas.openxmlformats.org/presentationml/2006/ole">
            <mc:AlternateContent xmlns:mc="http://schemas.openxmlformats.org/markup-compatibility/2006">
              <mc:Choice xmlns:v="urn:schemas-microsoft-com:vml" Requires="v">
                <p:oleObj name="Equation" r:id="rId2" imgW="2946400" imgH="469900" progId="Equation.3">
                  <p:embed/>
                </p:oleObj>
              </mc:Choice>
              <mc:Fallback>
                <p:oleObj name="Equation" r:id="rId2" imgW="2946400" imgH="469900" progId="Equation.3">
                  <p:embed/>
                  <p:pic>
                    <p:nvPicPr>
                      <p:cNvPr id="0" name="Picture 4"/>
                      <p:cNvPicPr>
                        <a:picLocks noChangeAspect="1" noChangeArrowheads="1"/>
                      </p:cNvPicPr>
                      <p:nvPr/>
                    </p:nvPicPr>
                    <p:blipFill>
                      <a:blip r:embed="rId3"/>
                      <a:srcRect/>
                      <a:stretch>
                        <a:fillRect/>
                      </a:stretch>
                    </p:blipFill>
                    <p:spPr bwMode="auto">
                      <a:xfrm>
                        <a:off x="1014413" y="2149475"/>
                        <a:ext cx="6732587" cy="115093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299014" name="Object 6"/>
          <p:cNvGraphicFramePr>
            <a:graphicFrameLocks noChangeAspect="1"/>
          </p:cNvGraphicFramePr>
          <p:nvPr>
            <p:extLst>
              <p:ext uri="{D42A27DB-BD31-4B8C-83A1-F6EECF244321}">
                <p14:modId xmlns:p14="http://schemas.microsoft.com/office/powerpoint/2010/main" val="2349341374"/>
              </p:ext>
            </p:extLst>
          </p:nvPr>
        </p:nvGraphicFramePr>
        <p:xfrm>
          <a:off x="2218607" y="4221088"/>
          <a:ext cx="1243355" cy="1007410"/>
        </p:xfrm>
        <a:graphic>
          <a:graphicData uri="http://schemas.openxmlformats.org/presentationml/2006/ole">
            <mc:AlternateContent xmlns:mc="http://schemas.openxmlformats.org/markup-compatibility/2006">
              <mc:Choice xmlns:v="urn:schemas-microsoft-com:vml" Requires="v">
                <p:oleObj name="Equation" r:id="rId4" imgW="571320" imgH="431640" progId="Equation.3">
                  <p:embed/>
                </p:oleObj>
              </mc:Choice>
              <mc:Fallback>
                <p:oleObj name="Equation" r:id="rId4" imgW="571320" imgH="431640" progId="Equation.3">
                  <p:embed/>
                  <p:pic>
                    <p:nvPicPr>
                      <p:cNvPr id="0"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18607" y="4221088"/>
                        <a:ext cx="1243355" cy="1007410"/>
                      </a:xfrm>
                      <a:prstGeom prst="rect">
                        <a:avLst/>
                      </a:prstGeom>
                      <a:noFill/>
                      <a:ln>
                        <a:noFill/>
                      </a:ln>
                    </p:spPr>
                  </p:pic>
                </p:oleObj>
              </mc:Fallback>
            </mc:AlternateContent>
          </a:graphicData>
        </a:graphic>
      </p:graphicFrame>
      <p:graphicFrame>
        <p:nvGraphicFramePr>
          <p:cNvPr id="299015" name="Object 7"/>
          <p:cNvGraphicFramePr>
            <a:graphicFrameLocks noChangeAspect="1"/>
          </p:cNvGraphicFramePr>
          <p:nvPr>
            <p:extLst>
              <p:ext uri="{D42A27DB-BD31-4B8C-83A1-F6EECF244321}">
                <p14:modId xmlns:p14="http://schemas.microsoft.com/office/powerpoint/2010/main" val="4057271961"/>
              </p:ext>
            </p:extLst>
          </p:nvPr>
        </p:nvGraphicFramePr>
        <p:xfrm>
          <a:off x="2227683" y="5373216"/>
          <a:ext cx="1298297" cy="1008112"/>
        </p:xfrm>
        <a:graphic>
          <a:graphicData uri="http://schemas.openxmlformats.org/presentationml/2006/ole">
            <mc:AlternateContent xmlns:mc="http://schemas.openxmlformats.org/markup-compatibility/2006">
              <mc:Choice xmlns:v="urn:schemas-microsoft-com:vml" Requires="v">
                <p:oleObj name="Equation" r:id="rId6" imgW="596880" imgH="431640" progId="Equation.3">
                  <p:embed/>
                </p:oleObj>
              </mc:Choice>
              <mc:Fallback>
                <p:oleObj name="Equation" r:id="rId6" imgW="596880" imgH="431640" progId="Equation.3">
                  <p:embed/>
                  <p:pic>
                    <p:nvPicPr>
                      <p:cNvPr id="0"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27683" y="5373216"/>
                        <a:ext cx="1298297" cy="1008112"/>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A: </a:t>
            </a:r>
            <a:r>
              <a:rPr lang="en-US" dirty="0">
                <a:solidFill>
                  <a:srgbClr val="0070C0"/>
                </a:solidFill>
                <a:cs typeface="Arial" pitchFamily="34" charset="0"/>
              </a:rPr>
              <a:t>Liquid Phase </a:t>
            </a:r>
            <a:r>
              <a:rPr lang="en-US" dirty="0">
                <a:solidFill>
                  <a:srgbClr val="FF00FF"/>
                </a:solidFill>
                <a:cs typeface="Arial" pitchFamily="34" charset="0"/>
              </a:rPr>
              <a:t>PFR</a:t>
            </a:r>
            <a:endParaRPr lang="en-US" dirty="0"/>
          </a:p>
        </p:txBody>
      </p:sp>
      <p:sp>
        <p:nvSpPr>
          <p:cNvPr id="3" name="Slide Number Placeholder 2"/>
          <p:cNvSpPr>
            <a:spLocks noGrp="1"/>
          </p:cNvSpPr>
          <p:nvPr>
            <p:ph type="sldNum" sz="quarter" idx="12"/>
          </p:nvPr>
        </p:nvSpPr>
        <p:spPr/>
        <p:txBody>
          <a:bodyPr/>
          <a:lstStyle/>
          <a:p>
            <a:fld id="{7E8078BA-47AF-BA4B-9ED3-ACB5F50E2099}" type="slidenum">
              <a:rPr lang="sv-SE" smtClean="0"/>
              <a:pPr/>
              <a:t>9</a:t>
            </a:fld>
            <a:endParaRPr lang="sv-SE"/>
          </a:p>
        </p:txBody>
      </p:sp>
      <p:grpSp>
        <p:nvGrpSpPr>
          <p:cNvPr id="4" name="Grupp 17"/>
          <p:cNvGrpSpPr/>
          <p:nvPr/>
        </p:nvGrpSpPr>
        <p:grpSpPr>
          <a:xfrm>
            <a:off x="914400" y="4646637"/>
            <a:ext cx="8026400" cy="1669455"/>
            <a:chOff x="381000" y="4321175"/>
            <a:chExt cx="8305800" cy="1669455"/>
          </a:xfrm>
        </p:grpSpPr>
        <p:sp>
          <p:nvSpPr>
            <p:cNvPr id="5" name="Rektangel 9"/>
            <p:cNvSpPr/>
            <p:nvPr/>
          </p:nvSpPr>
          <p:spPr>
            <a:xfrm>
              <a:off x="381000" y="5067300"/>
              <a:ext cx="8305800" cy="923330"/>
            </a:xfrm>
            <a:prstGeom prst="rect">
              <a:avLst/>
            </a:prstGeom>
          </p:spPr>
          <p:txBody>
            <a:bodyPr wrap="square">
              <a:spAutoFit/>
            </a:bodyPr>
            <a:lstStyle/>
            <a:p>
              <a:r>
                <a:rPr lang="sv-SE" sz="2600" dirty="0">
                  <a:latin typeface="Arial" pitchFamily="34" charset="0"/>
                  <a:cs typeface="Arial" pitchFamily="34" charset="0"/>
                </a:rPr>
                <a:t>NOTE: The specific reaction </a:t>
              </a:r>
              <a:r>
                <a:rPr lang="en-US" sz="2400" dirty="0">
                  <a:solidFill>
                    <a:srgbClr val="E818CA"/>
                  </a:solidFill>
                  <a:latin typeface="Arial" pitchFamily="34" charset="0"/>
                  <a:cs typeface="Arial" pitchFamily="34" charset="0"/>
                </a:rPr>
                <a:t>rate</a:t>
              </a:r>
              <a:r>
                <a:rPr lang="sv-SE" sz="2600" dirty="0">
                  <a:latin typeface="Arial" pitchFamily="34" charset="0"/>
                  <a:cs typeface="Arial" pitchFamily="34" charset="0"/>
                </a:rPr>
                <a:t> k</a:t>
              </a:r>
              <a:r>
                <a:rPr lang="sv-SE" sz="2600" baseline="-25000" dirty="0">
                  <a:latin typeface="Arial" pitchFamily="34" charset="0"/>
                  <a:cs typeface="Arial" pitchFamily="34" charset="0"/>
                </a:rPr>
                <a:t>2C</a:t>
              </a:r>
              <a:r>
                <a:rPr lang="sv-SE" sz="2600" dirty="0">
                  <a:latin typeface="Arial" pitchFamily="34" charset="0"/>
                  <a:cs typeface="Arial" pitchFamily="34" charset="0"/>
                </a:rPr>
                <a:t> is defined with respect to species C.</a:t>
              </a:r>
            </a:p>
          </p:txBody>
        </p:sp>
        <p:grpSp>
          <p:nvGrpSpPr>
            <p:cNvPr id="6" name="Grupp 13"/>
            <p:cNvGrpSpPr/>
            <p:nvPr/>
          </p:nvGrpSpPr>
          <p:grpSpPr>
            <a:xfrm>
              <a:off x="698053" y="4321175"/>
              <a:ext cx="5894227" cy="550838"/>
              <a:chOff x="698053" y="3444875"/>
              <a:chExt cx="5894227" cy="550838"/>
            </a:xfrm>
          </p:grpSpPr>
          <p:graphicFrame>
            <p:nvGraphicFramePr>
              <p:cNvPr id="7" name="Object 4"/>
              <p:cNvGraphicFramePr>
                <a:graphicFrameLocks noChangeAspect="1"/>
              </p:cNvGraphicFramePr>
              <p:nvPr>
                <p:extLst>
                  <p:ext uri="{D42A27DB-BD31-4B8C-83A1-F6EECF244321}">
                    <p14:modId xmlns:p14="http://schemas.microsoft.com/office/powerpoint/2010/main" val="310240343"/>
                  </p:ext>
                </p:extLst>
              </p:nvPr>
            </p:nvGraphicFramePr>
            <p:xfrm>
              <a:off x="698053" y="3446438"/>
              <a:ext cx="3034179" cy="549275"/>
            </p:xfrm>
            <a:graphic>
              <a:graphicData uri="http://schemas.openxmlformats.org/presentationml/2006/ole">
                <mc:AlternateContent xmlns:mc="http://schemas.openxmlformats.org/markup-compatibility/2006">
                  <mc:Choice xmlns:v="urn:schemas-microsoft-com:vml" Requires="v">
                    <p:oleObj name="Equation" r:id="rId2" imgW="1168200" imgH="203040" progId="Equation.3">
                      <p:embed/>
                    </p:oleObj>
                  </mc:Choice>
                  <mc:Fallback>
                    <p:oleObj name="Equation" r:id="rId2" imgW="1168200" imgH="203040" progId="Equation.3">
                      <p:embed/>
                      <p:pic>
                        <p:nvPicPr>
                          <p:cNvPr id="0" name=""/>
                          <p:cNvPicPr>
                            <a:picLocks noChangeAspect="1" noChangeArrowheads="1"/>
                          </p:cNvPicPr>
                          <p:nvPr/>
                        </p:nvPicPr>
                        <p:blipFill>
                          <a:blip r:embed="rId3"/>
                          <a:srcRect/>
                          <a:stretch>
                            <a:fillRect/>
                          </a:stretch>
                        </p:blipFill>
                        <p:spPr bwMode="auto">
                          <a:xfrm>
                            <a:off x="698053" y="3446438"/>
                            <a:ext cx="3034179" cy="549275"/>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8" name="Object 5"/>
              <p:cNvGraphicFramePr>
                <a:graphicFrameLocks noChangeAspect="1"/>
              </p:cNvGraphicFramePr>
              <p:nvPr/>
            </p:nvGraphicFramePr>
            <p:xfrm>
              <a:off x="4366338" y="3444875"/>
              <a:ext cx="2225942" cy="547688"/>
            </p:xfrm>
            <a:graphic>
              <a:graphicData uri="http://schemas.openxmlformats.org/presentationml/2006/ole">
                <mc:AlternateContent xmlns:mc="http://schemas.openxmlformats.org/markup-compatibility/2006">
                  <mc:Choice xmlns:v="urn:schemas-microsoft-com:vml" Requires="v">
                    <p:oleObj name="Equation" r:id="rId4" imgW="1015920" imgH="241200" progId="Equation.3">
                      <p:embed/>
                    </p:oleObj>
                  </mc:Choice>
                  <mc:Fallback>
                    <p:oleObj name="Equation" r:id="rId4" imgW="1015920" imgH="24120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6338" y="3444875"/>
                            <a:ext cx="2225942" cy="547688"/>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pSp>
      </p:grpSp>
      <p:grpSp>
        <p:nvGrpSpPr>
          <p:cNvPr id="9" name="Grupp 14"/>
          <p:cNvGrpSpPr/>
          <p:nvPr/>
        </p:nvGrpSpPr>
        <p:grpSpPr>
          <a:xfrm>
            <a:off x="914400" y="1628800"/>
            <a:ext cx="8026400" cy="2607985"/>
            <a:chOff x="914400" y="1303338"/>
            <a:chExt cx="8026400" cy="2607985"/>
          </a:xfrm>
        </p:grpSpPr>
        <p:grpSp>
          <p:nvGrpSpPr>
            <p:cNvPr id="10" name="Grupp 12"/>
            <p:cNvGrpSpPr/>
            <p:nvPr/>
          </p:nvGrpSpPr>
          <p:grpSpPr>
            <a:xfrm>
              <a:off x="1223963" y="2227690"/>
              <a:ext cx="5358258" cy="625023"/>
              <a:chOff x="701340" y="2024490"/>
              <a:chExt cx="5544779" cy="625023"/>
            </a:xfrm>
          </p:grpSpPr>
          <p:graphicFrame>
            <p:nvGraphicFramePr>
              <p:cNvPr id="13" name="Object 2"/>
              <p:cNvGraphicFramePr>
                <a:graphicFrameLocks noChangeAspect="1"/>
              </p:cNvGraphicFramePr>
              <p:nvPr>
                <p:extLst>
                  <p:ext uri="{D42A27DB-BD31-4B8C-83A1-F6EECF244321}">
                    <p14:modId xmlns:p14="http://schemas.microsoft.com/office/powerpoint/2010/main" val="2266171910"/>
                  </p:ext>
                </p:extLst>
              </p:nvPr>
            </p:nvGraphicFramePr>
            <p:xfrm>
              <a:off x="701340" y="2101826"/>
              <a:ext cx="2743411" cy="547687"/>
            </p:xfrm>
            <a:graphic>
              <a:graphicData uri="http://schemas.openxmlformats.org/presentationml/2006/ole">
                <mc:AlternateContent xmlns:mc="http://schemas.openxmlformats.org/markup-compatibility/2006">
                  <mc:Choice xmlns:v="urn:schemas-microsoft-com:vml" Requires="v">
                    <p:oleObj name="Equation" r:id="rId6" imgW="1054080" imgH="203040" progId="Equation.3">
                      <p:embed/>
                    </p:oleObj>
                  </mc:Choice>
                  <mc:Fallback>
                    <p:oleObj name="Equation" r:id="rId6" imgW="1054080" imgH="203040" progId="Equation.3">
                      <p:embed/>
                      <p:pic>
                        <p:nvPicPr>
                          <p:cNvPr id="0" name=""/>
                          <p:cNvPicPr>
                            <a:picLocks noChangeAspect="1" noChangeArrowheads="1"/>
                          </p:cNvPicPr>
                          <p:nvPr/>
                        </p:nvPicPr>
                        <p:blipFill>
                          <a:blip r:embed="rId7"/>
                          <a:srcRect/>
                          <a:stretch>
                            <a:fillRect/>
                          </a:stretch>
                        </p:blipFill>
                        <p:spPr bwMode="auto">
                          <a:xfrm>
                            <a:off x="701340" y="2101826"/>
                            <a:ext cx="2743411" cy="5476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aphicFrame>
            <p:nvGraphicFramePr>
              <p:cNvPr id="14" name="Object 3"/>
              <p:cNvGraphicFramePr>
                <a:graphicFrameLocks noChangeAspect="1"/>
              </p:cNvGraphicFramePr>
              <p:nvPr>
                <p:extLst>
                  <p:ext uri="{D42A27DB-BD31-4B8C-83A1-F6EECF244321}">
                    <p14:modId xmlns:p14="http://schemas.microsoft.com/office/powerpoint/2010/main" val="1927740364"/>
                  </p:ext>
                </p:extLst>
              </p:nvPr>
            </p:nvGraphicFramePr>
            <p:xfrm>
              <a:off x="4016893" y="2024490"/>
              <a:ext cx="2229226" cy="547687"/>
            </p:xfrm>
            <a:graphic>
              <a:graphicData uri="http://schemas.openxmlformats.org/presentationml/2006/ole">
                <mc:AlternateContent xmlns:mc="http://schemas.openxmlformats.org/markup-compatibility/2006">
                  <mc:Choice xmlns:v="urn:schemas-microsoft-com:vml" Requires="v">
                    <p:oleObj name="Equation" r:id="rId8" imgW="965160" imgH="228600" progId="Equation.3">
                      <p:embed/>
                    </p:oleObj>
                  </mc:Choice>
                  <mc:Fallback>
                    <p:oleObj name="Equation" r:id="rId8" imgW="96516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16893" y="2024490"/>
                            <a:ext cx="2229226" cy="547687"/>
                          </a:xfrm>
                          <a:prstGeom prst="rect">
                            <a:avLst/>
                          </a:prstGeom>
                          <a:noFill/>
                          <a:ln>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Lst>
                        </p:spPr>
                      </p:pic>
                    </p:oleObj>
                  </mc:Fallback>
                </mc:AlternateContent>
              </a:graphicData>
            </a:graphic>
          </p:graphicFrame>
        </p:grpSp>
        <p:sp>
          <p:nvSpPr>
            <p:cNvPr id="11" name="Rektangel 8"/>
            <p:cNvSpPr/>
            <p:nvPr/>
          </p:nvSpPr>
          <p:spPr>
            <a:xfrm>
              <a:off x="914400" y="2987993"/>
              <a:ext cx="8026400" cy="923330"/>
            </a:xfrm>
            <a:prstGeom prst="rect">
              <a:avLst/>
            </a:prstGeom>
          </p:spPr>
          <p:txBody>
            <a:bodyPr wrap="square">
              <a:spAutoFit/>
            </a:bodyPr>
            <a:lstStyle/>
            <a:p>
              <a:r>
                <a:rPr lang="sv-SE" sz="2600" dirty="0">
                  <a:latin typeface="Arial" pitchFamily="34" charset="0"/>
                  <a:cs typeface="Arial" pitchFamily="34" charset="0"/>
                </a:rPr>
                <a:t>NOTE: The specific reaction </a:t>
              </a:r>
              <a:r>
                <a:rPr lang="en-US" sz="2400" dirty="0">
                  <a:solidFill>
                    <a:srgbClr val="E818CA"/>
                  </a:solidFill>
                  <a:latin typeface="Arial" pitchFamily="34" charset="0"/>
                  <a:cs typeface="Arial" pitchFamily="34" charset="0"/>
                </a:rPr>
                <a:t>rate</a:t>
              </a:r>
              <a:r>
                <a:rPr lang="sv-SE" sz="2600" dirty="0">
                  <a:latin typeface="Arial" pitchFamily="34" charset="0"/>
                  <a:cs typeface="Arial" pitchFamily="34" charset="0"/>
                </a:rPr>
                <a:t> k</a:t>
              </a:r>
              <a:r>
                <a:rPr lang="sv-SE" sz="2600" baseline="-25000" dirty="0">
                  <a:latin typeface="Arial" pitchFamily="34" charset="0"/>
                  <a:cs typeface="Arial" pitchFamily="34" charset="0"/>
                </a:rPr>
                <a:t>1A</a:t>
              </a:r>
              <a:r>
                <a:rPr lang="sv-SE" sz="2600" dirty="0">
                  <a:latin typeface="Arial" pitchFamily="34" charset="0"/>
                  <a:cs typeface="Arial" pitchFamily="34" charset="0"/>
                </a:rPr>
                <a:t> is defined with respect to species A.</a:t>
              </a:r>
            </a:p>
          </p:txBody>
        </p:sp>
        <p:sp>
          <p:nvSpPr>
            <p:cNvPr id="12" name="Rektangel 13"/>
            <p:cNvSpPr/>
            <p:nvPr/>
          </p:nvSpPr>
          <p:spPr>
            <a:xfrm>
              <a:off x="914400" y="1303338"/>
              <a:ext cx="7772400" cy="954107"/>
            </a:xfrm>
            <a:prstGeom prst="rect">
              <a:avLst/>
            </a:prstGeom>
          </p:spPr>
          <p:txBody>
            <a:bodyPr wrap="square">
              <a:spAutoFit/>
            </a:bodyPr>
            <a:lstStyle/>
            <a:p>
              <a:r>
                <a:rPr lang="sv-SE" sz="2800" dirty="0">
                  <a:latin typeface="Arial" pitchFamily="34" charset="0"/>
                  <a:cs typeface="Arial" pitchFamily="34" charset="0"/>
                </a:rPr>
                <a:t>The complex </a:t>
              </a:r>
              <a:r>
                <a:rPr lang="en-US" sz="2800" dirty="0">
                  <a:solidFill>
                    <a:srgbClr val="0070C0"/>
                  </a:solidFill>
                  <a:latin typeface="Arial" pitchFamily="34" charset="0"/>
                  <a:cs typeface="Arial" pitchFamily="34" charset="0"/>
                </a:rPr>
                <a:t>liquid phase </a:t>
              </a:r>
              <a:r>
                <a:rPr lang="sv-SE" sz="2800" dirty="0">
                  <a:latin typeface="Arial" pitchFamily="34" charset="0"/>
                  <a:cs typeface="Arial" pitchFamily="34" charset="0"/>
                </a:rPr>
                <a:t>reactions follow elementary </a:t>
              </a:r>
              <a:r>
                <a:rPr lang="en-US" sz="2800" dirty="0">
                  <a:solidFill>
                    <a:srgbClr val="E818CA"/>
                  </a:solidFill>
                  <a:latin typeface="Arial" pitchFamily="34" charset="0"/>
                  <a:cs typeface="Arial" pitchFamily="34" charset="0"/>
                </a:rPr>
                <a:t>rate laws</a:t>
              </a:r>
              <a:r>
                <a:rPr lang="sv-SE" sz="2800" dirty="0">
                  <a:latin typeface="Arial" pitchFamily="34" charset="0"/>
                  <a:cs typeface="Arial" pitchFamily="34" charset="0"/>
                </a:rPr>
                <a:t>:</a:t>
              </a:r>
            </a:p>
          </p:txBody>
        </p:sp>
      </p:grpSp>
    </p:spTree>
    <p:extLst>
      <p:ext uri="{BB962C8B-B14F-4D97-AF65-F5344CB8AC3E}">
        <p14:creationId xmlns:p14="http://schemas.microsoft.com/office/powerpoint/2010/main" val="75209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Lecture_1_draft_yellow">
  <a:themeElements>
    <a:clrScheme name="Anpassad 9">
      <a:dk1>
        <a:sysClr val="windowText" lastClr="000000"/>
      </a:dk1>
      <a:lt1>
        <a:srgbClr val="FFFFFF"/>
      </a:lt1>
      <a:dk2>
        <a:srgbClr val="000000"/>
      </a:dk2>
      <a:lt2>
        <a:srgbClr val="FFF700"/>
      </a:lt2>
      <a:accent1>
        <a:srgbClr val="FFE600"/>
      </a:accent1>
      <a:accent2>
        <a:srgbClr val="FF9E1E"/>
      </a:accent2>
      <a:accent3>
        <a:srgbClr val="9BBB59"/>
      </a:accent3>
      <a:accent4>
        <a:srgbClr val="982F00"/>
      </a:accent4>
      <a:accent5>
        <a:srgbClr val="C6491E"/>
      </a:accent5>
      <a:accent6>
        <a:srgbClr val="F79646"/>
      </a:accent6>
      <a:hlink>
        <a:srgbClr val="0000FF"/>
      </a:hlink>
      <a:folHlink>
        <a:srgbClr val="800080"/>
      </a:folHlink>
    </a:clrScheme>
    <a:fontScheme name="Egendom">
      <a:majorFont>
        <a:latin typeface="Franklin Gothic Book"/>
        <a:ea typeface=""/>
        <a:cs typeface=""/>
        <a:font script="Grek" typeface="Calibri"/>
        <a:font script="Cyrl" typeface="Calibri"/>
        <a:font script="Jpan" typeface="ＭＳ ゴシック"/>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ヒラギノ明朝 Pro W3"/>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gendom">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Lecture_1_draft_yellow.thmx</Template>
  <TotalTime>2027</TotalTime>
  <Words>1369</Words>
  <Application>Microsoft Office PowerPoint</Application>
  <PresentationFormat>On-screen Show (4:3)</PresentationFormat>
  <Paragraphs>247</Paragraphs>
  <Slides>34</Slides>
  <Notes>2</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2" baseType="lpstr">
      <vt:lpstr>Arial</vt:lpstr>
      <vt:lpstr>Bahnschrift SemiLight Condensed</vt:lpstr>
      <vt:lpstr>Calibri</vt:lpstr>
      <vt:lpstr>Franklin Gothic Book</vt:lpstr>
      <vt:lpstr>Perpetua</vt:lpstr>
      <vt:lpstr>Wingdings 2</vt:lpstr>
      <vt:lpstr>Lecture_1_draft_yellow</vt:lpstr>
      <vt:lpstr>Equation</vt:lpstr>
      <vt:lpstr>Lecture 13</vt:lpstr>
      <vt:lpstr>Lecture 13 – Tuesday 2/26/2013</vt:lpstr>
      <vt:lpstr>Gas Phase Multiple Reactions</vt:lpstr>
      <vt:lpstr>New things for multiple reactions are: </vt:lpstr>
      <vt:lpstr>Reactor Mole Balance Summary</vt:lpstr>
      <vt:lpstr>Reactor Mole Balance Summary</vt:lpstr>
      <vt:lpstr>PowerPoint Presentation</vt:lpstr>
      <vt:lpstr>Stoichiometry</vt:lpstr>
      <vt:lpstr>Example A: Liquid Phase PFR</vt:lpstr>
      <vt:lpstr>Example A: Liquid Phase PFR</vt:lpstr>
      <vt:lpstr>Example A: Liquid Phase PFR</vt:lpstr>
      <vt:lpstr>Example A: Liquid Phase PFR</vt:lpstr>
      <vt:lpstr>Example A: Liquid Phase PFR</vt:lpstr>
      <vt:lpstr>Example A: Liquid Phase PFR</vt:lpstr>
      <vt:lpstr>Example B: Liquid Phase CSTR</vt:lpstr>
      <vt:lpstr>Example B: Liquid Phase CSTR</vt:lpstr>
      <vt:lpstr>Example B: Liquid Phase CSTR</vt:lpstr>
      <vt:lpstr>Example B: Liquid Phase CSTR</vt:lpstr>
      <vt:lpstr>Example B: Liquid Phase CSTR</vt:lpstr>
      <vt:lpstr>Example B: Liquid Phase CSTR</vt:lpstr>
      <vt:lpstr>Example C: Gas Phase PFR, No ΔP</vt:lpstr>
      <vt:lpstr>Example C: Gas Phase PFR, No ΔP</vt:lpstr>
      <vt:lpstr>Example C: Gas Phase PFR, No ΔP</vt:lpstr>
      <vt:lpstr>Example C: Gas Phase PFR, No ΔP</vt:lpstr>
      <vt:lpstr>Example D: Membrane Reactor with ΔP</vt:lpstr>
      <vt:lpstr>Example D: Membrane Reactor with ΔP</vt:lpstr>
      <vt:lpstr>Example D: Membrane Reactor with ΔP</vt:lpstr>
      <vt:lpstr>Example D: Membrane Reactor with ΔP</vt:lpstr>
      <vt:lpstr>Example D: Membrane Reactor with ΔP</vt:lpstr>
      <vt:lpstr>Example E: Liquid Phase Semibatch </vt:lpstr>
      <vt:lpstr>Example E: Liquid Phase Semibatch </vt:lpstr>
      <vt:lpstr>Example E: Liquid Phase Semibatch </vt:lpstr>
      <vt:lpstr>Example E: Liquid Phase Semibatch </vt:lpstr>
      <vt:lpstr>End of Lecture 13</vt:lpstr>
    </vt:vector>
  </TitlesOfParts>
  <Company>KTH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13</dc:title>
  <dc:creator>Emma Sundin;a</dc:creator>
  <cp:lastModifiedBy>Arka Prava Mandal</cp:lastModifiedBy>
  <cp:revision>155</cp:revision>
  <dcterms:created xsi:type="dcterms:W3CDTF">2010-08-03T20:08:21Z</dcterms:created>
  <dcterms:modified xsi:type="dcterms:W3CDTF">2023-04-20T04:59:37Z</dcterms:modified>
</cp:coreProperties>
</file>