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4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5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9144000" cy="6858000"/>
  <p:embeddedFontLst>
    <p:embeddedFont>
      <p:font typeface="Cambria Math" panose="02040503050406030204" pitchFamily="18" charset="0"/>
      <p:regular r:id="rId32"/>
    </p:embeddedFont>
    <p:embeddedFont>
      <p:font typeface="DPNRTM+TimesNewRomanPSMT" panose="020B0604020202020204"/>
      <p:regular r:id="rId33"/>
    </p:embeddedFont>
    <p:embeddedFont>
      <p:font typeface="PWHTAN+TimesNewRomanPS-BoldMT" panose="020B0604020202020204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20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3-22T06:20:02.37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11109 3259 255 0,'0'0'51'0,"0"0"-7"0,0 0-4 15,0 0-14-15,0 0-2 0,0 0-2 0,0 0-4 16,0 0 0-16,0 0-5 0,-19-45-6 16,19 45-3-16,0-1-6 0,0 1-2 0,0 0 3 31,0 0-2-31,-2 11 2 0,2 6 1 15,0 8-1-15,0 4 0 0,6 6 1 16,-1 5-2-16,1 5 1 0,1 5 0 16,1 3 1-16,-2 3-2 0,0-1 2 0,4 0-5 15,-1-4-4-15,-2 1-7 0,-1-7-12 16,0-2-12-16,0-5-20 0,-2-3-20 16,0-5-19-16,0-9-53 0</inkml:trace>
  <inkml:trace contextRef="#ctx0" brushRef="#br0" timeOffset="334.25">10988 3532 261 0,'0'0'44'0,"0"0"-6"15,0 0-5-15,98-73-9 0,-68 61-8 16,2 3-3-16,-1 4-10 0,-4 4 1 16,0 1-2-16,-2 0-1 0,-2 6-1 0,-4 5 0 15,-3 4 0-15,-3 5-1 0,-4 2 1 16,-4 4 1-16,-5 1 0 0,0 2-2 15,-11 0 0-15,-7 0-4 0,-3-2 1 0,-5-1-6 16,-3-4-6-16,-3 0-11 0,0-2-18 16,0-3-21-16,2-5-30 0,4-2-55 15</inkml:trace>
  <inkml:trace contextRef="#ctx0" brushRef="#br0" timeOffset="767.72">11575 3780 337 0,'0'0'38'0,"0"0"-14"0,0 0-7 0,0 0-4 16,0 0-6-16,-79 19 2 0,65-8-3 16,4 2 1-16,-1 1-3 0,3 3-3 15,2-5 1-15,2 2-1 0,1-5-1 0,2 3 0 16,1 4 0-16,0-2 1 0,1 1-1 16,6-2 0-16,5-5 0 0,-2 2 1 31,2-3 0-31,2 0 1 0,2-3-1 0,-4-3 2 15,8 1-2-15,-3-2 0 0,-5 0 1 16,3 0 1-16,-6-3 3 0,-4 0 1 16,-1-5-1-16,-4 2-3 0,0-6 0 0,-1-5-1 15,-7 0-1-15,-6-3 0 0,-1 3 0 16,-2 0-1-16,0 3-1 0,-1 2-4 16,7 2-6-16,-2 3-9 0,4 3-15 0,0 1-24 15,1-2-28-15,2 4-28 0,3-1-63 16</inkml:trace>
  <inkml:trace contextRef="#ctx0" brushRef="#br0" timeOffset="1000.82">11997 3664 495 0,'0'0'25'0,"0"0"-3"0,0 0-8 16,0 0-8-16,0 0-4 0,0 0-2 0,0 0-1 15,0 0 0-15,78-62 0 0,-59 60-6 16,2 2-10-16,7 0-23 0,-11 0-34 16,2 0-44-16,-6 0-114 0</inkml:trace>
  <inkml:trace contextRef="#ctx0" brushRef="#br0" timeOffset="1200.16">12001 3870 446 0,'0'0'21'0,"0"0"1"0,0 0-4 0,0 0-9 31,97-31-6-31,-69 23-5 0,-1 0-2 16,2 2-7-16,1 1-8 0,1-2-25 16,2 1-46-16,3-1-78 0</inkml:trace>
  <inkml:trace contextRef="#ctx0" brushRef="#br0" timeOffset="1551.04">12722 3547 390 0,'0'0'35'0,"0"0"2"0,0 0-15 16,0 0-8-16,0 0-7 0,0 0-3 16,-79 21-1-16,65-5 1 0,5 0-2 0,2 4 0 31,1-1 1-31,3 3-3 0,2-1 2 15,1 0-1-15,-3 1-1 0,11-1 2 16,3-1-2-16,-1-4 0 0,7 0 2 16,2-1-1-16,1-3 4 0,3-2-4 0,2-2 0 15,1-3-1-15,-2-4 2 0,0-1-1 16,0 0 1-16,-2-7 0 0,-2-3-2 16,-2 0 6-16,-5-4-3 0,-2-6 4 0,-7 0 1 15,-4-3-1-15,0-4-2 0,-12-1-1 16,-4-3-2-16,-6 1-1 0,-5 3-1 15,-5 2-6-15,-2 7-11 0,0 5-30 0,-1 6-85 16,2 7-140-16</inkml:trace>
  <inkml:trace contextRef="#ctx0" brushRef="#br0" timeOffset="2317.75">11106 4791 334 0,'0'0'29'0,"0"0"5"16,0 0 0-16,0 0-10 0,0 0-11 16,0 0-4-16,0 0 0 0,0 0 0 0,0 0 0 15,0 0-2-15,58 2-2 0,-42 14 1 16,3 0 0-16,-1 4-4 0,0 3 3 16,-1 2-4-16,5 0 0 0,0-1-1 31,-1-1 1-31,2 1-1 0,-1-3 2 0,0-1-2 15,-2-2 0-15,-3-1 0 0,-2-7-1 16,-4 0 1-16,-3-4 0 0,-4-3 1 0,3 2 0 16,-1-4 0-16,-3 1 1 0,1 0 1 15,-1-2 0-15,3-4-1 0,5-7 0 16,0-5-1-16,-4-3 0 0,-1-2 1 16,1-2-2-16,-3-4 3 0,2-3-3 0,-2-5 0 15,2 0 0-15,0 0 1 0,1-2-1 16,0 4-1-16,-1 4-2 0,0 8-1 15,-1 3-2-15,-2 7-4 0,-1 7-12 0,-1-1-22 16,-1 5-17-16,0-1-20 0,5 1-22 16,-2 0-31-16</inkml:trace>
  <inkml:trace contextRef="#ctx0" brushRef="#br0" timeOffset="2717.74">11803 5077 298 0,'0'0'37'0,"0"0"0"0,0 0-5 16,0 0-13-16,0 0-6 0,0 0-4 15,-79 64-5-15,71-48 3 0,4-2-3 0,1 1-2 16,0-2 1-16,3 0-2 0,0 6 0 16,6-4 0-16,1 3 1 0,5-6 1 0,-2-4 0 15,4-1 0-15,4-4-1 0,1-3 1 16,7-1 0-16,-3-1 0 0,-4-5 0 16,-2-3 4-16,-2-1-3 0,-3-5 3 31,-3 0 1-31,-6 2 1 0,0-4-4 0,-3-2-2 15,-4-3 0-15,-10-4-5 0,-1 2 2 16,-6 6-1-16,-2 4 0 0,-1 2-3 0,-2 8-4 16,1 1-11-16,5 4-19 0,2 0-34 15,8 0-48-15,6 0-90 0</inkml:trace>
  <inkml:trace contextRef="#ctx0" brushRef="#br0" timeOffset="2934.5">12175 4946 422 0,'0'0'27'0,"0"0"-5"16,0 0-6-16,0 0-3 0,0 0-4 15,0 0-4 1,89-62-2-16,-61 55-2 0,1-1-1 15,0 3-6-15,-5 2-20 0,-1 3-43 16,-6 0-70-16,-2 0-115 0</inkml:trace>
  <inkml:trace contextRef="#ctx0" brushRef="#br0" timeOffset="3117.73">12198 5104 498 0,'0'0'21'0,"0"0"2"16,0 0-3-16,0 0-9 0,0 0-7 15,91-54-4-15,-65 48 1 0,0 1-1 0,-1 1-5 16,-1 1-11-16,-2-2-26 0,3-1-54 16,-1-3-135-16</inkml:trace>
  <inkml:trace contextRef="#ctx0" brushRef="#br0" timeOffset="3484.3">13016 4684 441 0,'0'0'6'0,"0"0"-1"15,0 0 1-15,0 0-2 0,0 0-3 16,0 0 1-16,0 0-1 0,0 0 0 16,0 0 1-16,0 0-2 0,-82 83 1 15,78-59 0-15,-1-1-1 0,5 2 1 0,0-3-1 16,0 1-1-16,5-1 1 0,6-3-1 16,1-1 0-16,4-1 1 0,1-3 1 0,5-5-1 31,1-1 0-31,2-6 1 0,-1 0 0 15,2-2 0-15,-2-2 3 0,-3-6 0 16,2-6 3-16,-6-2 5 0,-4-6 3 16,-4-4 3-16,-3-4 1 0,-6-2-4 0,-3-3-4 15,-9-3-4-15,-4 3-3 0,-7 2-4 16,-3 4-2-16,-4 8-15 0,-3 5-42 16,-2 10-188-16</inkml:trace>
  <inkml:trace contextRef="#ctx0" brushRef="#br0" timeOffset="5167.76">1394 2937 255 0,'0'0'34'0,"0"0"-7"16,0 0-8-16,0 0-6 0,0 0 4 16,0 0 4-16,0 0 1 0,0 0 1 15,16 95-4-15,-7-55-1 0,1 5 0 16,0 7-4-16,-1 3-3 0,2 4-6 0,-2 3-3 16,0 3 0-16,-1 4 0 0,-2-2-2 31,0-2-4-31,-2-5-5 0,1-5-16 0,-1-6-14 15,-2-5-32-15,-1-8-38 0,3-10-126 16</inkml:trace>
  <inkml:trace contextRef="#ctx0" brushRef="#br0" timeOffset="5467.89">1360 3327 209 0,'0'0'24'0,"0"0"9"15,0 0 8-15,82-38-3 0,-53 32-3 0,1 1-9 16,4 4-8-16,-1 1-4 0,3 0-6 16,-4 8-5-16,-6 3-1 0,-3 5-1 15,-3 3-2 1,-7 3 2-16,-4 3-2 0,-9 3 3 15,0 3 2-15,-16-1-2 0,-4-2-1 16,-9 1 1-16,-7-1-2 0,-5-3 0 16,-2-2-2-16,-2 0-1 0,6-3-14 0,-3-5-20 15,3-5-31-15,9-2-42 0,1-5-109 16</inkml:trace>
  <inkml:trace contextRef="#ctx0" brushRef="#br0" timeOffset="5834.56">2084 3517 308 0,'0'0'41'0,"0"0"-6"0,0 0-11 0,-80-2-9 15,62 11-5-15,-1 2-2 0,6 3-1 16,-3 4 1-16,3 2-4 0,6 1-1 0,1 2 0 16,6-1 0-16,0 0-2 0,0-3 1 15,10-2-1-15,5-2 2 0,3-1 0 16,5-4-1-16,4-2 3 0,3-5-3 16,-1-1 0-16,2-2-1 0,-1 0 0 0,-6-5 2 15,-2-3 0-15,-6-2 1 0,-5 1 1 16,-5-6-1-16,-6-5-2 0,-1-3-1 15,-12-7 0-15,-5 1 0 0,-8 2-1 0,-3 1 0 16,-5 3-4-16,-7 6-8 0,1 5-15 16,-2 8-17-16,0 4-34 0,-3 6-39 15,7 7-114-15</inkml:trace>
  <inkml:trace contextRef="#ctx0" brushRef="#br0" timeOffset="6116.6">1170 4463 348 0,'0'0'33'0,"0"0"10"0,0 0 3 15,0 0-10-15,0 0-14 0,101-39-9 16,-50 26-1-16,11-2-4 0,12 0 1 15,7-1 0-15,7-2 1 0,6 1-2 0,5-2-2 16,0 2 0-16,-5 2-4 0,-10 3 0 16,-4 1-2-16,-12 2 0 0,-12 3-3 15,-10 3-9-15,-5 1-18 0,-17 1-49 16,-5 1-80-16,-6 0-117 0</inkml:trace>
  <inkml:trace contextRef="#ctx0" brushRef="#br0" timeOffset="6734.48">1497 5751 194 0,'0'0'41'0,"0"0"8"0,0 0-2 0,0 0-2 15,0 0-16-15,0 0-11 0,0 0-7 16,-78-48-2-16,69 31-1 0,-4-6 0 15,4-1 0-15,-2-4-4 0,5-5 0 0,-1-5-2 16,1-6 0-16,4-3-2 0,4-4 2 16,-2-6-2-16,4-3-2 0,5-4 1 0,3-3-1 15,2 2 1-15,4 1 2 0,3 5 0 16,2 7 0-16,3 10 0 0,1 5 4 16,3 10 2-16,1 7 3 0,-3 8-1 31,0 6-4-31,-4 6-2 0,-5 1-2 0,-3 13 0 15,-2 6-2-15,-5 6 1 0,-2 4-1 16,-5 5 1-16,-2 1 0 0,-9 2 1 0,-4 2-1 16,-7-4 1-16,-8-1-3 0,-8-2 0 15,-3-1-1-15,-6-3-7 0,-2-1-6 16,-1-3-18-16,-3-3-31 0,6-4-39 16,2-6-77-16</inkml:trace>
  <inkml:trace contextRef="#ctx0" brushRef="#br0" timeOffset="7084.57">2597 4315 460 0,'0'0'29'0,"0"0"-2"0,0 0-5 15,0 0-9-15,0 0-7 0,0 0-2 16,0 0-4-16,0 0 1 0,0 0 0 15,102-62-1-15,-69 57-1 0,0 1 0 0,2 1-5 16,3 0-6-16,-1 1-14 0,1-2-25 16,-2 1-41-16,-1-3-79 0</inkml:trace>
  <inkml:trace contextRef="#ctx0" brushRef="#br0" timeOffset="7317.81">2709 4036 378 0,'0'0'8'0,"0"0"8"0,0 0 5 16,0 0 4-16,0 0-3 0,0 0-3 0,0 0-3 15,0 0-6-15,8 92-1 0,1-58-5 16,0 2-2-16,0 4-2 0,-4 2 1 0,5 1-1 15,-2-2 0-15,-1 0-13 0,-3-2-17 16,3-4-38-16,1 0-65 0,-4-4-118 16</inkml:trace>
  <inkml:trace contextRef="#ctx0" brushRef="#br0" timeOffset="8134.29">3426 3728 277 0,'0'0'46'0,"0"0"3"15,0 0-6 1,0 0-1-16,0 0-9 0,0 0-9 15,0 0-10-15,0 0-6 0,0 0-2 16,-10-49-1-16,17 45-1 0,-1 2-2 16,4 2-2-16,9 0-1 0,-2 9 0 0,8 9 0 15,-1 5-1-15,-2 6 2 0,1 3 4 16,2 1-4-16,-1 4 4 0,1-2-3 16,-3-2-1-16,-1-1 0 0,1-5 0 15,-3-1 0-15,1-5-1 0,-1-4 2 0,-9-5-1 16,-1-6 2-16,-5-3 0 0,-4-3 0 15,0 0 2-15,6 0-1 0,-2-6 0 0,5-8-1 16,-2-5-1-16,-4-4 0 0,0-6 0 16,-3-3-1-16,5-2-4 0,-2-5 3 0,2-3-3 15,-2-1 2-15,0-1-1 0,1 2-3 16,-1 2-4-16,4 4-1 0,-3 10-3 16,-2 5-4-16,-1 7-20 0,-1 8-29 31,2 2-27-31,-2 4-33 0</inkml:trace>
  <inkml:trace contextRef="#ctx0" brushRef="#br0" timeOffset="8534.29">4068 3986 380 0,'0'0'22'0,"0"0"6"0,0 0 4 16,0 0-10-16,0 0-6 0,0 0-9 15,0 0-2-15,0 0-2 0,0 0 0 0,0 0 1 16,-66-2-2-16,61 17 0 0,1 8 0 16,1 0-2-16,3 0 0 0,3 0 1 0,6-2 0 31,-1 0 1-31,7-1-1 0,-2-2-1 15,4-1 0-15,5-3-1 0,-3-4 0 16,1-2-1-16,-3-3 1 0,-2-5-2 16,-1 0 3-16,-1-1 1 0,-1-5 1 0,-2-5-1 15,-9-5 0-15,-1-4 0 0,0-6-1 16,-11-1-1-16,-5-2 1 0,-7 0 0 0,-5 0 1 16,-2 2 0-16,-2 3-1 0,5 4-1 15,-2 5-6-15,4 2-8 0,8 8-19 16,5 0-28-16,1 5-44 0,6 0-62 15</inkml:trace>
  <inkml:trace contextRef="#ctx0" brushRef="#br0" timeOffset="9367.66">4048 3233 378 0,'0'0'35'0,"0"0"1"16,0 0 3-16,0 0-9 0,-16-77-5 31,15 66-7-31,-1 5-7 0,2-5-4 0,0 5-1 15,2-3-3-15,-1-2-2 0,6 5-1 16,2 0-1-16,1 5 0 0,7 1 0 16,-2 3-2-16,2 9 2 0,-2 6 0 15,-4 4 0-15,-4 1 6 0,-2 6-8 0,-5 0 6 16,0 2-6-16,-6-2-1 0,-7-1 2 16,-3 0-1-16,-4 1 1 0,-4-2 1 0,1-3 0 15,-1-1 0-15,1-3 2 0,2-2-2 16,7-6 1-16,2-1-3 0,4-5 2 15,5-3 0-15,3 1 0 0,0 1 1 16,3 1 0-16,10 2 1 0,6-1-1 0,8-4 1 16,2-3-1-16,7 0-3 0,3-3-7 15,3-3-10-15,-1 2-20 0,-1 0-28 0,-5 4-33 16,-5 0-28-16,-4 2-64 0</inkml:trace>
  <inkml:trace contextRef="#ctx0" brushRef="#br0" timeOffset="9667.78">3597 4657 319 0,'0'0'52'0,"0"0"-6"15,0 0-14-15,0 0-9 0,0 0 0 0,82-9-4 16,-53 3-4-16,3-2-2 0,1-1-4 16,5 1-4-16,-2 1-2 0,0 0-3 31,-4 3-4-31,2 3-8 0,-7 1-20 0,-1 0-36 15,-8 2-54-15,-3 5-132 0</inkml:trace>
  <inkml:trace contextRef="#ctx0" brushRef="#br0" timeOffset="10051.16">3692 5074 439 0,'0'0'6'0,"0"0"2"0,0 0 4 0,0 0-2 16,0 0-5-16,91-22-1 0,-78 27-4 16,0 8 0-16,-5 2 0 0,-4 3 2 31,-4 5 2-31,0 1-3 0,0 2 3 0,-4 1-1 15,-5-1-3-15,-3-1 2 0,1-1-2 16,-4-3 2-16,2-2-2 0,-1-1 2 16,-2-2-2-16,1-1 0 0,5-6 0 0,0 0 0 15,4-3 1-15,2-2-2 0,1-1 0 16,3-3-2-16,0 0 3 0,0 0 0 16,0 1 2-16,12-1 1 0,6 0-2 0,7 0 0 15,1-6-1-15,5-3 0 0,3 0 2 16,2 0-2-16,2-2-6 0,1-1-14 15,0 1-20-15,4 2-28 0,-2-1-46 0,2 0-100 16</inkml:trace>
  <inkml:trace contextRef="#ctx0" brushRef="#br0" timeOffset="10334.54">4405 4399 358 0,'0'0'52'0,"0"0"-4"15,0 0-11-15,0 0-13 0,0 0-10 16,0 0-5-16,84-63-3 0,-65 54-2 15,1 2-3-15,2 1 0 0,2 1-1 0,1 1-4 16,0 2-13-16,-1 2-24 0,-2 0-45 16,-2 0-55-16,-10 2-110 0</inkml:trace>
  <inkml:trace contextRef="#ctx0" brushRef="#br0" timeOffset="10517.89">4463 4561 368 0,'0'0'47'15,"0"0"-7"-15,0 0-7 0,0 0-11 16,0 0-10-16,0 0-5 0,0 0-4 0,0 0 0 16,108-23-2-16,-73 14-1 0,6 1-5 15,-2 1-15-15,1-1-24 0,-2 0-43 16,2-4-64-16</inkml:trace>
  <inkml:trace contextRef="#ctx0" brushRef="#br0" timeOffset="10834.19">5377 3726 459 0,'0'0'30'0,"0"0"-1"0,0 0-3 15,0 0-9-15,0 0-9 0,0 0-5 16,0 0-1-16,0 0 1 0,0 0 2 16,0 0 1-16,46 46 0 0,-39-11 1 0,-5 4-4 15,2 5 3-15,-1 2-6 0,0 2 0 16,-2 1 1-16,2 2-1 0,0 1 1 0,2 0-2 15,0-4 0-15,-2 0-6 0,1-6-5 16,-1-4-15-16,0-2-19 0,-1-5-40 16,-2-3-59-16,1-6-113 0</inkml:trace>
  <inkml:trace contextRef="#ctx0" brushRef="#br0" timeOffset="11109.42">5407 3857 471 0,'0'0'32'16,"0"0"2"-16,88-45-4 0,-53 35-10 15,1 6-9-15,-1 4-2 0,3 0-5 16,-4 5-2-16,-5 9 2 0,-4 4-4 15,-4 5 4-15,-6 1-5 0,-4 3 1 0,-8 0 0 16,-3 0-2-16,-4 1-2 0,-13-1-6 16,-10 0-3-16,-7 1-5 0,-5-5-7 0,-7 2-9 15,-4-3-21-15,-3-3-36 0,1-1-36 32,3-5-105-32</inkml:trace>
  <inkml:trace contextRef="#ctx0" brushRef="#br0" timeOffset="11434.38">5977 4143 606 0,'0'0'13'0,"0"0"0"15,0 0-1-15,0 0-1 0,0 0-2 0,0 0-6 16,0 0-3-16,0 0-2 0,0 0-2 16,0 0 3-16,-12-31-1 0,12 44 2 0,0 7 0 31,0 9 0-31,0 0 0 0,0 3 0 15,0 1-2-15,-1-1-4 0,-5 2-9 16,2-1-13-16,-8-3-40 0,2 1-64 16,-2-3-143-16</inkml:trace>
  <inkml:trace contextRef="#ctx0" brushRef="#br0" timeOffset="11734.24">5213 4904 497 0,'0'0'12'15,"0"0"2"-15,0 0 2 0,91-56-1 16,-53 44-5-16,7 0-2 0,4 1-3 0,6 2-1 16,4 0 0-16,1 1-2 0,-1 1-1 15,3 2-1-15,-4 1-2 0,-6 2-8 16,-2 2-10-16,-9-2-25 0,1 2-46 16,-7 0-111-16</inkml:trace>
  <inkml:trace contextRef="#ctx0" brushRef="#br0" timeOffset="12167.63">5640 6000 280 0,'0'0'70'0,"0"0"-6"0,0 0-13 0,0 0-13 15,0 0-10-15,0 0-5 0,0 0-5 16,0 0-3-16,0 0-5 0,-65-30-1 0,55 9-4 0,-2-6-2 0,-1-1-5 0,2-4 3 31,-3-2-4-31,2-2 3 0,0-2 0 16,2-5-6-16,1-2 0 0,2-5-4 15,4-2-1-15,0 1 2 0,6 2 0 0,0 7 1 16,9 4 2-16,3 6 2 0,6 6 2 16,5 6 1-16,1 5 2 0,2 6 0 15,-1 5-1-15,-4 4 1 0,-2 1-1 0,-5 10 1 16,-5 5-1-16,-1 4 1 0,-6 4 0 16,-5 5 0-16,-5 2-1 0,-12 2 1 31,-6 2-1-31,-8 0-2 0,-6-2-11 0,-4-1-16 15,-3-4-28-15,0-5-50 0,2-4-87 16</inkml:trace>
  <inkml:trace contextRef="#ctx0" brushRef="#br0" timeOffset="12451.28">6386 4719 419 0,'0'0'32'16,"0"0"6"-16,0 0 1 0,0 0-12 0,0 0-11 31,0 0-6-31,0 0 0 0,0 0-4 15,81-15-1-15,-49 7-3 0,1-1 1 16,3 2-3-16,-1-3-1 0,0 1-5 16,-2 2-5-16,-3-2-11 0,-5-2-29 0,-3 0-45 15,-8 4-136-15</inkml:trace>
  <inkml:trace contextRef="#ctx0" brushRef="#br0" timeOffset="12684.48">6457 4429 498 0,'0'0'19'0,"0"0"2"0,0 0 4 0,0 0-1 16,0 0-8-16,0 0-2 0,0 0 0 16,0 0-9-16,53 102 2 0,-44-72-4 31,-3 2-1-31,-1 5 2 0,1 0-4 0,-3 5 1 15,-1 3-1-15,-2 3-5 0,-3 4-10 16,-5 3-22-16,2-1-64 0,0-2-187 0</inkml:trace>
  <inkml:trace contextRef="#ctx0" brushRef="#br0" timeOffset="13417.98">7122 4107 299 0,'0'0'47'0,"0"0"11"16,0 0-2-16,0 0-14 0,0 0-16 16,0 0-8-16,0 0-5 0,0 0 0 15,0 0-3-15,42 6 2 0,-26 4-5 16,6 3 1-16,-1 6-4 0,2 1-1 16,-1 5-2-16,3 4 1 0,-1-1-1 0,-2 1-1 15,2 2 0-15,-3-2 1 0,2-4-1 16,0 0 1-16,-2-4-2 0,-3-2 1 0,-1-2 2 15,-6-6-3-15,-4-4 1 0,-3-4 1 16,-4-3-3-16,0 0 3 0,5 0 1 16,5 0 1-16,0-7-2 0,0-7 0 15,-4-3 1-15,1-3-2 0,-6-7 2 0,-1-1-2 16,0-4 0-16,0-3 0 0,0-2 1 16,2 0-3-16,-2-3-6 0,1 5-6 0,4 3-7 31,-2 11-6-31,0 3-9 0,-2 7-20 15,2 7-31-15,-1-1-47 0,-2 5-111 16</inkml:trace>
  <inkml:trace contextRef="#ctx0" brushRef="#br0" timeOffset="13667.7">7825 4399 537 0,'0'0'22'0,"0"0"0"16,0 0-2-16,0 0-7 0,0 0-8 0,0 0-2 15,0 0 0-15,0 0 0 0,0 0 0 16,0 0 2-16,7 82-3 0,0-61 2 16,-2 2-4-16,1-2 0 0,-2-6-3 31,-1 2-2-31,2 0-6 0,0-1-8 0,-2 0-12 15,0-6-26-15,-2-1-36 0,2-3-62 16,0 0-103-16</inkml:trace>
  <inkml:trace contextRef="#ctx0" brushRef="#br0" timeOffset="14084.28">7809 3574 467 0,'0'0'26'0,"0"0"3"0,0 0-4 16,55-89-2-16,-36 69-5 0,1 4-6 0,3 2-1 31,3 3-5-31,-7 5-2 0,0 3-2 15,-3 3-2-15,0 6-1 0,-2 8 0 16,-1 6 2-16,-7 7-2 0,-5 5 1 16,-1 4 0-16,-4 3 1 0,-7 3-1 0,-4-3 1 15,-4-1-1-15,0-1 1 0,-2-2 3 16,-4-2-5-16,6-6 5 0,-1-3-4 0,4-4 0 16,6-8-2-16,4-4 2 0,5-3 0 15,1-5 0-15,0 0-1 0,0 4 4 16,0 2-2-16,10 2 0 0,10-1 0 15,6-4-1-15,10-3 0 0,5 0-1 0,2 0-3 16,5 0-7-16,4 0-12 0,-7 0-25 16,7 0-40-16,-7 2-59 0,-2 4-117 15</inkml:trace>
  <inkml:trace contextRef="#ctx0" brushRef="#br0" timeOffset="14396.26">7229 5174 419 0,'0'0'38'0,"0"0"6"0,0 0-5 0,0 0-8 16,0 0-8-16,0 0-5 0,114 0-6 16,-66-10 1-16,6-2-8 0,2-2 1 15,9 2-3-15,-1 0 0 0,-2 2-2 0,-3 1-2 16,-2 2-1-16,-11 2-7 0,0 1-10 16,-10 2-14-16,-11 2-35 0,-5 0-66 0,-7 0-139 31</inkml:trace>
  <inkml:trace contextRef="#ctx0" brushRef="#br0" timeOffset="14800.95">7452 5725 397 0,'0'0'34'16,"0"0"4"-16,0 0 2 0,0 0-14 16,0 0-8-16,0 0-8 0,0 0-1 0,62-82-1 15,-36 75 0-15,0 2-4 0,0 3 0 16,-1 1-2-16,-9 1-2 0,1 0 1 16,-2 1-3-16,-3 6 2 0,0 0-1 31,-2 3 0-31,-5 3 2 0,-5 4-1 0,0 6 1 15,-2-1-1-15,-8 3 1 0,-5-1-1 16,-3 0 2-16,-1 0 5 0,-3-1-6 0,-1-1 3 16,0-3-3-16,5-4-1 0,3-4 2 15,3-4-1-15,4 0-1 0,6-6 0 16,-2 3-1-16,4-4 3 0,0 0 3 16,1 0 4-16,18 0 0 0,8 0 0 0,14-2-4 15,11-6-2-15,4-1 0 0,9-2-2 16,9-1 1-16,4 0-1 0,4 0-4 0,1 0-14 15,-2 3-23-15,-6 1-109 0,-4 4-150 16</inkml:trace>
  <inkml:trace contextRef="#ctx0" brushRef="#br0" timeOffset="15417.52">1685 7935 419 0,'0'0'26'0,"0"0"-3"0,0 0-1 16,0 0-1-16,0 0-4 0,0 0-3 15,88-74-6-15,-50 60-1 0,8 0-5 0,5 3 1 16,4 0-1-16,5 2-1 0,1 2 1 16,0 2-1-16,-2 2-1 0,-1-1 0 0,-2 4-3 31,-5 0-3-31,-2 0-9 0,-1 0-13 15,-5 0-23-15,-1 4-38 0,-5 0-41 16,0 2-97-16</inkml:trace>
  <inkml:trace contextRef="#ctx0" brushRef="#br0" timeOffset="15716.92">1846 8347 340 0,'0'0'63'0,"0"0"-7"0,0 0-14 0,0 0-17 16,0 0-8-16,0 0-2 0,0 0-1 31,0 0-1-31,98-17-4 0,-58 9-3 0,2 3 0 15,6-3-4-15,1 2-1 0,6-2 0 16,3-1-1-16,1 1 0 0,2 0-6 16,-3 0-7-16,-2-1-22 0,-2-1-44 0,-2 0-56 15,-3-3-135-15</inkml:trace>
  <inkml:trace contextRef="#ctx0" brushRef="#br0" timeOffset="16183.19">2680 7348 429 0,'0'0'40'0,"0"0"-4"0,0 0-12 0,0 0-12 31,0 0-8-31,0 0 1 0,0 0 0 15,0 0-1-15,0 0-1 0,0 0 2 16,102 55-2-16,-68-36 0 0,5 2 1 16,2 4-2-16,6 1 1 0,-2 2-2 0,4 3-1 15,3 1 2-15,-4 0-1 0,2 0-1 16,-1 1 2-16,-2-2-2 0,-5-4 1 16,-2-2 0-16,-2-5 0 0,-5-2-1 0,-4-4 1 15,-6-2 3-15,-1-3-3 0,-5-1 2 16,-8-5-3-16,-6 0 0 0,-3-3-1 15,0 0 1-15,0 0-1 0,3 1 2 0,-1-1 0 16,-1 2 0-16,-1-2 0 0,0 2-1 16,0 4 0-16,-6 1-1 0,-6 5 0 0,-5 3 1 15,1 2-2-15,-4 0 2 0,-5 4 0 16,-2 2 0-16,-5 1 0 0,-7 5 0 16,-3 3 0-16,-4 1 0 0,-2 2 0 31,-3 3 0-31,2 0-1 0,3 1 1 0,2 0-1 15,0-1-7-15,6-4-15 0,2 0-30 16,1-4-62-16,8-1-153 0</inkml:trace>
  <inkml:trace contextRef="#ctx0" brushRef="#br0" timeOffset="17967.62">4726 7169 129 0,'0'0'50'0,"0"0"0"0,0 0 0 16,0 0-10-16,0 0-2 0,0 0-5 16,0 0-2-16,0 0-4 0,0 0-5 15,0 0-8-15,0-42-7 0,0 42-6 0,0-2 0 16,0 2 1-16,6 6 4 16,0 10 4-16,1 11-5 0,4 3 4 0,-3 5-5 15,4 4-1 1,0 4 0-16,1 4-3 0,3 3 1 15,2 4-2-15,0 3 2 0,2-3 0 16,-5-2 0-16,4-4 0 0,-6-2 0 16,1-5-2-16,-5-3-7 0,0-3-8 0,-2-3-21 15,-4-11-29-15,4-2-41 0,-4-6-82 16</inkml:trace>
  <inkml:trace contextRef="#ctx0" brushRef="#br0" timeOffset="18267.71">4788 7388 384 0,'0'0'45'0,"0"0"-6"0,109-38-5 0,-69 30-8 15,2 5-12-15,-4 3-4 0,-5 0-5 16,-4 6-1-16,-3 6-4 0,-6 2 0 0,-2 3 0 16,-6 2 1-16,-4 4-1 0,-7 0 1 15,-1 2 0-15,-10 3-1 0,-10-1-2 16,-6 0-2-16,-6 1-4 0,-4-4-2 16,-3-1-2-16,-4-4-7 0,-1-2-8 0,5-3-10 15,0-3-27-15,6-4-30 0,12-2-54 16</inkml:trace>
  <inkml:trace contextRef="#ctx0" brushRef="#br0" timeOffset="18583.28">5501 7706 525 0,'0'0'23'15,"0"0"4"-15,0 0-4 0,0 0-4 16,0 0-8-16,0 0-4 0,0 0-3 0,0 0-2 16,0 0 0-16,0 0-3 0,16-32 0 15,-13 32 0-15,1 0 2 0,2 8 0 16,4 9 0-16,3 5 0 0,-4 4 0 15,1 3 4-15,-4 1-4 0,5 5 2 0,-2 1-3 16,-3 1-1-16,4-1-3 0,-6 3-24 16,-2-2-68-16,-2 0-196 0</inkml:trace>
  <inkml:trace contextRef="#ctx0" brushRef="#br0" timeOffset="21167.6">1688 9972 218 0,'0'0'54'0,"0"0"-10"0,0 0-1 0,0 0-5 16,0 0-6-16,0 0-8 0,0 0-4 16,0 0-6-16,0 0-6 0,-6-69-3 15,6 69-5-15,0 0 0 0,0 0 1 16,6 6 3-16,4 9 0 0,3 8 0 0,-3 4-2 16,0 5 0-16,0 3-2 0,1 3 0 31,0 2 0-31,-2 3-2 0,-2 0-6 0,3-1-11 15,-3-1-21-15,-1 1-27 0,-3-3-43 16,3-4-101-16</inkml:trace>
  <inkml:trace contextRef="#ctx0" brushRef="#br0" timeOffset="21617.97">1485 9696 388 0,'0'0'11'0,"0"0"3"0,0 0 5 0,110-84 2 16,-65 65-2-16,3 0-3 0,8 3-2 16,5 5-3-16,4 6-5 0,3 5-1 0,-4 0-3 31,-8 13-2-31,-4 6-1 0,-8 3-1 15,-4 6 1-15,-10 2-1 0,-5 3-1 16,-5 1-3-16,-11 1-10 0,-9-2-1 16,-3 2 5-16,-12-2 3 0,-12-1 7 0,-6-3 2 15,-5-2-3-15,-5-1 3 0,-1-5-1 16,0-1 1-16,2-3 0 0,4-4 0 0,6-2 0 16,9-5 1-16,9-1 0 15,8-4 2-15,6-1-1 0,-3 0-1 0,3 0-1 16,0 0-1-16,16-3 2 0,7-5 0 15,5 0 2-15,6-1 0 0,4 4 0 0,-4 0-2 16,1 5 1-16,-3 0 1 0,-2 0 0 16,-2 5-1-16,-2 4-1 0,-1 1 0 15,-4 6-1-15,2 5 1 0,-1 5 0 16,-6 6-34-16,-2 4-2 0</inkml:trace>
  <inkml:trace contextRef="#ctx0" brushRef="#br0" timeOffset="23901.27">2155 10233 316 0,'0'0'39'0,"0"0"-7"16,0 0-9-16,0 0-9 0,0 0-5 15,0 0-5-15,0 0-2 0,0 0 0 16,0 0-1-16,0 0 3 0,-9 5-3 16,5 13 1-16,-5 7 0 0,2-1-1 15,0 0 0-15,-3-1 1 0,-2 1-2 0,-1-1 2 16,-4-2-1-16,1 1-1 0,-6-1-6 16,-1-3-12-16,-2 0-24 0,-2 1-31 15,-2-4-38 1,0-5-79-16</inkml:trace>
  <inkml:trace contextRef="#ctx0" brushRef="#br0" timeOffset="24434.5">2560 9897 367 0,'0'0'24'0,"0"0"1"0,0 0 0 16,0 0-4-16,0 0-3 0,0 0-3 15,0 0-3-15,0 0-5 0,0 0-7 16,0-11-2-16,0 11-1 0,0 0 0 16,0 0 2-16,4 6 2 0,3 8 3 0,2 2-3 15,-1 2 0-15,3 1 0 0,-1-1-4 16,2 2 3-16,-2 1 0 0,0 0 1 15,0 2 0-15,-3 0-1 0,3 0-1 16,-4 0 2-16,0-3-1 0,-3-4 1 16,2-1 0-16,-3-4-1 0,-1-7-1 0,2 5 0 15,-1-4-1-15,-1-1 1 0,1 1 2 0,2-5 0 16,-1 1 0-16,10-1 1 0,3 0-2 16,1 0 1-16,5-6-1 0,1-3-1 15,0 2 1 1,2-2-3-16,-2 1-2 15,3 2 1-15,0 0-3 0,-3 0 1 0,-5 3-11 16,-1 0-15-16,-7 1-25 0,-3 4-21 16,-1-2-25-16,-6 0-50 0</inkml:trace>
  <inkml:trace contextRef="#ctx0" brushRef="#br0" timeOffset="24717.56">2564 10111 445 0,'0'0'39'0,"0"0"-5"0,0 0-9 0,0 0-12 15,0 0-7-15,0 0-4 0,0 0 1 16,0 0-3-16,0 0-2 0,0 0 2 0,75-55-1 16,-49 52-1-16,2 0-6 15,1-1-13-15,1 0-22 0,3-1-27 0,-2 0-38 16,-1-1-38-16</inkml:trace>
  <inkml:trace contextRef="#ctx0" brushRef="#br0" timeOffset="24967.69">2495 9860 412 0,'0'0'17'0,"0"0"-1"0,0 0 4 0,0 0-4 16,82-42-2-16,-57 37-6 0,-2 0-4 16,5 3-1-16,-1-1-1 0,4 0-1 0,0-1-7 15,1 0-21-15,4 2-40 0,0-1-57 16,2 2-129-16</inkml:trace>
  <inkml:trace contextRef="#ctx0" brushRef="#br0" timeOffset="25267.81">3521 9776 433 0,'0'0'15'31,"0"0"2"-31,0 0-1 0,0 0-5 0,0 0-5 15,0 0-3-15,0 0 2 0,0 0 4 16,0 0 4-16,0 0-2 0,-33 32-2 16,33-15 1-16,0 8-7 0,0-1 4 15,3 0-6-15,0 0-1 0,-2 1 1 0,2-1-2 16,2 0 2-16,-1 0-1 0,2 1-3 16,1-2-9-16,-1-1-15 0,-2-7-20 0,-1 2-29 15,0-6-50-15,-3-5-118 0</inkml:trace>
  <inkml:trace contextRef="#ctx0" brushRef="#br0" timeOffset="25501.04">3095 9807 448 0,'0'0'8'0,"0"0"4"0,0 0 2 16,0 0 4-16,0 0-4 0,0 0-4 0,80-46-4 15,-53 43 0-15,5 1-2 0,5-1-1 16,2-1-1-16,6-2-2 0,4 0-5 16,3 0-17-16,1 0-37 0,0 0-58 15,-1-2-80-15</inkml:trace>
  <inkml:trace contextRef="#ctx0" brushRef="#br0" timeOffset="25817.93">4055 9301 540 0,'0'0'17'0,"0"0"-3"15,0 0-5-15,0 0-2 0,0 0-6 16,0 0-1-16,0 0 1 0,0 0 0 16,0 0 3-16,-6 27-2 0,11-5-1 0,2 3 1 15,7-1-1-15,-2-2-1 0,0 3 1 16,0-1-1-16,0-1-1 0,-2-1-4 15,2 0-14-15,-5-1-21 0,-4-5-41 16,2-6-59-16,-4-5-124 0</inkml:trace>
  <inkml:trace contextRef="#ctx0" brushRef="#br0" timeOffset="26184.32">4022 9233 417 0,'0'0'19'15,"0"0"8"-15,0 0 5 0,0 0-1 16,0 0-9-16,89 48-7 0,-58-29-6 16,2 4-5-16,3 1-1 0,2 0-2 0,2 2 1 15,1-2-1-15,-2 1 1 0,4-3-1 16,-2 0 0-16,-1-2 0 0,2-5 2 15,-4-5-3-15,-5-1 0 0,-1-7 1 0,-8-2-1 16,-4-2 3-16,-2-8 0 0,-6-5-1 16,-4-4 0-16,-5-2 0 0,0-1-3 15,-3-4 2-15,-3-3 2 0,-5 2 0 16,-1-2 1-16,-1 0 0 0,-5-2-1 0,2 2-5 16,-1 1 3-16,1-1-5 0,1 4 4 31,1 3 0-31,3 7 0 0,0 2 1 0,2 5-1 15,2 3-1-15,1 2-1 0,3 3-10 16,-2-2-11-16,2 2-28 0,-4 0-60 16,-2 0-158-16</inkml:trace>
  <inkml:trace contextRef="#ctx0" brushRef="#br0" timeOffset="27334.57">6827 9331 431 0,'0'0'45'0,"0"0"-9"0,0 0-9 16,0 0-8-16,0 0-5 0,0 0-6 16,0 0-5-16,0 0-3 0,0 0-1 0,9-31 1 15,-1 39 1-15,1 10 2 0,4 7-3 16,-1 7 1-16,-2 3-2 0,0 7 1 15,0 0 0-15,2 3 1 0,-2-2-2 0,0-1 1 16,2-2 0-16,-3-4-1 0,2-2-7 16,-4-4-8-16,2-4-22 0,-2-2-32 15,0-6-62-15,0-2-128 0</inkml:trace>
  <inkml:trace contextRef="#ctx0" brushRef="#br0" timeOffset="27717.67">8633 9699 183 0,'0'0'13'0,"0"0"10"0,0 0 10 16,0 0 7-16,0 0-2 0,0 0-2 31,0 0-6-31,0 0-7 0,0 0-10 0,0 0-3 15,-88 70-5-15,74-58-2 0,-2 0-1 0,-6 2-6 16,-5 3-11-16,-4-2-16 0,-3 0-21 16,-6-3-17-16,-3 2-13 0,-3-4 5 15,-3-2 10-15,1-3 22 0</inkml:trace>
  <inkml:trace contextRef="#ctx0" brushRef="#br0" timeOffset="28034.35">8012 9900 0 0,'0'0'33'0,"0"0"9"0,0 0 12 0,0 0-4 15,-50-93-16-15,65 62-13 0,8-3-10 16,9-6-5-16,4-5 0 0,6-5-3 15,3-7-1-15,5-1 0 0,1-5-1 0,1-1 2 16,0 2 7-16,-4 3 0 0,-6 3 1 16,-12 6-2-16,-9 4-4 0,-6 8-4 15,-12 3 0-15,-3 8-1 0,-12 4 0 0,-8 7 0 16,-4 5-1-16,-5 7 1 0,-3 4 0 16,-1 1 0-16,-5 11 2 0,5 6 2 0,-2 3-1 31,2 4 4-31,2 3 0 0,2 4 2 15,5 3 8-15,4 5-4 0,7 4 1 16,4 3 0-16,8 5 1 0,0 2 3 16,13 5-2-16,9 5-2 0,8 3-5 0,9 0-5 15,4-2-1-15,2-3 1 0,3-3 2 16,-3-1-1-16,-5 0 0 0,-9-7-2 0,-5-1-3 16,-3-3 1-16,-8-2 1 0,-8-5-1 15,-6-1 0-15,0-5 1 0,-12-2-6 16,-4-3-13-16,-5-5-29 0,-4-2-49 15,-5-7-72-15</inkml:trace>
  <inkml:trace contextRef="#ctx0" brushRef="#br0" timeOffset="28467.57">9566 9165 427 0,'0'0'25'0,"0"0"3"0,0 0 4 16,0 0-6-16,0 0-6 0,78-70-3 0,-51 67-1 15,4 1-5-15,1 2 0 0,1 3-6 16,-4 7-2-16,-1 4-2 0,-7 4-1 0,-4 4 5 15,-6 6-5-15,-7 4 6 0,-7 4-5 16,-3 2-2-16,-14 2 0 0,-9-1-6 16,-6 2 2-16,-7-2 0 0,-1-1 3 15,0-4 0-15,0-4 2 0,3-4-1 0,3-5 1 16,5-4-1-16,10-5 2 0,9-6-1 16,9-3-1-16,4-3 0 0,-2 0 2 0,2 0 1 31,13 2 3-31,12-2 1 0,10 0 0 15,5 0-1-15,8-2-1 0,3-1-1 16,4-3-1-16,5 2 1 0,0-1-2 16,0 0-1-16,-3 3-4 0,-3 1-13 0,-2 2-16 15,-8-1-48-15,-2 2-80 0,-5 0-119 16</inkml:trace>
  <inkml:trace contextRef="#ctx0" brushRef="#br0" timeOffset="29184.6">4690 11308 357 0,'0'0'9'16,"0"0"3"-16,0 0 2 0,0 0 6 16,0 0-3-1,0 0-10-15,0 0-2 0,0 0 1 0,0 0 3 0,0 0 3 0,22 18-1 16,-8 13-2-16,-2 7 0 0,2 7-5 16,-5 8 0-16,1 5-3 0,1 6 2 31,-5 0-2-31,-3 1 1 0,3 0 2 0,-3-1-3 15,0-3-5-15,-2-5-11 0,0-5-18 16,-1-1-20-16,0-8-26 0,0-4-35 0,-4-8-105 16</inkml:trace>
  <inkml:trace contextRef="#ctx0" brushRef="#br0" timeOffset="29467.72">4719 11650 502 0,'0'0'3'15,"0"0"1"-15,0 0 4 0,82-61 5 0,-53 52 2 16,3 4 1-16,3 4-2 0,2 1-3 16,-2 1-3-16,-3 9-1 0,-3 0-4 0,-6 4-3 31,0 1 2-31,-6 0-5 0,-8-3 4 15,-2 5 1-15,-7 0-1 0,-1 1 0 16,-12 6-3-16,-9-3-6 0,-7 1-2 16,-4-6-8-16,-5 3-7 0,-1-1-13 0,-1-1-31 15,1-2-55-15,1-2-127 0</inkml:trace>
  <inkml:trace contextRef="#ctx0" brushRef="#br0" timeOffset="29751">5240 11806 528 0,'0'0'13'0,"0"0"0"0,0 0 4 16,0 0 1-16,0 0-4 0,0 0 1 16,0 0-5-16,0 0-2 0,0 0-2 0,88-15-3 15,-77 30-2-15,1 4 0 0,-2 2 3 16,-2 3-5-16,-2 3 3 0,0-1-10 16,-1 3-9-16,-4-2-12 0,-1-1-32 0,0-2-54 15,-3-1-153-15</inkml:trace>
  <inkml:trace contextRef="#ctx0" brushRef="#br0" timeOffset="30050.93">4172 12641 422 0,'85'-18'40'0,"11"0"-5"0,7-1-7 0,6-1-13 16,3 1-4-16,-1 1-9 0,0 3 1 15,-2 2 0-15,-6 3-1 0,-7 4-2 16,-10 0-2-16,-5 1-7 0,-10 2-18 15,-12 0-31-15,-10 3-41 0,-14 0-65 0</inkml:trace>
  <inkml:trace contextRef="#ctx0" brushRef="#br0" timeOffset="30501.1">4463 13828 253 0,'0'0'47'16,"0"0"-1"-16,-22-102-4 0,18 62-9 0,-2-5-12 16,0-5-6-16,2-1-5 0,2-4-5 15,1 2 1-15,1 0-1 0,0 3 4 0,7 1 1 16,2 6-3-16,4 4 3 0,3 6 1 16,4 4 4-16,3 3 1 0,1 5-2 0,3 1-6 31,2 5-3-31,-2 4-1 0,1 5-4 15,-4 3-1-15,-1 3 1 0,-2 5-2 16,-4 7 2-16,2 8 0 0,-6 2 0 16,-3 6 3-16,-7 5-4 0,-3 5 1 0,0 2-5 15,-12-1-4-15,-9 1 1 0,-7-1 0 16,-5-3 0-16,-6-1-4 0,-6-3-9 0,-1-5-27 16,-5-1-43-16,-1-7-120 0</inkml:trace>
  <inkml:trace contextRef="#ctx0" brushRef="#br0" timeOffset="30834.36">5763 12324 490 0,'0'0'38'0,"0"0"-5"0,0 0-6 15,0 0-7-15,0 0-6 0,0 0-5 16,101-11-4-16,-69 8-1 0,3 0-3 0,-1-3 0 15,4 0-2-15,0 0-5 0,-1 0-6 16,-1-2-9-16,-1 4-13 0,-5-6-30 16,-1 2-46-16,-4-5-105 0</inkml:trace>
  <inkml:trace contextRef="#ctx0" brushRef="#br0" timeOffset="31100.88">5974 12017 439 0,'0'0'26'0,"0"0"2"0,0 0 5 0,0 0-5 15,0 0-6-15,0 0-4 0,0 0-3 16,0 0-3-16,0 0-4 0,0 0-2 15,-4064 73-3-15,8148-41 0 0,-4075 4-4 0,4 5 3 16,-3 2-2-16,1 0 2 0,-2-1-2 16,0 0-3-16,0-2-7 0,-2-1-6 0,0-4-14 15,-3 0-27-15,-2-3-39 0,1-4-72 16,-2-9-93-16</inkml:trace>
  <inkml:trace contextRef="#ctx0" brushRef="#br0" timeOffset="31567.82">6905 11883 632 0,'0'0'1'0,"0"0"-5"16,0 0 6-16,0 0-1 0,0 0-2 15,0 0 4-15,0 0-3 0,0 0 1 0,0 0 1 16,0 0-1-16,83 75 0 0,-66-43-1 16,-1 3 1-16,3-2 0 0,1-1 0 0,0 0-1 31,2-3 1-31,2-4-2 0,1 0 3 15,0-3-2-15,1-3 1 0,-2-1 0 16,1-6 0-16,-3-4-1 0,-8-2 1 16,2-5-1-16,-2-1 1 0,1 0 2 0,-2-9-2 15,-1-4 2-15,-5-6-2 0,1-5 2 16,-3-2-3-16,-2-2 3 0,-2-4-2 16,2-3 0-16,0-5-1 0,-2 1 0 0,-1-5-1 15,2-2-3-15,-1 1 4 0,2-2-4 16,-1 1 1-16,0 5 0 0,0 3-6 15,-1 6-4-15,2 11-7 0,-3 7-19 0,0 10-37 16,0 4-47-16,0-2-53 0</inkml:trace>
  <inkml:trace contextRef="#ctx0" brushRef="#br0" timeOffset="34484.68">7598 12325 265 0,'0'0'41'15,"0"0"6"-15,0 0 2 0,0 0-8 16,0 0-4-16,0 0-7 0,0 0-7 16,0 0-1-16,0 0-4 0,4-6-1 15,-4 6-6-15,2 0-1 0,-2-1-6 16,0 1-3-16,0 0 0 15,0 0-2-15,0 0 0 0,0 0 1 16,1 3 0-16,-1 11-1 0,2 4 2 16,-1 8-1-16,2-2 0 0,1 0 1 0,-2 2 0 15,-1 0-2-15,2-2 0 0,-3 2-5 16,3-2-16-16,-2-6-25 0,1 2-50 16,-2-8-89-16,0-6-71 0</inkml:trace>
  <inkml:trace contextRef="#ctx0" brushRef="#br0" timeOffset="35001.12">7712 11331 492 0,'0'0'14'0,"0"0"-1"0,0 0 3 0,0 0-1 15,0 0-4-15,0 0-1 0,0 0-5 16,0 0-3-16,0 0-2 0,45-52-1 15,-34 52 0-15,3 0 0 0,-4 5 0 0,6 7 1 16,-5 2-1-16,1 4 1 0,-4 2-1 16,0 1 2-16,-4 3 0 0,-2-1-1 15,-4 1 0-15,2-1 1 0,-7 0-1 0,-2-2 1 16,-1 0-1-16,-3-1 1 0,3-1-1 16,-2-4 0-16,5-3 0 0,0-2 0 0,2-2 0 31,2-3 0-31,2-1 0 0,1-4 0 15,0 0 0-15,0 0 1 0,0 3 2 16,7 0 1-16,9 2-1 0,9-2-1 16,4-3-1-16,4-3-1 0,5-3 1 0,3-3-1 15,0 2 2-15,3 1-4 0,-6 2-4 16,-1 2-9-16,-7 2-14 0,-3 0-13 0,-9 0-24 16,-4 8-22-16,-5-2-25 0,-6 4-46 15</inkml:trace>
  <inkml:trace contextRef="#ctx0" brushRef="#br0" timeOffset="35317.92">6738 13257 489 0,'0'0'15'0,"0"0"7"0,0 0 6 0,85-36 0 16,-49 25-1-16,6 1-13 0,4-3 1 16,5 3-8-16,1-2-3 0,4 0 1 0,2-1-4 15,3 3 0-15,-2 1-2 0,0 0 1 16,-2 1-2-16,-5 2-3 0,-3 1-5 0,-4 1-5 15,-3 1-7-15,-9 0-7 0,-1 1-19 16,-12 1-35-16,-7 1-48 0,-7 0-122 16</inkml:trace>
  <inkml:trace contextRef="#ctx0" brushRef="#br0" timeOffset="35734.25">7024 13614 515 0,'0'0'15'0,"0"0"5"0,0 0 3 16,0 0 2-16,94-29-4 0,-66 20-3 15,5 0-8-15,1 3-3 0,-2 0-3 16,1 4-2-16,-2 2-2 0,-4 0 0 15,-5 4-2-15,0 4 4 0,-8 4-4 0,-1 2 1 16,-4 2 1-16,-3 2-1 0,-5 3 1 16,-1 3 0-16,-3 2 0 0,-7 0 1 0,-8 3-1 15,1-5 0-15,-7 0 1 0,-2-4 1 16,-2 0-4-16,0-1 4 0,0-2 2 16,3 1-4-16,-1-1 4 0,3-4-4 31,10-2-1-31,-1-2 2 0,6-4-3 0,4-2 1 15,1 0-1-15,3-3-1 0,0 0 3 16,1 0 0-16,17 0 0 0,8 0 0 16,13-7 0-16,4-3 0 0,1-2 0 0,6-1-2 15,2-1-2-15,2-1-3 0,4 1-18 16,-2 0-12-16,-1 0-28 0,1 1-22 16,-5-2-20-16,1-2-39 0</inkml:trace>
  <inkml:trace contextRef="#ctx0" brushRef="#br0" timeOffset="36118.01">8480 12511 374 0,'0'0'4'16,"0"0"-3"-16,0 0 1 0,0 0 1 16,0 0 1-16,0 0-1 0,78-37 0 0,-55 35-1 15,2 1-1-15,1-1-1 0,-1 1-9 16,1-2-26-16,1 3-39 0,-2-1-55 16</inkml:trace>
  <inkml:trace contextRef="#ctx0" brushRef="#br0" timeOffset="36367.68">8395 12772 394 0,'0'0'18'0,"0"0"15"15,0 0 9-15,0 0 2 0,0 0-8 16,0 0-14-16,0 0-9 0,0 0-5 16,78 10-4-16,-45-10-3 0,0 0 0 15,-4-3-1-15,3-1-4 0,-4 1-8 0,-2-2-9 16,-2-3-19-16,5 1-31 0,0-4-60 16,7-1-128-16</inkml:trace>
  <inkml:trace contextRef="#ctx0" brushRef="#br0" timeOffset="37534.24">9936 11789 293 0,'0'0'42'16,"0"0"-2"-16,0 0 0 0,0 0 0 16,0 0-5-16,0 0-1 0,2-77-6 15,-2 63-8-15,-2 2-3 0,2 6-4 16,0 2-3-1,0-3-1-15,0 2-3 0,0-2-4 16,0 3 1-16,0 4-4 0,-1-2-3 16,1 2 0-16,0 0 1 0,3 6 1 0,4 9 2 15,4 9-2-15,1 3 3 0,-2 3 0 16,0 6-1-16,0 4 6 0,-1 4-6 0,1 3 3 16,-3 2-10-16,-1 1-10 0,-1 0-10 15,-2-2-18-15,-2 1-18 0,-1-2-31 16,0-3-25-16,0-4-39 0</inkml:trace>
  <inkml:trace contextRef="#ctx0" brushRef="#br0" timeOffset="37884.51">9912 11903 484 0,'0'0'2'16,"0"0"-4"-16,0 0 5 0,0 0-2 16,86-55-1-16,-67 48 10 0,0-1 2 0,3 4 4 15,2 0 0-15,4 2-5 0,3 0-5 16,6 2-2-16,0 2-3 0,1 5 2 0,-5 4-1 15,-4 3-2-15,-4 2 2 0,-7 4-3 16,-4 0 0-16,-7 1 0 0,-4 2 1 16,-3 0-3-16,-13 1-3 0,-9-1-3 15,-8 1-6-15,-9 0-2 0,-8-3-1 0,-3 1-2 16,-8-2-8-16,-1-2-10 0,-5 0-17 16,2-3-12-16,-2-4-10 0,3-4-14 0</inkml:trace>
  <inkml:trace contextRef="#ctx0" brushRef="#br0" timeOffset="38401.03">10337 12168 561 0,'0'0'15'0,"0"0"3"0,0 0-4 31,95-64-2-31,-61 53-4 0,-4 0-1 0,0 4-3 15,-4 3-5-15,-7 0 1 0,0 4 0 16,-2 0 0-16,-2 0 0 0,3 9-2 0,-7-1-1 16,-4 2 3-16,-3 6 0 0,-4 0-1 15,0 7 1-15,-4 1-4 0,-3 1 1 16,-4-2-1-16,-3 1-1 0,-2-3 1 16,-1 0 0-16,1-1 2 0,-3-2-2 0,0-3 5 15,0-1-2-15,8-3 1 0,-2-4 1 16,6 0-1-16,2-6 3 0,2 2-2 0,3-3-1 15,-1 0 0-15,1 0 1 0,0 0 0 16,7 0 1-16,8-8 0 0,6-1-1 16,5 0 0-16,3-1 0 0,3-1 0 15,4 0-1-15,-1-1 0 0,1 2 1 0,-1 0-1 16,1 2 1-16,-4-2-2 0,-1 6-5 16,-3-1-7-16,-4 2-7 0,-5 1-8 0,0 2-13 31,-3 0-26-31,-7 0-34 0,4 2-36 15</inkml:trace>
  <inkml:trace contextRef="#ctx0" brushRef="#br0" timeOffset="38718.06">9521 12878 540 0,'0'0'0'0,"0"0"2"15,0 0 6-15,0 0 3 0,0 0 5 16,109-27 1-16,-60 17 0 0,6-2-4 16,11 0-3-16,11 0-4 0,5-2-3 31,5 2-1-31,3 0-1 0,1 2 0 0,-6-1-1 15,-1 2 1-15,-8 1-1 0,-3 1 1 16,-8 0-1-16,-6 3-3 0,-6 1-3 16,-6 0-11-16,-6 1-7 0,-8 1-17 0,-11 2-19 15,-8-1-34-15,-8 0-43 0,-6 0-108 16</inkml:trace>
  <inkml:trace contextRef="#ctx0" brushRef="#br0" timeOffset="39134.56">10269 13677 244 0,'0'0'37'0,"0"0"12"0,0 0 11 15,0 0-3-15,0 0-15 0,0 0-8 16,0 0-10-16,0 0-8 0,0 0-5 16,0 0-3-16,-65-54-1 0,52 35 0 0,0-6 0 15,-2-2 0-15,1-2 0 0,1-3-1 16,0-3-4-16,1-3 1 0,-1-1-3 0,3-2 0 16,3-3 3-16,0 0-5 0,4-2 5 15,1 5-6-15,2 3 1 0,0 6 2 16,10 5-3-16,-1 6 1 0,7 2 2 15,4 6 0-15,3 4 0 0,5 4 1 0,-1 5 0 16,2 0 2-16,-1 8-3 0,-1 6 0 16,-2 2-2-16,-4 4 1 0,-3 3 1 0,-5 0 1 15,-6-1-1-15,-5 1 2 0,-2 0-1 16,-3 0-2-16,-11-1-2 0,-4 1-3 16,-7-2-8-16,-4-1-16 0,-1-2-33 31,-2-1-80-31,-1-3-131 0</inkml:trace>
  <inkml:trace contextRef="#ctx0" brushRef="#br0" timeOffset="39417.6">11394 12551 522 0,'0'0'24'0,"0"0"2"0,0 0 2 15,0 0-7-15,0 0-6 0,0 0-5 0,0 0-3 16,0 0-3-16,0 0-1 0,84-82-3 16,-52 74 0-16,4 1-3 0,0 1-6 15,1 3-14 1,-3 0-20-16,-7-2-41 0,2 3-70 15,-6-4-118-15</inkml:trace>
  <inkml:trace contextRef="#ctx0" brushRef="#br0" timeOffset="39667.68">11291 12251 475 0,'0'0'13'16,"0"0"4"-16,0 0 6 0,0 0 1 16,0 0-2-16,0 0-1 0,0 0-3 0,0 0-7 15,0 0-2-15,0 0-5 0,81 65-1 16,-75-34 0-16,-3 1-1 0,0 3-1 16,1-1 0-16,1 1 2 0,-2 1-2 31,5-1 0-31,-2 0-6 0,1-1-9 0,0-4-20 15,2-8-37-15,-2-1-66 0,-1-6-142 16</inkml:trace>
  <inkml:trace contextRef="#ctx0" brushRef="#br0" timeOffset="40067.69">11968 12136 641 0,'0'0'0'15,"0"0"2"-15,0 0-1 0,0 0 2 0,0 0-1 16,0 0 2-16,0 0-1 0,0 0-1 16,0 0 1-16,84-5-1 0,-65 31 0 0,1 3-1 31,1 1 0-31,0 2-2 0,3-2 1 15,-1 2-3-15,2-5 0 0,0-1-2 16,-2-2-1-16,1-2-2 0,1-6-1 16,-2-2 0-16,-1-5 3 0,1-1 2 0,-6-3 2 15,2-4 0-15,0-1 1 0,-2-1 2 16,6-10 0-16,-5-3 1 0,-5-4 3 16,1-5 5-16,-7-6 0 0,-2-4 2 15,-2-7-1-15,-2 0-1 0,-1-2-3 0,2 3-2 16,-2 1-2-16,-3 2-2 0,-2 4-1 15,2 7 0-15,0 6-3 0,-1 5-7 0,4 8-11 16,0 0-33-16,0 6-46 0,0-5-65 16,0 3-117-16</inkml:trace>
  <inkml:trace contextRef="#ctx0" brushRef="#br0" timeOffset="40451.19">12781 12380 599 0,'0'0'5'16,"0"0"6"-16,0 0 1 0,0 0 5 0,84-50-3 15,-58 41-1-15,-1 0-3 0,3 1-4 16,-8 5-2-16,1 0-4 0,-7 3-1 0,-4 0-2 15,3 3 0-15,-5 1-1 0,-2 9 3 16,-6 4 0-16,-1 2 0 0,-12 6-4 16,-4 0-2-16,-9-2-1 0,-2 1 3 15,-2-3 2-15,-2 1 2 0,3-1 3 0,0-1-5 16,3-2 3-16,6-2-3 0,7-3 0 16,6-7-1-16,4-3-1 0,3-3-2 15,0 0 3 1,0 5 2-16,7 0 2 0,9 3 2 15,9 1 0-15,4-7-2 0,5-2-1 16,4 0-1-16,2 0-3 0,1-4-2 16,2-1-13-16,1-3-15 0,-1-1-34 0,-1-2-50 15,-3-3-145-15</inkml:trace>
  <inkml:trace contextRef="#ctx0" brushRef="#br0" timeOffset="40934.65">12652 11396 565 0,'0'0'6'0,"0"0"-1"0,0 0 0 0,94-77 4 16,-68 60 1-16,1 2 1 0,4 1-3 15,-2 5 0-15,-10 3-6 0,2 3 2 16,-4 3-3-16,-3 0-2 0,3 9 0 16,-8 3 0-16,-5 8 2 0,-1 1-1 0,-3 4 2 15,-1 2-3-15,-2-1 0 0,-3 1-2 16,0-1 2-16,0-2 1 0,-1 1 1 0,1-3 1 15,0-2-1-15,-1 0-1 0,3-5 2 16,0-2-2-16,1-2 0 0,1-6 1 16,2 6-2-16,0-6 2 0,0 5 1 15,5-2 1-15,3-4 1 0,5 0-1 0,4-4-1 16,11 0 0-16,4 0-1 0,7-4 0 16,8-4 0-16,10 1 0 0,7-2-1 15,2-1 0 1,5 3-2-16,-2 1-3 0,-2-1-3 15,-6 3-5-15,-6 3-2 0,-10-1-7 16,-7 2-15-16,-9 0-27 0,-8 7-43 16,-10 0-33-16,-4 2-52 0</inkml:trace>
  <inkml:trace contextRef="#ctx0" brushRef="#br0" timeOffset="41250.97">11980 13253 432 0,'0'0'30'0,"0"0"8"0,0 0 5 0,0 0-6 15,91-23-8-15,-56 12-9 0,8-1-7 16,6 0-2-16,9-1-4 0,8-3 1 0,6 3-1 16,4 2-2-16,2-1-3 0,-1 1-2 15,0 0 1-15,-3 3-1 0,-4-2-1 16,-2 3-1-16,-8 1-5 0,-4 0-8 16,-7 1-6-16,-6 2-16 0,-11-3-28 0,-4 2-58 15,-9-1-96-15</inkml:trace>
  <inkml:trace contextRef="#ctx0" brushRef="#br0" timeOffset="41716.55">12254 13622 489 0,'0'0'11'0,"0"0"7"0,0 0 9 16,0 0 6-16,81-47-1 0,-56 31-4 0,2 1-6 15,1 0-5-15,6 0-5 0,1 1-3 16,1 2-4-16,2 1 1 0,0 4-2 0,-5 1-2 16,-2 3-1-16,-6 3-1 0,-6 0-1 15,-6 0 1-15,-2 9-1 0,-5 4 1 16,-1 9 1-16,-5 3-1 0,0 7 2 15,-16 6-1-15,0 3 0 0,-7 2-2 0,-5-1 3 16,-3 0-3-16,-3-3 4 0,1-1 2 16,-2-2-5-16,-1-2 5 0,3-4-5 15,2-4-1-15,4-3 1 0,4-7 0 0,8-4 0 16,5-4-1-16,6-5-2 0,4-3 2 16,0 1-1-16,17 1 2 0,11-2 2 31,17 0 0-31,14-3-2 0,14-5 2 0,16-5-3 15,15-2 2-15,7-2-1 0,11 0 1 16,8-1-1-16,3 3 0 0,0-2-4 16,-6 2-13-16,-5-2-9 0,-8 1-29 0,-10-1-56 15,-8-1-152-15</inkml:trace>
  <inkml:trace contextRef="#ctx0" brushRef="#br0" timeOffset="122951.22">16546 11730 80 0,'0'0'25'0,"0"0"-5"0,0 0-2 0,0 0-6 15,0 0-2-15,0 0-6 0,0 0 0 16,0 0-3-16,0 0-1 0,-8-21-1 15,8 19 1-15,0 2-2 0,0-1 1 16,0 1 0-16,0 0 1 0,0 0 0 0,0 0 0 16,0 0 0-16,0 0 0 0,1 0 1 15,1 0-1-15,-1 0 1 0,3 5 2 0,-1-1-2 16,-2 0 3-16,4 4-3 0,-2-5 1 16,3 5-1-16,-2-2 0 0,3 1 1 15,-3 1-1 1,2-2 0-16,4 5 0 0,-2-5 0 15,5 5-1-15,-2-3 2 0,2 2-1 16,5 0-1-16,-3-2 1 0,2-1 0 16,1 1 0-16,0 1 1 0,0 0-1 0,2-1 2 15,1 1 0-15,1-1-2 0,1-2 1 16,3 1 1-16,1 0-2 0,5-2 0 16,-2 3 2-16,2 0-3 0,-2-2 3 15,2 0-1-15,1-2-1 0,2 1-1 0,1-2 2 16,4 0-4-16,0-1 4 0,2-1 0 15,1 1 0-15,5-2 1 0,0 1-2 0,2 0-2 16,2 1 2-16,3 3-1 0,1-4 0 16,0 2 2-16,2 0-2 0,-1 0 0 0,4-2 1 15,1 3-1-15,0-3 0 16,5 1 2-16,0-2-2 0,3 2 1 0,4-2-1 16,2 0 0-16,0-4 0 0,0 1 0 31,3-3 1-31,-4 2 0 0,2-4-1 0,-1 2 1 15,-1-2 0-15,1 4 1 0,-1-4-5 16,-1 0 2-16,0 3-1 0,-2-2 2 0,0 3 2 16,-2 0-1-16,2 1 0 0,-3-1 1 15,-1 3-1-15,2 1 0 0,-3 0 1 16,1 1 1-16,-1-1-1 0,-2 0 2 16,0 0-1-16,-3 0 4 0,2 0 1 0,-5 0 3 15,2 0 1-15,0 2-1 0,-2-2-3 16,0 2-1-16,2-2-1 0,-2 0-3 0,0 0 0 15,2 0-1-15,0 0 0 0,4 0-1 16,0 0 0-16,3-2 0 0,3-1 1 16,1-1-2-16,1 3 0 0,3-2 1 15,-1-3-2-15,5 0-1 0,-5 0 3 0,5 0-3 16,-4 0 4-16,4 2-2 0,-2-1 0 16,4 0 0-16,1 1 1 0,-1 1-1 0,2-4 1 31,0 3 1-31,1-2-2 15,-2 1 0-15,-4-2 0 0,2 1 0 0,-6-1 1 16,-4 0-1-16,-3 1 1 0,-1-2-2 16,-5 2-3-16,-7 0-11 0,1 3-21 0,-5 2-43 15,-3 1-91-15</inkml:trace>
  <inkml:trace contextRef="#ctx0" brushRef="#br0" timeOffset="124517.92">17041 16225 57 0,'0'0'12'0,"0"0"-6"16,0 0-1-16,0 0-4 0,0 0 2 0,16-81 0 16,-2 62-1-16,1 3 1 15,2-3-3-15,2 1-1 0,4-4 2 0,3 1 0 16,3 0 1-16,3-2 3 0,1 0 3 15,2 1 6-15,4-1-1 0,0 1-4 0,0-2-2 16,4 4-3-16,-1 2-3 0,2 0 0 16,2 1 0-16,-3 2 1 0,2 0 1 0,-2 1 1 15,2 1 0-15,3-2 2 0,1 1 0 16,6 0 0-16,0 0-1 0,3 2-1 16,4 0-1-16,0 0-1 0,2 1 0 31,2 4-1-31,-2-3 1 0,1 2 3 0,-3 0 1 15,2 1 2-15,0 0 2 0,0 0-1 16,0 1 0-16,3 1 0 0,-4-1-1 0,4 2 1 16,-2-1 1-16,-1-1 2 0,2 2 0 15,2-3-1-15,0 0 0 0,1 2-3 16,1-1 2-16,5 2-2 0,-4-1-5 16,3 2 1-16,-2 0-2 0,0 3-1 0,-1-2 1 15,4 1 1-15,-4 1-2 0,3-2-1 16,0 1 0-16,-2 1 0 0,3 0 0 0,-1-1 0 15,2 1 1-15,0 0-1 16,2 0 0-16,-2 1 0 0,5-1 0 0,-2 0 0 16,4 0 1-16,0 0 0 0,-1 1 0 15,-1-1 0-15,3 0-1 0,-3 0 0 0,1-1 0 16,2 1-1-16,-5-1 1 0,1-3 0 16,-3 3-1-16,3-4 3 0,-4 3-2 0,2-2 0 31,2-2 2-31,-3 1-1 0,5 0 0 15,2-3 1-15,4 3-1 0,3-1-1 16,-3 0 0-16,1 0 0 0,-3 2 1 16,-2-1-1-16,-4 3 2 0,1-1-2 0,-6 0 0 15,0 1 0-15,-3-2 0 0,-1 3 0 16,-4 1 2-16,-1-2-2 0,-5 1 0 0,-4-1 0 16,-3 1 0-16,-2-1-2 15,-6 2-2-15,2 0-7 0,-4 2-19 0,-1-2-28 16,-4 1-62-16</inkml:trace>
  <inkml:trace contextRef="#ctx0" brushRef="#br0" timeOffset="126451.36">21195 11972 31 0,'0'0'13'0,"0"0"0"0,0 0-1 0,0 0-1 0,0 0-2 15,0 0-1-15,0 0-2 16,0 0-1-16,0 0 0 0,74-25-1 15,-62 25-2-15,5 0 2 0,-1 2-1 0,-5 1 3 32,4 2-5-32,-5-2 1 0,0 1-1 0,-1-1-1 15,0 2 1-15,1-2 0 0,-7-2 2 16,1 2-1-16,-4-3 3 0,0 0 2 16,0 5 3-16,0 4-1 0,-6 3-1 0,-9 2-1 15,0-1-2-15,-7-1-1 16,-1 1-2-16,0 1-1 0,-3 1 1 0,1 0 1 15,1 1-1-15,-1 1-1 0,3 0 1 0,2-2 0 16,5 0-1-16,4-6 1 0,4 2 1 16,2-4 2-16,4-2-1 0,-1 4 3 15,2-3 0-15,0 3 0 0,5 5-2 0,4-2-1 16,5 2-2-16,-1-4 0 0,-2-2 0 16,1-2 0-16,3 0-1 0,-5-1-1 31,3 1 1-31,-6-3-1 0,-2-2 0 0,0 2 1 15,-5-3-1-15,0 0-1 0,0 0 1 16,1 2-1-16,1-2 2 0,-1 1 2 16,-1-1-2-16,0 2 0 0,2-2-1 15,-2 2 0-15,0-2 0 0,0 4-1 0,-5 0 1 16,-1 4 0-16,-3-2 0 0,3 2-1 16,0-2-1-16,0 1 1 0,2 1 0 0,-2 1 1 15,3 0-1-15,2-4 0 0,-1 4 2 16,2-3-2-16,0 5 1 0,0 1 2 15,0-3-2-15,3 2 0 0,2-4 1 16,3 5-3-16,-3-4 3 0,2 2-1 0,-3-2 2 16,1-1-2-16,1 1 3 0,-5-5-1 15,3 2-2-15,-4-5 0 0,0 0 1 0,0 0 1 16,1 1 1-16,-1 1 1 0,0-1-2 16,2-1 0-16,-2 2 1 0,0-2-3 31,1 0 1-31,-1 1-1 0,0-1-1 15,0 0-1-15,0 2 0 0,0-2-4 0,0 2-4 16,0-2-6-16,-5 1 1 0,-2 1-1 16,1-1-2-16,1 0-7 0,-2-1-8 0,1 0-21 15</inkml:trace>
  <inkml:trace contextRef="#ctx0" brushRef="#br0" timeOffset="127634.39">21333 14959 4 0,'0'0'8'0,"0"0"0"0,0 0 1 0,0 0-4 15,0 0-2-15,0 0 1 0,0 0 4 16,0 0 3-16,0 0 4 0,0 0 9 16,23-32-3-16,-23 32 9 0,0-1 2 0,0-4-3 15,1-1-1-15,-1 0-6 0,0 1-9 16,0 5-5-16,0-2-5 0,0 2-4 0,0 0 3 16,0 0 1-16,0 0 2 0,0 11 1 15,0 5-3-15,3 3 1 0,0 1-2 16,2 3-1-16,-1-2-1 0,0 2 3 15,3 1-2-15,-1 3 1 0,0 2 2 0,-2 6-2 16,2-2 4-16,-3 4-3 0,4-2 2 16,-3 1-4-16,-1-1-1 0,0-3 1 15,0-3-2-15,-3-2 4 0,0-1-2 0,-1-8 0 16,1-1 0-16,0-6-1 0,0-7 0 16,-3 7-5-16,1-7-7 0,-1 1-16 31,-4-2-30-31,2-3-32 0</inkml:trace>
  <inkml:trace contextRef="#ctx0" brushRef="#br0" timeOffset="128034.59">21372 14929 150 0,'0'0'42'0,"0"0"0"16,0 0-4-16,0 0-8 0,0 0-11 16,0 0-9-16,0 0-7 0,0 0-4 0,0 0 1 31,0 0 1-31,-4-13 0 0,4 13 1 15,0 0 1-15,0 3-1 0,0 10 1 16,-2 2 0-16,4 7 0 0,2 0-2 16,2 0 2-16,2 1-3 0,-1 2 0 0,2 0 0 15,1 2-2-15,-1 5 5 0,0-1 0 16,0 0-2-16,-1 0 2 0,-4 0-2 0,-1 1-1 16,0-4 0-16,-1-2-5 0,-2 0-3 15,0-2-12-15,0-7-12 0,0-1-28 16,0 3-17-16,0-6-43 0</inkml:trace>
  <inkml:trace contextRef="#ctx0" brushRef="#br0" timeOffset="130151.28">21064 12071 99 0,'0'0'21'0,"0"0"3"0,0 0-1 16,0 0 0-16,0 0 1 0,0 0-1 31,0 0-2-31,0 0-2 0,0 0-4 0,-6-54-2 0,6 45-3 15,3 1-2-15,1 1-1 0,-3 4-1 0,3 0-2 32,-4 3 0-32,0-2 0 0,0 2-1 0,2-1 1 15,0-1-1-15,-2 2-1 0,0-2 1 16,1 2-1-16,-1 0 0 0,0 0 2 16,0 0-2-16,0 0-2 0,-1 7 2 15,-3 2-2-15,-1 5 0 0,1 2 3 16,1 2-3-16,-1 5 0 0,1 1 0 0,0 2-2 15,1 0 1-15,2 3 1 0,0 2 0 0,0-1 0 16,-1 2 1-16,1 0 2 0,-2-4-2 16,2 0 0-16,0-10 0 0,0 0-1 0,0 0 0 15,0-6-1-15,2 5-4 0,1-8 0 16,-3-4-3-16,1 6-5 0,-1-6-3 16,0 0-8-16,2 3-4 0,-2-4-8 31,0 2-12-31,0-1-11 0,0 1-17 0</inkml:trace>
  <inkml:trace contextRef="#ctx0" brushRef="#br0" timeOffset="130567.11">21104 11980 160 0,'0'0'36'16,"0"0"6"-16,0 0-5 0,0 0 1 16,0 0-10-16,0 0-6 0,0 0-9 0,0 0-7 31,0 0-4-31,0 0-2 0,-5-34-2 15,5 34 2-15,0-2 1 0,0 2 0 16,0 0 2-16,0 0-2 0,4 9 0 16,1 5-1-16,3 3 0 0,-1-1 0 0,-1 3 0 15,1 2 1-15,0 1 0 0,1 6 0 16,-1 1 3-16,1 3-3 0,-2 3 0 0,1 0 0 16,-1 2 0-16,0-2-1 0,0-1 0 15,0-2 2-15,-4-2-2 0,1-3 1 16,-3 1-2-16,2-10-3 0,-2 2-4 15,0-2-7-15,0-6-18 0,-2 6-12 0,1-7-20 16,-5-4-13-16,2 3-8 0</inkml:trace>
  <inkml:trace contextRef="#ctx0" brushRef="#br0" timeOffset="130934.47">21084 11970 200 0,'0'0'37'0,"0"0"1"0,0 0-3 0,0 0-3 15,0 0-11-15,0 0-10 0,0 0-5 16,0 0-5-16,0 0-2 0,0 0 1 16,-1-20 1-16,1 20-1 0,4 10 2 15,0 5-1-15,4 7 1 0,-3 3 0 0,-1 2-1 16,-1 2 0-16,0 4 0 0,-3 2-1 16,2 0 1-16,-4 0-1 0,2 0 0 0,0 0 0 31,0-3 0-31,0-2 0 0,0-3 2 15,0-7-2-15,0 0-2 0,-1 0-2 16,1-8-9-16,0 7-17 0,0-6-21 16,0-9-25-16,0 9-32 0</inkml:trace>
  <inkml:trace contextRef="#ctx0" brushRef="#br0" timeOffset="131234.46">21177 12014 129 0,'0'0'31'16,"0"0"3"-16,0 0 0 0,0 0-8 31,0 0-12-31,0 0-8 0,0 0-6 0,0 0 0 15,0 0 0-15,-6-7 3 0,4 10 0 16,1 10-2-16,-1 7 0 0,-2 8 2 0,3-5-3 16,1 2 2-16,0 0-1 0,0 3-1 15,0-1 1-15,0 0 1 0,0 0-2 16,-1 1 0-16,1-2-4 0,0 0-12 16,0-2-28-16,0 1-38 0</inkml:trace>
  <inkml:trace contextRef="#ctx0" brushRef="#br0" timeOffset="136434.67">21476 12703 119 0,'0'0'25'0,"0"0"0"16,0 0 0-16,0 0-3 0,0 0 1 16,0 0-1-16,0 0-2 0,0 0-2 15,0 0-7-15,-2-42-1 0,2 32-4 16,0 6-4-16,0-5 0 0,3 1-2 16,3 1 0-16,3-2 1 0,2 0-1 0,4-3 2 31,2 2-2-31,2 1 1 0,3 0 1 0,1 0-3 15,0 1 4-15,3 3-4 0,-9-2 2 16,0 4-1-16,-3 2-1 0,-3 1 1 0,8 0-1 16,-9 0 2-16,4 3-2 0,-5 0 2 15,-3 3-2-15,2 0 1 0,-4 0 0 16,1 0 0-16,-2 1 4 0,2 3-4 16,-4-1 2-16,2 0-1 0,-3 2-1 0,2 1 0 15,-2-2 0-15,0 1 1 0,0 1-2 16,0 3 1-16,-2-4 0 0,-2 7-1 0,-2 0 1 15,-2 0 0-15,-4 7 0 0,1-3 0 16,-3 2 0-16,-2 1 0 0,-3 1 0 16,1 1 1-16,-3 0-1 0,1 1-1 15,-3-1 1-15,1-1-1 0,-1-2 1 0,0 2 0 16,0-1-1-16,4 0 2 0,-1 0-1 16,4-1 0-16,0-1-1 0,3-2 2 0,3 0-1 31,1-1-1-31,5-5 1 0,1 0-2 15,3-4 2-15,0 0-1 0,-2 5 0 16,8-4-1-16,8 2 1 0,-2-5-1 16,5-2 1-16,1 0 1 0,4-4 0 0,0 0 0 15,4-2-2-15,1-1-3 0,3 0-4 16,-4 0-10-16,-6 0-8 0,-1 0-4 0,-6 0-1 16,-7 0 3-16,1 0 11 0,-7 0 2 15,0 0 2-15,0 0 5 0,2 0 1 16,-2 0 5-16,0 6 2 0,-9 4-1 15,-10 3-2-15,-6 6 2 0,-6-3-3 0,0 1 3 16,-3 1-1-16,1 0 1 0,1 2 1 16,3 3 0-16,-1 1 2 0,4 2 0 0,2 1-2 15,3 0 1-15,-1 1-1 0,7-2 2 16,4-3 0-16,2-4 3 0,6-2 0 16,2 1 2-16,1-3 3 0,1 6 0 31,11-2 2-31,-1-3-2 0,4 1 0 0,2 0-3 15,0 1 0-15,1 0 3 0,-2 0 1 16,0 2-3-16,-1 0 1 0,-3 1-4 16,-1 0 1-16,-3 4-1 0,-1-1 0 0,-1 2-3 15,-3 2-1-15,0 4 2 0,-3 2-2 16,0 2 1-16,0 2-1 0,-1 0 0 16,1 0-1-16,-2-3 1 0,-2 0 0 0,-2-3 1 15,-2-5-1-15,-4-2 0 0,0-6 1 16,-4-2 1-16,-1-5 1 0,-3-3 2 0,-5-1 2 15,-1-4 2-15,0-2 1 0,-4-2-2 16,2 0-1-16,-5 0-2 0,7-5-3 16,-2-2 1-16,2-2-1 0,5-4 0 15,2 3 1-15,6 1-1 0,3 0 0 0,4 2 5 16,2 3 1-16,2 1 2 0,2 3-3 16,-2-2-4-16,2-1-2 0,0-1-3 0,2 0 1 31,7 0 1-31,-1 4-1 0,4 4 0 15,4 4-1-15,-7-1-3 0,0 3-7 16,-1 1-9-16,-1 1-12 0,1 2-17 16,-6-7-23-16</inkml:trace>
  <inkml:trace contextRef="#ctx0" brushRef="#br0" timeOffset="137117.99">22131 13558 116 0,'0'0'36'16,"0"0"0"-16,0 0 0 0,0 0-2 16,0 0-1-16,0 0 2 0,0 0-4 0,0 0-6 15,0 0-4-15,-22-36-5 0,21 34-5 16,1 2-2-16,0 0-3 0,-2-2-3 0,2 2-2 16,0-1-1-16,0 1-1 0,-1 0 1 15,1 0 0-15,0 0 1 0,0 0 1 16,0 3 0-16,0 4 0 0,0 7-1 15,0 7-1-15,0 1 0 0,0 6 0 0,0-3 0 16,0 0-1-16,-1 0 2 0,1-1-1 16,-2 1 0-16,2-3 1 0,-1 4-1 0,-1-9-1 15,1 1-4-15,-1 0-7 0,1-5-13 16,-1 6-23-16,-5-2-34 0,5-7-35 16</inkml:trace>
  <inkml:trace contextRef="#ctx0" brushRef="#br0" timeOffset="137434.49">22254 13594 249 0,'0'0'22'0,"0"0"4"0,0 0-1 15,0 0-5-15,0 0-7 0,0 0-8 0,0 0-2 16,0 0 0-16,0 0 1 0,0 0 0 16,-30 18 1-16,28 1-2 0,-1 2 1 0,3 4-3 31,0 0 0-31,0-1 1 0,0 1-1 15,0-8 0-15,0 1 1 0,0 0 0 16,2 0-8-16,1 5-8 0,-3-8-26 16,2 0-39-16,1-3-79 0</inkml:trace>
  <inkml:trace contextRef="#ctx0" brushRef="#br0" timeOffset="137851.41">22186 13619 189 0,'0'0'6'0,"0"0"2"0,0 0 5 16,0 0 2-16,0 0 1 0,89 0 1 31,-71 12-3-31,-2 3-1 0,0 1-4 0,1 3-2 15,-1 2 0-15,1-1-2 0,0-2 0 16,1 0 1-16,-1 0 0 0,-1-3 0 0,2-1-3 16,-1-1 2-16,-1-1-2 0,-4-6 1 15,2-1 2-15,-1-1-4 0,-3-1 1 16,6-1 1-16,-6-2-3 0,2 0 2 16,1 0 1-16,-3-5 0 0,4-4 1 0,-2-2-2 15,-2-3 3-15,3-2-1 0,-4-3 0 16,-2 0 4-16,-1-1 1 0,-4-1-1 0,0-2-3 15,-2-1-1-15,0 1-3 0,0 0 0 16,-2 5-2-16,0 1 1 0,0 5-1 16,-2 0 0-16,1 0-1 0,2 6-8 15,-1 1-11-15,2 5-23 0,0-1-26 0,-4-2-21 16,1-1-23-16</inkml:trace>
  <inkml:trace contextRef="#ctx0" brushRef="#br0" timeOffset="138483.47">22837 13631 358 0,'0'0'14'16,"0"0"3"-16,0 0 2 0,0 0 0 16,0 0-5-16,0 0-7 0,0 0-7 0,0 0 0 15,0 0-1-15,0 0 1 0,-5 13 1 16,8 4-1-16,3 4 0 0,-2 2 1 16,-1-3 0-16,3 1 0 0,-6-6-1 31,4 2 1-31,-2-2-2 0,2 2 0 0,-1-2 2 15,1 0-1-15,1-1 4 0,-2-2-4 16,1 3 2-16,3-1-1 0,-3-7-4 0,2 6-2 16,-1-6-4-16,-2-4-1 0,0 0 1 15,-3-3 3-15,0 0 4 0,0 0 1 16,1 2 1-16,0-1 0 0,0-1 1 16,1 2 1-16,1-2 2 0,-3 1-1 0,1-1 1 15,-1 2-1-15,2-2-3 0,-2 1 1 16,1-1 0-16,-1 2-1 0,0-2 1 15,2 0 0-15,-2 1 2 0,0-1 0 0,1 0 5 16,-1 2 1-16,0-2 0 0,2 0-2 16,-2 0-2-16,1-3-1 0,1-3 0 15,1-6 0-15,2-4-2 0,2 1 1 0,-1-4-1 16,2-1-1-16,-3 0 1 0,3-1-1 16,0 0 0-16,1-4 0 0,-2 0 0 0,2-5-2 31,-1 2 2-31,0-1-1 0,-1 2 0 15,-3 9 1-15,-1 2-1 0,0 5 0 16,-3 7 0-16,2 0 0 0,-2 4 0 16,0-2-1-16,0 2-5 0,0-2-8 0,2 1-10 15,-2-1-20-15,0 1-15 0,0 1-21 16,0 0-24-16,0 0-58 0</inkml:trace>
  <inkml:trace contextRef="#ctx0" brushRef="#br0" timeOffset="138817.91">23357 13619 429 0,'0'0'26'0,"0"0"-3"0,0 0 1 15,0 0-6-15,0 0-5 0,0 0-6 0,0 0-6 16,0 0 0-16,0 0-2 0,-6-8 1 16,9 19 0-16,6 6-1 0,3 5 1 0,-1 1-1 15,-2 2 1-15,0 0 0 0,-1-2 0 16,-2-1 0-16,0 0 0 0,-2-7 0 0,-1 0-1 15,-1 2-2-15,-1-7-8 0,0 7-11 16,-1 0-24-16,0-7-45 0,0 1-59 16</inkml:trace>
  <inkml:trace contextRef="#ctx0" brushRef="#br0" timeOffset="139334.77">23891 13614 216 0,'0'0'41'15,"0"0"1"-15,0 0-6 0,0 0-14 0,0 0-13 16,0 0-5-16,0 0-3 0,0 0 0 16,0 0-1-16,0 0 0 0,-41-55 0 0,21 55 0 15,-6-1-1-15,0 2 1 0,0 7 0 16,0 2 0-16,-2 1 1 0,0 1-2 16,-3 2 0-16,2-1-2 0,0 1 2 31,5 2 0-31,-1 0 2 0,8 0-1 0,4-4-2 15,4-2 1-15,3-2 1 0,6 1 2 16,0 3 4-16,8-3 1 0,10 1-1 0,7-1-1 16,4-4-3-16,4-2 3 0,3 4-4 15,-2-4 1-15,-1 0-1 0,-4-1 1 16,-2 2-1-16,-1 0 1 0,-4 1-1 16,-3 1 0-16,-2 2-1 0,-7-4 0 0,0 5-1 15,-3-3 2-15,-5 3-2 0,4 0 2 16,-6 4 3-16,0 3-3 0,-6 0 3 0,-5 2 0 15,-3-3-3-15,-6-1 1 0,0-6 0 16,-3 2-2-16,-3-4-1 0,-5 1-7 16,1-2-12-16,-2-1-18 0,0-2-32 15,1-1-22-15,2-1-55 0</inkml:trace>
  <inkml:trace contextRef="#ctx0" brushRef="#br0" timeOffset="139801.34">24245 13684 367 0,'0'0'38'0,"0"0"-9"0,0 0-3 16,0 0-6-16,0 0-5 0,0 0 0 16,0 0-6-16,0 0-2 0,0 0-3 31,0 0-3-31,-19-41-1 0,15 38-1 0,-7 2 1 15,-5 1-1-15,-5 0 2 0,-7 5-1 16,3 6 0-16,-4 4 0 0,-3 1 0 0,2 3 0 16,-2 1-1-16,-3 1 0 0,6-1 1 15,5 1-2-15,2-3 0 0,5 0-2 16,8-5 2-16,5 2 0 0,4 0 3 16,0 0-2-16,10 4 3 0,6-4 0 0,5-5 0 15,6-1 0-15,4-3 0 0,8-1-4 16,-3-3-9-16,2-2-18 0,1 0-25 0,1 1-32 15,-3-2-38-15,2-3-87 0</inkml:trace>
  <inkml:trace contextRef="#ctx0" brushRef="#br0" timeOffset="140067.81">24396 13684 434 0,'0'0'24'0,"0"0"4"0,0 0-1 0,0 0-3 15,0 0-9-15,0 0-9 0,0 0-5 16,0 0-1-16,0 0 0 0,-6-8-1 0,4 11 1 16,2 11-1-16,0 7 2 0,-1 4-1 15,1-9 0-15,0 2 0 0,-2 0 0 16,1-5 0-16,0 6-1 0,1 1-3 15,0-8-7-15,0 9-9 0,0-1-22 0,0-6-30 16,0-1-42-16,0-6-101 0</inkml:trace>
  <inkml:trace contextRef="#ctx0" brushRef="#br0" timeOffset="140451.35">24683 13746 324 0,'0'0'27'15,"0"0"0"-15,0 0 0 0,0 0 1 0,0 0-5 16,0 0-11-16,0 0-9 0,0 0-3 16,0 0 0-16,0 0 1 0,0-2 2 0,3 7 0 31,0 5 1-31,2 6 0 0,-1-1-3 15,-2 5 1-15,2-5-1 0,0 0 0 16,-3 3 3-16,2 2-4 0,-1 4 2 16,1-1-18-16,-2-6-31 0,2-2-46 0,0-6-101 15</inkml:trace>
  <inkml:trace contextRef="#ctx0" brushRef="#br0" timeOffset="140717.13">24728 13684 353 0,'0'0'29'16,"0"0"-1"-16,91-3-6 0,-62 4-9 31,0 10-8-31,0 5-2 0,4 6 0 0,-1 2-1 15,1 4 0-15,-2 0-2 0,-5 6 2 16,-6-3 2-16,-8 5-2 0,-8-3 2 0,-4 2-1 16,-13-2-8-16,-16 1-20 0,-14-4-49 15,-13 2-81-15</inkml:trace>
  <inkml:trace contextRef="#ctx0" brushRef="#br0" timeOffset="144284.65">16941 12271 142 0,'0'0'35'15,"0"0"0"-15,0 0-7 0,0 0-2 16,0 0-3-16,0 0 1 0,0 0-6 16,0 0-3-16,0 0-1 0,0 0-2 15,-13-6-4-15,12 4 0 0,-1-4 0 16,-1 2-4-16,2-1 1 0,-1 0-2 0,2 5 1 16,-1-1-2-16,1 1-1 0,0-2 0 0,-2 1 0 15,2-1-1-15,-1 1 2 0,1-1-4 16,-3 1 2-16,3 1-1 0,0-2 1 15,-1 2 0-15,1-1-1 0,0 1 0 16,-1-2 1-16,1 2-1 0,0 0 1 16,-2 0-1-16,2 0-1 0,-2 0 2 0,2 0 0 15,-1 0 0-15,1 3-2 0,-1 3 4 16,1 5-4-16,0 1 2 0,0-1 0 16,0 5 0-16,0-3 0 0,0 3 2 0,-2 3-2 15,4-3-2 1,0 1 2-16,2 0 0 0,-2-1 0 15,2 2 2-15,2 4-4 0,-1-4 2 16,0 0-2-16,0 1 3 0,-1-1 2 16,0 3-2-16,-1 0 2 0,1 1-2 0,-2 0-2 15,1 2 2-15,0 0-2 0,0-1 1 16,0 2 1-16,0-1-1 0,0 2-1 16,1 1 1-16,-2 0-1 0,1 4 1 0,-3 2 0 15,3 0-1-15,-1 1 1 0,1-2 0 16,-2 1-1-16,1-3 2 0,-1 1-2 15,-1-1 1-15,0-1 0 0,0-3 0 0,0 0 2 16,0 0-2-16,0-2 2 0,0 0-1 16,0 2-1-16,-1-2 1 0,1 2-2 15,1-2 1-15,2 2 0 0,0-3-1 16,1 1 0-16,2-3 1 0,-3 1-1 0,0-7 1 16,0 3 1-16,0-1-1 0,-3-5 0 31,2 9 0-31,1-4-2 0,0 2 2 0,2 6 0 15,0-2 0-15,-2-1-1 0,2 1 2 16,-3-2-3-16,3 4 2 0,-1-2 0 16,2 2 0-16,-4 1 0 0,2 0 1 0,-2 1 1 15,1 1-2-15,0 2 3 0,-1 0-3 16,-1 1-1-16,-1 1 1 0,0-4 0 16,0 0-1-16,0-1 0 0,0-3 1 0,0 2-1 15,0-3 2-15,0 1-1 0,0 0-1 16,-3 1 0-16,0-1 1 0,-1 0-1 15,1-1 1-15,-1 0 0 0,-2 0 0 0,3-1 0 16,0 1 0-16,-1 1-2 0,1 1 2 16,0 2 0-16,0-1 0 0,-1-2 4 15,2 1-4-15,0-9 2 0,2 2-1 0,0-4-1 16,-2-2 0-16,2 0 0 0,0-6 0 16,0 5-1-16,0-5 2 0,0-1-1 15,0 5-2 1,0-5 2-16,0-1-1 0,0 1 2 15,0 0 1-15,2-1-2 0,0 0 0 16,0 6-1-16,1-6 0 0,0 5 1 16,0 0 1-16,-2-4-1 0,1 4 0 0,-1-3 0 15,0 3-3-15,2 2 4 0,-1-1-1 16,-1 1 0-16,-1 0 0 0,2-1-1 16,-1 1 1-16,1 4-1 0,-1-4 1 0,-1 7 0 15,3-1 2-15,-3-5-2 0,0 8-1 16,0-2 1-16,0-5-3 0,0 9 3 15,0-4-1-15,-4 0 0 0,-1 5 1 0,1-3 0 16,-2-2 1-16,3-3-1 0,-1-1 0 16,-1 1 0-16,1-6-1 0,-2 6 1 15,4-6 0-15,-1 2-1 0,-2-2 2 16,4-4 0-16,-2 5-2 0,1-4 6 0,1-1-5 16,-2 8 3-16,3-7-3 0,0 5 0 31,0 0 1-31,0-7-2 0,-2 7 1 0,2-5 0 15,0 3 1-15,5 2-1 0,-5-7 1 16,1 7 0-16,1-5-2 0,-2 6 1 16,1-1 1-16,-1-5 1 0,2 5-2 0,-2-6 0 15,0 8 0-15,1-2 0 0,-1 0 1 16,0 0-2-16,0 1 1 0,0 1 0 16,0-2 0-16,0 9 0 0,0-8-2 0,-1 7 2 15,1-7 2-15,0 1-2 0,1 0 0 16,-1-1-2-16,0 0 1 0,0-6 1 0,0 4 0 15,0-3 0-15,0-1 1 0,0 5-1 16,0-6-2-16,0 0 3 0,0 6-1 16,2-5 0-16,-1 4 1 0,1 3-2 15,-1-5 0-15,1 3 1 0,-2-7 0 0,1 3 0 16,-1-1 4-16,1-2-4 0,-1 1 1 16,2 1-1-16,-2-6-1 0,0 0 1 0,1 4 1 31,-1 1-1-31,0 1 0 0,2-1-1 15,-2-5 1-15,0 0 1 0,0 0-1 16,0 6 1-16,1 0 0 0,-1 0-2 16,0 0 2-16,0-6 0 0,0 0-1 0,0 6 0 15,0 0-1-15,0 0 0 0,0 0 1 16,0-6 0-16,0 5 1 0,0 1-1 0,0 0 1 16,0 0-2-16,0-6 2 0,0 0-1 15,0 6 0-15,0 0-1 0,0 2 1 16,0-2 0-16,0 0-1 0,0-1 2 15,0 0-1-15,0 2 1 0,0-3 0 0,0 2 0 16,0 0-1-16,0 5 2 0,0-5 0 16,0-1 0-16,0 2-1 0,0-4 3 15,2 2-3-15,-2-1 0 0,2 2-1 0,-2-6 0 16,0 0-1-16,1 7 1 0,0-3 0 16,2 2 0-16,-2-1 2 0,-1-5-2 31,0 0 0-31,0 0 1 0,0 1 0 0,2 1 0 15,-2-1 0-15,0 1-1 0,0-1 0 16,0 1 2-16,0-1-1 0,0 1-1 0,0-1 1 16,-2 1-1-16,2 0 1 0,0-1 0 15,0 1-1-15,0 0 1 0,0-2-1 16,0 2 0-16,0-1 0 0,0 1 1 16,0-1-2-16,0-1 1 0,0 2-1 0,0-2-1 15,0 2 0-15,0-1-5 0,0 1-12 16,-1-1-30-16,1-1-41 0,0 2-126 0</inkml:trace>
  <inkml:trace contextRef="#ctx0" brushRef="#br0" timeOffset="146051.49">17249 13385 184 0,'0'0'55'16,"0"0"-3"-16,0 0-5 0,0 0-5 16,0 0-9-16,0 0-9 0,0 0-9 15,0 0-5 1,0 0-4-16,0 0-3 0,23-69-2 15,-23 68-3-15,2 1 0 0,-2-1-1 16,0 1 0-16,0 1 3 0,0 13 0 16,-5 8 1-16,-1 9-2 0,-1 3 1 0,-3 6 0 15,1 1-2-15,-2 5 1 0,-2-1 0 16,3 2 1-16,-4 0 0 0,2-1-2 16,0-5-1-16,1-3-4 0,0-2-10 15,1-3-9-15,0-4-10 0,2-3-11 0,2-9-1 16,0-3-4-16,0-4 3 0,4-7 11 15,0 2 5-15,2-5-4 0,-1 0 4 0,1 0 3 16</inkml:trace>
  <inkml:trace contextRef="#ctx0" brushRef="#br0" timeOffset="146317.94">17097 13854 5 0,'0'0'17'15,"19"-78"-6"-15,-9 34-2 0,3-6 0 0,0 2 0 16,-1-1 17-16,-2 4 7 0,0 3 5 16,3 5 5-16,-3 3-5 0,-1 5-1 31,2 4 3-31,-3 2-2 0,-1 7-4 0,0 5-5 15,-1 2-5-15,0 1-5 0,-2 2-7 16,-1 3-4-16,0 0-3 0,-3 3-1 16,4 0-1-16,7 0-2 0,3 3 0 0,3 4-1 15,-4 4 0-15,0 3 0 0,3 1 2 16,-1 2-2-16,2 4 0 0,0 2 0 16,1-1 0-16,0 2 0 0,-2 2 0 0,3 3 0 15,-3 0 0-15,1 3-2 0,-2 0 2 16,1 0 0-16,-4-1 2 0,0 0-2 15,-3-3 0-15,-2-1-7 0,-1-4-5 0,-1-8-14 16,0 0-16-16,-2-5-23 0,0 0-31 16,0 0-69-16</inkml:trace>
  <inkml:trace contextRef="#ctx0" brushRef="#br0" timeOffset="146617.85">17070 13784 141 0,'0'0'51'0,"0"0"-9"0,0 0-19 0,0 0-12 16,0 0 3-16,0 0 9 0,0 0 6 15,0 0 4-15,0 0-2 0,0 0-5 0,10 2-7 16,7-2-4-16,8-2-5 0,1-3-3 16,-2 2-3-16,4 0-3 0,-1 2-1 0,-1 0-9 15,2 1-16-15,-1 0-31 0,1 0-46 16,-1 0-97-16</inkml:trace>
  <inkml:trace contextRef="#ctx0" brushRef="#br0" timeOffset="146901.07">17588 13666 363 0,'0'0'19'0,"0"0"5"16,0 0 1-16,0 0-8 0,0 0-10 15,0 0-5-15,0 0-1 0,0 0-1 0,0 0 1 16,0 0-1-16,29 7 0 0,-21 7 3 16,-5 0-3-16,3 6 0 0,-2 0-2 15,-1 2 1-15,1-1 1 0,1 0 1 0,0 0-1 16,1 3 2-16,0-2 2 0,0 1-4 16,-2 1 5-16,3 0-4 0,-3-2-1 15,1-1-9 1,-4-2-33-16,1-5-59 0,-2-6-147 15</inkml:trace>
  <inkml:trace contextRef="#ctx0" brushRef="#br0" timeOffset="148516.81">20494 13332 200 0,'0'0'48'0,"0"0"-2"15,0 0-6-15,0 0-7 0,0 0-4 16,0 0-11-16,0 0-7 0,0 0-6 15,0 0-5-15,-7-28-1 0,7 28-4 0,-7 0 3 16,-2 7 1-16,-6 9 1 0,-3 10 0 16,-2 3 0-16,-2 5 0 0,0 3-1 0,-1 4 1 15,-2 2 0-15,3-1 0 0,1-1 1 16,-2-2-1-16,1-4-1 0,2 0 1 16,-3-6-7-16,1-3-4 0,3-2-8 31,0-2-8-31,2-4-6 0,1-1-5 0,6-6-3 15,4-4-2-15,2-3 11 0,4-4 8 16,0 0 8-16,0 0 6 0,-3 0 3 16,3-3 0-16,0-12 9 0,3-9 7 0,7-7 0 15,3 0 1-15,1-4-4 0,1-2-4 16,4-2-2-16,-2-4 2 0,0 2 2 16,0 2 4-16,3-1 8 0,-6 6 5 0,-1 0 9 15,-1 5-3-15,1 0 1 0,-3 4-1 16,-1-1 0-16,0 3-3 0,0 1 1 0,-4 7-4 15,2 0-3-15,-3 5-3 0,0-1-6 16,1 0-2-16,-4 5-3 0,2 2 2 16,-3 4-2-16,2-5-1 0,-1 2-2 15,1-1-1-15,0 1-2 0,-2 3 1 0,0-2-3 16,0 2 3-16,3 0 4 0,2 6-3 16,3 6 2-16,1 5-2 0,3 1 0 0,0 3 0 31,2 1 0-31,1 0 0 0,0 4-1 15,1 0 2-15,-2 3-1 0,2 1 0 16,-1 1 0-16,0-1 1 0,2 2-2 16,-3 0 2-16,-1 0-2 0,0 1 2 0,0-3 0 15,-1-1-1-15,-2-4-3 0,-2-3-5 16,-3-6-5-16,-1-3-8 0,-1-2-6 0,-1-6-6 16,-2 5-11-16,0-5-21 0,0 1-14 15,-3 1-49-15</inkml:trace>
  <inkml:trace contextRef="#ctx0" brushRef="#br0" timeOffset="148751.11">20164 13709 303 0,'0'0'38'0,"0"0"4"0,0 0 4 0,0 0-13 16,0 0-14-16,0 0-9 0,0 0-3 15,0 0-3-15,80-36-3 0,-64 33 1 16,2 0-2-16,0 2-1 0,4-1-5 16,2 2-9-16,-2 2-15 0,-2-2-25 0,-4 0-36 15,0 1-39-15</inkml:trace>
  <inkml:trace contextRef="#ctx0" brushRef="#br0" timeOffset="149267.97">20668 13635 295 0,'0'0'68'0,"0"0"-11"0,0 0-11 0,0 0-10 15,0 0-9-15,0 0-8 0,0 0-5 16,0 0-4-16,41-77-4 0,-39 72-3 16,4-1-1-16,-2 3 0 0,-1 0-1 0,7-1-2 15,-4 4 1-15,6 0-2 0,5 0 2 16,-4 4-1-16,5 4 0 0,-4 2 1 15,-2 1-1-15,-3 3 1 0,0-1 1 0,-3-1-2 16,-2 2 0-16,0 3 1 0,-4 0-1 16,0 7 0-16,-1-3 2 0,-9 0-1 0,-5-1 1 15,1 0-1-15,-2-2 0 0,-1-1-1 16,1-1 2-16,0-2-1 0,0-2 1 16,5-2-1-16,0-2 0 0,4-1 3 31,4-4-3-31,-4 4 4 0,4-4-5 0,0 0-2 15,2 0 2-15,1-3 0 0,0 0 1 16,0 0 1-16,0 0 0 0,0 0-1 0,3 0 0 16,3 2-2-16,8-2 2 0,6 0-2 15,0-3 2-15,8-2 0 0,-2 0 0 16,0 1 0-16,3 0 0 0,0-1 1 16,4 2-2-16,0 0 0 0,2 0-4 0,-2 2-9 15,1-1-15-15,-3-3-25 0,-2 2-49 16,-9 0-129-16</inkml:trace>
  <inkml:trace contextRef="#ctx0" brushRef="#br0" timeOffset="155584.78">20764 12215 47 0,'0'0'13'0,"0"0"-3"16,0 0-2-16,-95 0-1 0,66-2 3 16,-1-4 8-16,-5-5 6 0,0-2 6 0,-2-6 2 15,-4-4 0-15,-5-4-1 0,1-6-1 16,-2-2-1-16,-1-4 2 0,3-3-4 0,4-5-9 16,8-4-7-16,6-4-9 0,8-9-4 15,9-2 4-15,11-6 1 0,2-3-1 16,17-3 0-16,6 1-3 0,10 2-1 15,6 4 0-15,7 7-2 0,0 5 2 0,2 9 1 16,-2 7-6-16,-7 8-4 0,-4 8-13 16,-6 6-11-16,-5 7-25 0,-4 2-33 0,-8 6-82 15</inkml:trace>
  <inkml:trace contextRef="#ctx0" brushRef="#br0" timeOffset="156400.19">21386 10064 50 0,'0'0'22'0,"0"0"1"0,0 0 7 16,0 0 3-16,0 0 1 0,0 0-2 31,71-82-4-31,-69 75-5 0,-2-4 0 15,0 4-7-15,0-5-3 0,0 2-5 16,-6 2-5-16,-8-1-3 0,-3 4-1 16,-6 2 0-16,-3 3 1 0,0 0 1 0,-3 5-2 15,-4 4 2-15,-1 2-2 0,0 2 1 16,-4 3 0-16,2 0 0 0,-3 4 0 16,-4 1-1-16,2 7 0 0,-2 0 0 0,0 3-1 15,4 2 1-15,1 2 1 0,7-1-2 16,4-1 1-16,4-1 0 0,4-4-1 15,8-1 1-15,2-8 2 0,6 1-1 0,0 0 2 16,6-4-1-16,6 4 0 0,4-5 1 16,3-1-1-16,0-2 2 0,5-3-1 15,-1-2 0-15,1 0 1 0,2-3-1 0,1 2-1 16,-1-1 1-16,0 1 0 0,1-2-1 16,-1 1-1-16,-1 1 1 0,-5 0 2 31,2 2-1-31,-7-4 2 0,0 4-4 0,0 1 0 15,0 0 4-15,2 6-4 0,-2-3 1 16,0 0-1-16,-1 2 0 0,-1 1-1 16,1 1 1-16,-2-1-3 0,-3-3 2 0,0 1 0 15,-2 3-1-15,-2-6 2 0,0 8 0 16,-2 0-3-16,0-1 1 0,-7 5-4 16,-3-2-3-16,-2-2-6 0,-3 0-4 0,-5-1-5 15,-1-2-1-15,-5 0 4 0,-1-3 5 16,-2-2 9-16,-3 0 4 0,-1-6 4 0,1-2 0 15,1-2 0-15,4 0 4 0,2-8 2 16,6-5 4-16,5-2 3 0,4-5 1 16,4-2-1-16,5-3-1 0,1 0-3 15,5 1-2-15,7 0-2 0,5 1-2 0,5 4-1 16,3 0-1-16,1 6-1 0,0 2 0 16,3 3-2-16,-3 4-1 0,-2 4-6 0,0 0-29 31,-1 1-46-31</inkml:trace>
  <inkml:trace contextRef="#ctx0" brushRef="#br0" timeOffset="156801.22">21278 10748 364 0,'0'0'14'0,"0"0"-5"0,0 0 3 16,0 0 2-16,0 0 0 0,0 0-2 16,0 0-5-16,0 0-3 0,0 0-2 0,0 0-1 15,94-74 2-15,-71 74-2 0,-1 1-1 16,-5 6 0-16,2 3-1 0,-4 3 1 16,-3 1 0-16,-3-3 0 0,-3 3 0 31,-2-4 0-31,-4 3-1 0,0 6 1 0,0-1 0 15,-10 5 1-15,-3-1-1 0,-6-3 1 16,-1 1-1-16,-3-2 0 0,-5-3-1 0,4-1 1 16,1-2 1-16,6-3-2 0,2-1 1 15,5-4 0-15,5-2-3 0,2 1 1 16,3-3 1-16,-1 0 0 0,1 0 1 16,11-2 0-16,12-4 1 0,11-3 0 0,2-3 0 15,9 0-1-15,-3-1 0 0,1 3-1 16,3 1-4-16,-4 1-10 0,-2 2-24 0,0 2-31 15,-5-2-41-15,-5 2-100 0</inkml:trace>
  <inkml:trace contextRef="#ctx0" brushRef="#br0" timeOffset="157201.23">21548 9517 173 0,'0'0'29'16,"0"0"2"-16,0 0-3 0,0 0 0 0,0 0-5 15,0 0-7-15,0 0-4 0,0 0-8 16,0 0 0-16,0 0-3 0,35-53 0 16,-13 57 0-16,-5 7-1 0,2 4 1 31,1 4-1-31,0 2 0 0,2 3 0 0,0 2 0 15,-2 0 0-15,3-2 1 0,2 0 1 16,-2-3-2-16,0-1 1 0,-1 0-4 0,-2-3-16 16,-6-5-34-16,1-3-34 0,-5-1-100 15</inkml:trace>
  <inkml:trace contextRef="#ctx0" brushRef="#br0" timeOffset="157468">21794 9494 241 0,'0'0'13'0,"0"0"2"16,0 0 5-16,0 0 1 0,0 0-3 16,0 0-9-16,0 0-5 0,0 0-4 0,0 0 1 31,0 0-1-31,-26 17 0 0,14 12 0 15,1 3-1-15,-1 1 0 0,1 2 1 16,-4 1 1-16,2-2-1 0,-1 1 0 16,2-5-4-16,-2 1-9 0,2-4-18 0,2-2-24 15,0 0-21-15,3-8-49 0</inkml:trace>
  <inkml:trace contextRef="#ctx0" brushRef="#br0" timeOffset="157701.04">21554 9790 169 0,'0'0'2'16,"0"0"2"-16,0 0 1 0,0 0 7 31,0 0 5-31,0 0 5 0,0 0 2 0,0 0 0 15,0 0-4-15,53 2-5 0,-22 1-6 16,5-2-4-16,2-1-2 0,3 2-1 16,4 0-19-16,4-2-51 0,-1 3-139 0</inkml:trace>
  <inkml:trace contextRef="#ctx0" brushRef="#br0" timeOffset="161901.51">15064 17025 166 0,'0'0'41'0,"0"0"0"0,0 0 3 0,0 0-8 31,0 0-5-31,0 0-11 0,0 0-8 0,0 0-7 0,0 0-2 0,0 0 1 0,0-31-3 16,0 31 0-16,9 0-2 0,4 10 0 31,4 2 1-31,-1 5 0 0,4 1 0 0,0 1-1 16,1 4-1-16,2-1 1 15,0-1 1-15,3 0-2 0,-2 0 1 0,4 0 1 16,0 2 10-16,-1-3-8 0,0-2 10 16,-1-1-11-16,-1-5-1 0,-5-2 1 0,-4-7 0 15,-1 1-1-15,-4-3 0 0,-1-1 1 16,5 0 2-16,-4-8-1 0,0 1-7 15,-2-5 13-15,-3-3-7 0,-1-1 14 0,1-6-3 16,-4 0-2-16,1 0-3 0,-1-1-3 16,1-4 1-16,-2-1-5 0,-1 1 2 15,1-3-1-15,1-2-1 0,0 4 1 0,0-2 0 16,0 10-1-16,-1 8 0 0,-1 8 0 0,0 4-3 16,0-2-13-16,0 2-7 0,2-1-20 31,-2 1-23-31,1 0-28 15,1 0-53-15</inkml:trace>
  <inkml:trace contextRef="#ctx0" brushRef="#br0" timeOffset="162217.99">15802 17309 340 0,'0'0'31'0,"0"0"-10"0,0 0-5 16,0 0-9-16,0 0-1 0,0 0 0 31,0 0-4-31,0 0 0 0,0 0-1 0,0 0-2 15,-8 24 10-15,11-3-9 0,3-1 10 16,0 1-7-16,-1 0-1 0,1-1-5 16,-1 0 2-16,-1 3-2 0,1-2-6 0,1 2-10 15,0-1-18-15,-1-6-39 0,-2-6-29 16,-2-5-97-16</inkml:trace>
  <inkml:trace contextRef="#ctx0" brushRef="#br0" timeOffset="162518.1">16445 16902 228 0,'0'0'6'0,"0"0"4"16,0 0 3-16,0 0 5 0,0 0 2 16,-80 86-3-16,65-58-3 0,1 4-6 0,0 0-5 15,3 1 0-15,-1-1-2 0,2 1 1 16,1-1 10-16,0 0-12 0,0-2 5 0,3-3-15 16,1-7-9-16,2 0-4 0,2-11-33 15,-1-3-7-15,2 2-39 0</inkml:trace>
  <inkml:trace contextRef="#ctx0" brushRef="#br0" timeOffset="162751.31">16400 16908 139 0,'0'0'41'0,"0"0"3"16,0 0 3-16,0 0-11 0,0 0-13 31,0 0-12-31,0 0-9 0,0 0 3 0,0 0 2 15,0 0 1-15,12 6 1 0,-11 26 2 16,1-2 0-16,1 2 2 0,-2 0-1 0,5-2-6 16,1-2 1-16,2-1-3 0,2-6-3 15,2 3 1-15,1-2-1 0,3-4 0 16,-1 2 0-16,2-5-2 0,0 0 1 16,-1 2-22-16,-4-8-15 0,0 2-35 0,-4-6-37 15,-5 0-53-15</inkml:trace>
  <inkml:trace contextRef="#ctx0" brushRef="#br0" timeOffset="162967.74">16279 17231 305 0,'0'0'9'0,"0"0"1"0,0 0 7 15,0 0 2-15,0 0 1 0,0 0-4 16,0 0-6-16,79-29-4 0,-53 26-3 16,3 3 1-16,0-1-3 0,2 1 0 0,-3 0-2 15,3 0-17-15,-4 0-27 0,1 0-45 16,-2 0-64-16</inkml:trace>
  <inkml:trace contextRef="#ctx0" brushRef="#br0" timeOffset="163218.12">16814 17210 406 0,'0'0'6'0,"0"0"-3"16,0 0 3-16,0 0 5 0,0 0 2 31,0 0-2-31,0 0 9 0,0 0-15 0,0 0 9 15,16 105-3-15,-9-73-11 0,0 2 8 16,2-3-9-16,-4 1 3 0,1 0-1 0,-1-5-1 16,1-1-7-16,-2-7-14 0,1-4-24 15,1-1-23-15,-1-3-40 0,1-4-72 16</inkml:trace>
  <inkml:trace contextRef="#ctx0" brushRef="#br0" timeOffset="163468.12">17382 17040 376 0,'0'0'3'0,"0"0"5"0,0 0 1 0,0 0 3 15,0 0 2-15,0 0-4 0,0 0-3 16,0 0 0-16,0 0-4 0,26 3-1 16,-3-2-2-16,5-1-9 0,1 2-16 0,1-2-32 15,2 0-38-15,1 0-51 0</inkml:trace>
  <inkml:trace contextRef="#ctx0" brushRef="#br0" timeOffset="163684.68">17401 17227 284 0,'0'0'36'0,"0"0"-1"0,0 0-4 0,0 0-5 16,0 0-4-16,0 0-3 0,0 0-6 31,0 0-7-31,0 0-3 0,81 3-1 0,-49-8-1 15,1 4 0-15,0-1-7 0,-2-1-18 16,-2 0-25-16,-2 2-36 0,0-2-41 0</inkml:trace>
  <inkml:trace contextRef="#ctx0" brushRef="#br0" timeOffset="164168.16">18292 16926 363 0,'0'0'40'0,"0"0"-1"16,0 0-4-16,0 0-8 0,0 0-11 15,0 0-6 1,0 0-4-16,0 0-5 0,0 0 0 16,0 0-2-16,4-6 0 0,6 21 1 0,5 5 0 15,0 1 0-15,2 1 0 0,1 0-1 16,1 1 1-16,3-3 0 0,1 0 0 0,-2-4 1 16,1 0-1-16,0-3-1 0,-1-1 1 15,-3-3-2-15,-4-3 2 0,1-1-1 16,-5-5 1-16,2 2-2 0,-2-2 1 15,3 0 1-15,1-2-1 0,0-6 2 0,1-4 0 16,-5-2-1-16,-1-2 1 0,-3-4 0 16,-3-2 2-16,-1-2-3 0,1-3 1 0,0-2-1 15,1-1 1-15,-3-2 0 0,0 0 1 16,-1 2 0-16,0 7 0 0,0 4 0 16,0 5-2-16,3 8 0 0,-3-8 1 31,0 8-2-31,0 0-5 0,0 2-12 0,0 4-15 15,0-2-17-15,0 2-33 0,1 0-27 16,-1 0-112-16</inkml:trace>
  <inkml:trace contextRef="#ctx0" brushRef="#br0" timeOffset="164634.43">18957 17154 310 0,'0'0'53'0,"0"0"-6"0,0 0-9 16,0 0-11-16,0 0-5 0,0 0-7 0,0 0-7 31,0 0 0-31,0 0-6 0,58-39 0 15,-34 31 1-15,1 2-3 0,1 3 1 16,-2 3-1-16,1 0 0 0,-10 0 0 16,0 0 0-16,-3 3-1 0,-3 3-1 0,1 5 0 15,-6-4 0-15,-4 4-1 0,0 5-1 16,-10 1-2-16,-9 3 1 0,2-1 0 16,-4 0 1-16,-2-2 11 0,-1 1-9 0,0 0 11 15,1 1-8-15,0-3-1 0,2 0 9 16,3 1-7-16,3-6 5 0,4-1-7 15,5-2 0-15,4-4 1 0,-2-1-1 0,4 2 1 16,4-2 0-16,9 3 0 0,7 0 2 16,4-4 2-16,7-2 0 0,1 0-2 15,5 0 0-15,2-3-3 0,1 1 0 0,-1-2 3 16,-2 2-3-16,-4-1-8 0,-2 0-20 16,-5-2-19-16,-1 2-39 0,-4-4-45 31,-1-1-95-31</inkml:trace>
  <inkml:trace contextRef="#ctx0" brushRef="#br0" timeOffset="164934.51">19891 16812 320 0,'0'0'51'15,"0"0"-1"-15,0 0-9 0,0 0-15 0,0 0-14 16,0 0-9-16,0 0-1 0,0 0 0 16,0 0 1-16,0 0-2 0,-12 84-2 0,0-51 2 31,-3 4-1-31,1-1 0 0,2-2 0 15,2 0-1-15,-3-5-3 0,6-3-11 16,-1-3-20-16,2-2-30 0,3-3-44 16,0-6-70-16</inkml:trace>
  <inkml:trace contextRef="#ctx0" brushRef="#br0" timeOffset="165234.44">19920 16753 357 0,'0'0'29'0,"0"0"4"0,0 0-5 15,0 0 0-15,0 0-8 0,0 0-12 16,0 0-6-16,0 0-2 0,0 0-1 16,10-13 2-16,-3 21 0 0,0 11-1 31,4 5 1-31,0 2-2 0,-1 2 1 0,1 1-1 15,1 2-1-15,-1-1 1 0,0 1 1 16,1-4 0-16,-1-1 1 0,1-2-1 0,-4-4-1 16,0-5 0-16,-2 0 2 0,-2 0-3 15,0-4 0-15,2 4-6 0,-3-6-10 16,0-1-12-16,0 1-22 0,-2-4-29 16,2 5-38-16</inkml:trace>
  <inkml:trace contextRef="#ctx0" brushRef="#br0" timeOffset="165484.53">19738 17151 135 0,'0'0'36'0,"0"0"1"0,0 0-12 0,0 0-10 16,0 0-8-16,0 0 0 0,0 0 4 16,0 0 1-16,0 0-3 0,0 0 0 0,55-6-3 15,-28 3-3-15,3-2-1 0,4 4-25 16,-2-2-59-16,1-2-127 0</inkml:trace>
  <inkml:trace contextRef="#ctx0" brushRef="#br0" timeOffset="166051.24">20271 17143 366 0,'0'0'33'16,"0"0"-5"-16,0 0-3 0,0 0-1 0,0 0-10 15,0 0-4-15,0 0-5 0,0 0-1 16,0 0-2-16,0 0-1 0,47-57 1 15,-26 52 2-15,0 2 1 0,3 0 0 0,-1 3-3 16,0 0-2-16,-8 0 0 0,4 0 1 16,-5 6 0-16,-1 3-1 0,-1-1 0 15,-5 2 1-15,-3-2-1 0,-1 2 0 0,-2 7 0 16,-1 0-1-16,-6 3 2 0,-3-2 1 16,-4 0-4-16,-5-3 2 0,0 3 0 0,-3-2-2 31,0-2 15-31,-1 1-13 0,2 0 13 15,-1 0-12-15,3-3-1 0,0-1 9 16,5-2-12-16,3-2 10 0,3-2-7 16,4-2 1-16,0 0 0 0,3-3-1 0,-1 0-1 15,1 0-1-15,0 2 2 0,0-1 1 16,10 3 1-16,8-1-1 0,4-1-1 0,6-2-3 16,1 0 3-16,3-2-7 0,-1-1 6 15,4-2-4-15,2 0 6 0,0 2-1 16,-1 0 2-16,0 0-13 0,-1-2-25 15,-2 4-41-15,-5-4-75 0,-1 1-91 0</inkml:trace>
  <inkml:trace contextRef="#ctx0" brushRef="#br0" timeOffset="167767.73">20290 16545 47 0,'0'0'14'0,"0"0"6"0,0 0 9 16,0 0 2-16,0 0 2 0,0 0-2 16,0 0-3-16,0 0-7 0,0 0-1 15,0 0-3-15,-23-55-3 0,19 51-3 0,2 1-1 16,-1-1-6-16,-1-3-4 16,1 4 0-16,0 0 0 0,-7 0 0 0,0 0 0 15,1 2 0 1,-9-3 1-16,7 1-1 0,-4 2 2 15,-3 1-2-15,2 0 0 0,-1 0 0 16,-2 0 0-16,1 0-2 0,-3 4 2 16,-1-2-1-16,3 3 1 0,4-4 0 0,0 2 0 15,-4 0 0-15,8-1 0 0,-7 2 1 16,8-2-1-16,-1 1 0 0,1 0 0 0,1-2 0 16,-2 1 0-16,8-1 0 0,-8 2 0 15,7-1 3-15,-7 1-1 0,2 1 3 16,-3-1-2-16,2 2-2 0,0-2 0 15,-3 5-1-15,0 0 0 0,-3 0 4 0,2 3-4 16,0-2-1-16,0 0 0 0,1 4 1 16,-1-1 3-16,1 3-3 0,-1 0 2 15,0 2 0-15,2-2-4 0,1 0 2 0,-4 1 0 16,5 1-1-16,-1 2 2 0,2-1-1 16,0 0 2-16,0 3-2 0,1 2-2 31,-1 2 1-31,2-3 1 0,-1 3 0 0,-1-1-1 15,0 2 1-15,-1-2 1 0,-1 2 0 16,3-1 5-16,1 0-2 0,0 0-2 16,1-1 1-16,0-2-1 0,2 1 0 0,1 0 2 15,0-7 0-15,3 4-1 0,0-2 0 16,1 2-2-16,5 4 12 0,2 1-7 16,1-3 11-16,3-1-8 0,1-1 0 0,5 0 8 15,-1 0-12-15,5-3 8 0,-1 1-10 16,1-2-1-16,1 1-2 0,0 1 1 15,0 0-2-15,-1 2 2 0,1-3 0 0,0 3-3 16,2-2 3-16,-2 2 0 0,2-4 0 16,-1 2 2-16,4-1-2 0,-2 1 0 15,-2-4-3-15,1 0 2 0,1-2 0 0,0-2 0 16,-1 0 2-16,-1-3-1 0,0 2 0 16,0-3-1-16,2-2 0 0,0-3 2 15,1-1 0 1,1 0 1-16,-1 0-1 15,0 0-4-15,2 0 1 0,-2-3 2 0,2 1 1 16,-2-1-1-16,2 3-1 0,2-4 0 16,-3-1 1-16,0 1-1 0,-1-2 1 0,1 1-1 15,-1 0-1-15,-2-2 0 0,0-1 1 16,-1-2-1-16,1-3 2 0,-1 1-1 0,-3 0-1 16,2-1 2-16,-3-2 0 0,0-2 1 15,2-1 4-15,-2-2-3 0,-2-2 0 16,2 1 0-16,-3 0 0 0,2-2 0 15,-3-1 0-15,-5 1-9 0,0-4 12 0,-3 2-12 16,-1 0 1-16,-4 0 13 0,0-3-14 16,-3 2 16-16,2-2-3 0,-2 0-2 0,0 2 0 15,2 0-1-15,0-1-1 0,-2-2-1 16,0 0-1-16,0 0 0 0,0-3 3 16,-3 2-4-16,-4-2 0 0,-1 0 2 31,-3 2 0-31,-4 0 1 0,-2 2-1 0,-4 6-2 15,-3-4 2-15,-5 5-3 0,-3-4 3 16,1 7-1-16,-4-2 0 0,-4-1 0 16,-1 1 1-16,-3-3-2 0,-3 4 1 0,3-1-2 15,0 0-2-15,1 2 3 0,2 0-3 16,0 4 4-16,1 2-1 0,3 3 0 16,1 3-1-16,2 1-2 0,0 5-9 0,1-1-15 15,0 7-26-15,3 6-40 0,0 3-77 16</inkml:trace>
  <inkml:trace contextRef="#ctx0" brushRef="#br0" timeOffset="178951.22">3344 16369 137 0,'0'0'38'16,"0"0"5"-16,0 0-1 0,0 0-3 15,0 0-10-15,0 0-8 0,0 0-10 0,0 0-6 16,1-32-4-16,-1 32-1 0,0 1 4 16,-6 13 0-16,-2 9 1 0,-4 7-2 0,0 5 1 31,-2 2-2-31,1 1 0 0,-3 0-1 15,0 0-3-15,-4-2-6 0,5 0-10 16,0-2-10-16,0-4-16 0,4-4-9 16,3-6-4-16,1-5-1 0,3-6 5 0,1-4 17 15</inkml:trace>
  <inkml:trace contextRef="#ctx0" brushRef="#br0" timeOffset="179184.84">3309 16319 220 0,'0'0'46'0,"0"0"-3"0,10-88-6 0,-7 75-2 16,-3 8-5-16,0 5-9 0,0-2-8 16,0 2-9-16,0-2-4 0,0 2-1 0,5 0 0 15,1 9 2-15,2 7 2 0,-1 5-1 16,2 7 1-16,1 0-1 0,-3 4-1 16,2-2 0-16,2 1 1 0,1-1-2 31,-2 1 4-31,7 1-3 0,-4-2 2 0,3-3-2 15,3-1 0-15,-2-7-2 0,-2-2-10 16,4 2-17-16,-9-9-34 0,1 3-49 0,-5-6-125 16</inkml:trace>
  <inkml:trace contextRef="#ctx0" brushRef="#br0" timeOffset="179367.87">3154 16670 381 0,'0'0'1'0,"0"0"-2"0,0 0 2 0,104-35-1 16,-73 29-1-16,-1 1-9 0,2 2-46 16,-2 1-59-16</inkml:trace>
  <inkml:trace contextRef="#ctx0" brushRef="#br0" timeOffset="179734.5">3702 16635 524 0,'0'0'9'0,"0"0"0"16,0 0 1-16,0 0-1 0,0 0-6 15,0 0 1-15,94-38-2 0,-75 38-3 0,6 4 2 16,-5 6-2-16,-3 3-3 0,-4 2 2 0,-1 2 0 16,-5 1-2-16,-5 2 1 0,-2 1-3 15,0 0 0-15,-9 2-1 0,-3 0 3 16,-2 0 1-16,-1 1 5 0,-2-4-2 16,1-2 0-16,0-1-1 0,6-7 2 31,-3 1-1-31,7-4-1 0,2-3 2 0,1-1-2 15,3-3 0-15,-3 0-3 0,3 0 0 16,0 0 3-16,0 1 1 0,3-1 3 0,17 0-2 16,5-1 0-16,11-6-1 0,0 0-7 15,-1-1-17-15,1-1-21 0,-1-2-28 16,-2-1-29-16,3 1-55 0</inkml:trace>
  <inkml:trace contextRef="#ctx0" brushRef="#br0" timeOffset="179951.16">4330 16574 502 0,'0'0'7'0,"0"0"1"0,0 0 3 0,0 0-3 16,0 0-3-16,0 0-4 15,77-62 0 1,-62 57-3-16,0 4-8 0,-1-1-12 16,-2 2-27-16,8 0-22 0,-8 0-37 0,5 6-29 15</inkml:trace>
  <inkml:trace contextRef="#ctx0" brushRef="#br0" timeOffset="180151.44">4363 16748 439 0,'0'0'31'0,"0"0"4"0,0 0-3 16,0 0-11-16,0 0-6 0,0 0-7 16,0 0-2-16,100-5-2 0,-68 2-4 31,-3-2-2-31,1 2-6 0,-4-2-26 0,4 2-47 15,-1-6-147-15</inkml:trace>
  <inkml:trace contextRef="#ctx0" brushRef="#br0" timeOffset="183018">5848 15747 82 0,'0'0'54'15,"0"0"0"-15,0 0 0 0,0 0-7 0,0 0-8 16,0 0-4-16,0 0-6 0,-19-79-8 16,11 73-7-16,2-1-9 0,-4 6-3 0,-6 1-1 31,1 1-2-31,-8 13 1 0,-1 9-2 15,-2 7 2-15,-2 9 4 0,-1 8-3 16,-5 8 1-16,-1 8-2 0,3 8-2 16,-4 7 0-16,4 5 1 0,2 5-2 0,2 0 1 15,9 2 1-15,4-4 0 0,4-7 1 16,8-5-2-16,3-5 0 0,3-7 1 0,11-7 0 16,6-8-3-16,4-5-9 0,8-7-22 15,4-7-30-15,5-10-40 0,3-4-66 16</inkml:trace>
  <inkml:trace contextRef="#ctx0" brushRef="#br0" timeOffset="183334.63">6111 16163 334 0,'0'0'31'16,"0"0"6"-16,0 0 1 0,0 0-5 16,0 0-9-16,0 0-10 0,0 0-8 0,0 0-5 15,0 0-2-15,0-31 2 0,0 46-2 16,2 7 0-16,1 10 2 0,0 3-2 0,1 1 1 15,2 3 0-15,1 0-1 0,0-3 0 16,2 0 0-16,1-3 1 0,0-1-4 16,-1-4-10-16,-2-2-11 0,-1-5-26 15,7-2-31-15,-7-5-68 0</inkml:trace>
  <inkml:trace contextRef="#ctx0" brushRef="#br0" timeOffset="183617.76">6427 16140 439 0,'0'0'0'0,"0"0"2"15,0 0 8-15,0 0 4 0,0 0 1 16,0 0-2-16,0 0-4 0,0 89-8 15,-2-55 1-15,2-1-2 0,0-1 2 0,0 3 0 16,0-3-1-16,5 1 2 0,-4-2-3 0,2-1 2 16,3-1-2-16,-2-2-2 0,-1-10-6 15,-2 1-11-15,-1-9-11 0,0-3-28 16,2 7-37-16,-1-9-80 0</inkml:trace>
  <inkml:trace contextRef="#ctx0" brushRef="#br0" timeOffset="183851.39">6126 16422 355 0,'0'0'31'0,"0"0"5"0,0 0-3 15,0 0-8-15,0 0-8 0,0 0-9 16,88-17-2-16,-69 17-5 0,-3 0 0 16,7 0-1-16,-8 2-1 0,2 1-13 15,4 0-18-15,-6 0-45 0,8 1-64 0,3-4-103 16</inkml:trace>
  <inkml:trace contextRef="#ctx0" brushRef="#br0" timeOffset="184151.37">7090 16358 285 0,'0'0'21'16,"0"0"15"-16,0 0 10 0,0 0 3 0,0 0-13 16,0 0-8-16,0 0-9 0,0 0-2 15,0 0-6-15,0 0 0 0,16 17-5 16,-5-15-1-16,3-2-3 0,7 0-1 16,-3 0 0-16,9 0-1 0,-2 0-11 31,-1 0-21-31,1-4-46 0,1 3-74 0,2-2-113 15</inkml:trace>
  <inkml:trace contextRef="#ctx0" brushRef="#br0" timeOffset="184684.83">8055 16099 376 0,'0'0'44'0,"0"0"1"16,0 0-4-16,0 0-4 0,0 0-8 15,0 0-9 1,0 0-6-16,0 0-3 0,0 0-4 15,-55-52 0-15,52 46-3 0,3-3-2 16,0 0-1-16,6-3 0 0,5-4 0 16,2 6-1-16,5 0 1 0,-1 2-1 0,-1 3 0 15,0 2 0-15,4 3 0 0,-1 0 0 16,6 3-1-16,-2 7 1 0,-3 3-2 0,-4 2 1 16,-2 5-1-16,-2 4 1 0,-5 4-2 15,-5 4 0-15,-1 1-4 0,-1 2-2 16,-6-1-6-16,-7 3-3 0,-7-4 0 15,-3-1-2-15,-3-2 3 0,1-3 3 0,-2-5 1 16,-2 0 4-16,3-6 3 0,3-2 2 16,4-2 1-16,3-4 1 0,10-4 5 0,3-1-4 15,3-3-1-15,-1 0 1 0,1 0 0 16,0 0 6-16,0 0 0 0,10 0 3 16,9-1-2-16,4-2-3 0,3-4 1 31,3 3-2-31,1-2-2 0,4 1 1 0,0 2-1 15,1 0 0-15,-1-1-10 0,-2 1-13 16,-1-2-28-16,-1 3-44 0,-3-5-66 0</inkml:trace>
  <inkml:trace contextRef="#ctx0" brushRef="#br0" timeOffset="185301.48">9077 15912 367 0,'0'0'20'0,"0"0"6"31,0 0 1-31,0 0 3 0,0 0-11 15,0 0-4-15,0 0-7 0,-69-79-5 16,50 75-2-16,0 4 0 0,-1 0-1 16,-6 1 1-16,0 5 4 0,0 5-5 0,0 1 3 15,-2 3-4-15,-2 2 0 0,4 3 1 16,0 1-1-16,3 0 2 0,5 1-2 0,3-2 1 16,3 2 0-16,6-7-1 0,2 3 1 15,4 2 0-15,0 0-2 0,10 4 4 16,3-1-4-16,4-4 2 0,3 1 3 15,4-2-2-15,0 2 0 0,4-3 2 0,-1-2-1 16,1-3 3-16,-3 0 1 0,-2 1 0 16,0-3 1-16,-2-1 0 0,-2 0-5 0,-2 0 3 15,1 2-2-15,-5 0 0 0,0 1-1 16,0 2 1-16,-4-2-3 0,-2-2 2 16,-2 2-2-16,1 2 0 0,-3-3-1 31,0 7 2-31,-3-6 4 0,0 2-4 0,0 5 3 15,0-2-6-15,-8 3-1 0,-3-2-3 16,0-6 1-16,-5-1-2 0,-2-2 0 0,-2-3-1 16,-3-3-2-16,-1-1 2 0,-3-2 1 15,-3-2-2-15,3-4 5 0,-4-6 2 16,4 1 1-16,2-1 3 0,2 0-1 16,6-2-2-16,1-1-1 0,7 3 2 0,0-1-3 15,6 2 3-15,2 0 0 0,1 2-2 16,0-3 1-16,6 0 0 0,1 4-1 0,5 1-9 15,4 0-16-15,1 5-28 0,0 0-46 16,5 1-58-16</inkml:trace>
  <inkml:trace contextRef="#ctx0" brushRef="#br0" timeOffset="185634.54">9187 15589 533 0,'0'0'24'0,"0"0"-3"15,0 0-4-15,0 0-8 0,0 0-4 0,0 0-5 16,0 0 1-16,0 0-1 0,0 0 0 16,0 0-1-16,29 43 1 0,-16-20-1 0,2 6 1 15,-1-3-1-15,1 0-5 0,0-1-4 16,0-3-5-16,-1-1-7 0,-2-2-15 16,4-1-13-16,-2-1-27 0,-2-4-45 31,-1-1-105-31</inkml:trace>
  <inkml:trace contextRef="#ctx0" brushRef="#br0" timeOffset="185868">9397 15533 497 0,'0'0'9'0,"0"0"0"0,0 0-1 0,0 0-2 15,0 0-2-15,0 0-2 0,0 0-1 16,0 0 0-16,0 0-2 0,-58 82 1 16,39-49-1-16,2 2-1 0,-5 0 0 15,3-2-7-15,-1 0-16 0,4-1-24 0,-1-3-33 16,2-3-51-16,1-2-100 0</inkml:trace>
  <inkml:trace contextRef="#ctx0" brushRef="#br0" timeOffset="186068.04">9038 15833 365 0,'0'0'-1'0,"0"0"2"0,0 0-1 15,0 0 0-15,87-12 1 0,-68 12-1 0,-2 0-1 16,8 5-8-16,-9-2-21 0,4 3-41 0,-2-3-77 16</inkml:trace>
  <inkml:trace contextRef="#ctx0" brushRef="#br0" timeOffset="186384.47">9562 15340 280 0,'0'0'48'0,"0"0"6"16,0 0-9-16,0 0-16 0,0 0-13 0,0 0-7 15,0 0 1-15,0 0 2 0,0 0-1 16,95 50 0-16,-75-15-1 0,-1 10-5 16,1 10 0-16,-5 12-3 0,1 6-3 15,-6 9 1-15,-1 9 1 0,-2 6-2 0,-7 9-7 16,0 0-18-16,-6-1-24 0,-5-6-24 16,-6-13-30-16,0-10-13 0,-3-12-50 15</inkml:trace>
  <inkml:trace contextRef="#ctx0" brushRef="#br0" timeOffset="186701.39">10204 16090 397 0,'0'0'32'16,"0"0"7"-16,0 0-2 0,0 0-11 16,0 0-11-16,0 0-7 0,0 0-4 0,0 0-1 31,89 83-3-31,-73-60 1 0,-1-1-1 0,-1-3-1 15,-2 2 1-15,5-1 0 0,-2-2 0 16,-1-4 0-16,2-1-8 0,-2-2-16 0,1-2-24 16,-4-2-46-16,3-5-65 0</inkml:trace>
  <inkml:trace contextRef="#ctx0" brushRef="#br0" timeOffset="186917.81">10396 16035 498 0,'0'0'15'15,"0"0"-2"-15,0 0-2 0,0 0-3 0,0 0-6 16,0 0-2-16,0 0 0 0,0 0 1 16,0 0-2-16,-75 102 2 0,56-67-3 0,-4-1-1 31,2 6-12-31,-2-2-16 0,-4-4-33 15,5-2-48-15,-1-5-99 0</inkml:trace>
  <inkml:trace contextRef="#ctx0" brushRef="#br0" timeOffset="187301.39">11145 15973 559 0,'0'0'14'16,"0"0"0"-16,0 0 1 0,0 0 1 0,0 0-6 16,0 0-3-16,0 0-6 0,0 0-3 15,0 0 2-15,12-15 0 0,-11 25 0 16,-1 10 1-16,3 12-1 0,-2 2-1 16,-1 3 0-16,-1 4 0 0,1 2 0 0,0-4-1 15,1 1 2-15,-1-4-5 0,0-3-3 16,-1-2-12-16,1-5-13 0,1-8-30 0,-1-6-55 15,2-6-121-15</inkml:trace>
  <inkml:trace contextRef="#ctx0" brushRef="#br0" timeOffset="187534.74">11168 15861 350 0,'0'0'46'0,"0"0"-3"15,0 0 2-15,0 0-11 0,0 0-15 16,0 0-11-16,0 0-5 0,0 0-1 0,0 0-2 16,0 0 4-16,-48 15-3 0,28 10 2 15,-1 4-3-15,-1 5-1 0,0 2-8 16,-2 2-21-16,-1 1-25 0,2 0-45 15,3-1-63-15</inkml:trace>
  <inkml:trace contextRef="#ctx0" brushRef="#br0" timeOffset="187734.74">10902 16636 484 0,'0'0'8'15,"0"0"-3"-15,113 2 0 0,-71-2-3 16,4-2 3-16,2 1-11 0,4 1-45 16,3-4-82-16,-3-1-132 0</inkml:trace>
  <inkml:trace contextRef="#ctx0" brushRef="#br0" timeOffset="-194428.89">21955 10526 181 0,'0'0'30'15,"0"0"-7"-15,0 0 1 0,0 0-1 16,0 0 4-16,0 0 0 0,0 0-3 16,0 0-3-16,0 0-5 0,0 0-6 0,-8-28-4 15,8 22-4-15,3 0-3 0,3-1 1 16,7 4 0-16,7 1-2 0,3 2-9 15,9-2-15-15,-1 2-25 0,-1 0-27 0,3 0-22 16,-4 0-45-16</inkml:trace>
  <inkml:trace contextRef="#ctx0" brushRef="#br0" timeOffset="-194178.72">21900 10675 100 0,'0'0'16'0,"0"0"0"0,0 0 4 15,0 0 4-15,0 0 0 0,0 0 2 16,0 0-6-16,82 5-6 0,-57-5-7 15,-2 0-3-15,0 0-4 0,3 0 0 16,1 0-16-16,2 0-25 0,-1-3-23 0,-2 0-73 16</inkml:trace>
  <inkml:trace contextRef="#ctx0" brushRef="#br0" timeOffset="-193411.77">22920 10065 161 0,'0'0'21'0,"0"0"-2"16,0 0-1-16,0 0-3 0,0 0 0 15,0 0-3-15,0 0-1 0,0 0-4 16,0 0 0-16,-18-82-2 0,7 76-1 16,6 4 1-16,1 1-3 0,-8-1 3 31,0 2-3-31,-8 0-1 0,-4 8 2 0,2 3-1 15,-4 4-1-15,1 3 2 0,1 2-2 16,-1 1 0-16,2 2 1 0,1 1-1 0,2-1-1 16,5-2 0-16,4-6-2 0,4 0 2 15,4-4 0-15,1-7 0 0,2 7 1 16,0-5 2-16,0 2-2 0,6 1 3 16,4-6 1-16,8 2 0 0,-2-5 0 0,8 0-1 15,-2 0 1-15,-7 0-2 0,2 0-1 16,-1-3 1-16,-3 3-3 0,4-2 1 0,-6 2-1 15,1 0 0-15,7 0-1 0,-5 5 1 16,5 2 1-16,-3 1-1 0,-4-4 1 16,-2 4-1-16,0 1 0 0,1 2 0 15,-2-2 0-15,-1 3 0 0,0 0-1 0,-4-3 1 16,2 8-1-16,-3-6 1 0,-1 1-4 16,-1 1-2-16,-1 2-5 0,0 4-4 0,-3-4-4 31,-4 5-4-31,-5-5-2 0,2-2-2 15,-3 1 2-15,-3 0 1 0,-1 0 2 16,-3-4-1-16,-1 1 2 0,1-2 0 16,-2-3 3-16,-2 0 7 0,-1 0-1 0,2-3 1 15,4 0 2-15,2-3-1 0,-2 0 8 16,3 0 2-16,0-3 2 0,2-4 1 0,4-4-1 16,2-1 3-16,-1 0 2 0,4-3 4 15,5-1 2-15,0 1 5 0,0-3 2 16,10 0 1-16,2 4 1 0,4 1-4 15,2 0-5-15,4 4-4 0,-3 0-3 0,-3 3-2 16,0 3-3-16,-5 1-1 0,0 2-5 16,6 0-14-16,-7 0-20 0,2 3-41 15</inkml:trace>
  <inkml:trace contextRef="#ctx0" brushRef="#br0" timeOffset="-192878.62">23174 10267 246 0,'0'0'40'0,"0"0"-3"0,0 0-1 16,0 0-6-16,0 0-5 0,0 0-9 16,0 0-5-16,0 0-3 0,0 0-6 0,65-59-1 31,-61 57-1-31,0 1-1 0,1 1 0 15,-1 0 2-15,6 3-1 0,-1 7 0 16,-5-2 1-16,2 7-2 0,-6 0 1 16,0 1 0-16,0 4 2 0,-10-1 0 0,-2-2-2 15,-4 2 1-15,0-2-1 0,-1-2 0 16,0 0 1-16,-2-1 0 0,-1-2-1 0,4 0 0 16,1-4 0-16,5-1 0 0,3-2 0 15,2-3 0-15,2 1 0 0,3-3 1 16,0 0-1-16,0 0 0 0,0 1 3 15,12-1-3-15,5 0 1 0,5 0 1 0,4 0-2 16,3-3 1-16,0-1-1 0,2-1 1 16,-1 1-1-16,0 1 0 0,1 0-1 0,-2-1-8 15,-2 3-12-15,-1 1-19 0,-3 0-19 16,-5 0-20-16,-4 0-16 0,-3 1-45 16</inkml:trace>
  <inkml:trace contextRef="#ctx0" brushRef="#br0" timeOffset="-192495.41">22763 10794 188 0,'0'0'11'0,"0"0"2"0,0 0 1 0,0 0 1 16,0 0-1-16,0 0 3 0,0 0-1 31,0 0-3-31,0 0-2 0,42 7-4 15,-28-2 0-15,7 1-2 0,0-3 2 16,4 0-1-16,2-2-2 0,6-1 1 16,4 0 1-16,5 0 0 0,1-5-1 0,6 0-1 15,2-1 0-15,0 0-2 0,-1 0 0 16,-3 1-1-16,-4 1-4 0,-4 2-13 0,-7 2-17 16,-6 0-25-16,-8 0-28 0,-9 2-59 15</inkml:trace>
  <inkml:trace contextRef="#ctx0" brushRef="#br0" timeOffset="-191678.68">23108 11354 308 0,'0'0'35'0,"0"0"0"16,0 0-2-16,0 0-7 0,56-78-6 16,-51 63-7-16,0 0-4 0,-4 3-2 15,0-5-5-15,1 7 0 0,-2-4 0 0,0 2-1 16,0 0 1-16,-7-5-2 0,2 8 0 16,-6-5-3-16,1 3 0 0,1 5 0 0,-7-3-2 31,0 5 0-31,-1 2 1 0,-8 2 1 15,0 0 1-15,2 0 1 0,-1 8 1 16,-1-1 0-16,2 3 1 0,3 0-1 16,1 2 0-16,2 2-1 0,4 0 3 0,3 1-2 15,1-3 2-15,2 1-2 0,4-2-1 16,1 0 0-16,1-1 0 0,1 0 0 0,0 3 0 16,6-4 1-16,3 4 1 0,5-6 0 15,-1-1 1-15,3 0-1 0,-2-1 0 16,4-1-1-16,-7-2-1 0,7 2 1 15,-4-1 0-15,-3 0 0 0,4 2 0 0,-1 0-1 16,-5-2 1-16,4 3 0 0,2 0 0 16,-8-2 0-16,6 4 0 0,1-1 0 0,-6-2 0 15,7 3 0-15,-7-1 0 16,-1 1-1-16,3 1 1 0,-4-3-1 0,1 6 0 16,-3-4 0-16,-2 1-2 0,-1 1 3 31,-1 1-2-31,-1 6-1 0,-2 0-9 0,-4 2-12 15,-4-2-1-15,-1-2-1 0,-2 1 1 16,-3-3 4-16,-1-1-2 0,-1-1-1 0,-1 0 4 16,-1-4 5-16,8-2 6 0,-5-1 2 15,7-1 1-15,-2-1-1 0,0-1 3 16,2-1 2-16,-1 0 3 0,4-3 4 16,-3-8 3-16,7 1 6 0,-1-7 8 0,3-1 8 15,2-4 5-15,0-5 1 0,1 2-5 16,6 0-7-16,1 2-6 0,0 1-8 0,4 0-2 15,0 3-4-15,-1 2-2 0,5 0-1 16,-3 3-15-16,3 3-32 0,-1-1-66 16,-4 4-127-16</inkml:trace>
  <inkml:trace contextRef="#ctx0" brushRef="#br0" timeOffset="-176245.49">18407 16260 13 0,'0'0'12'0,"0"0"0"0,0 0 5 16,0 0-4-16,0 0 4 0,0 0 3 0,0 0-4 15,0 0 6-15,0 0-4 0,0-14-4 16,0 13-4-16,0-1-2 0,-1 0-4 0,1 2 0 15,0-1-2-15,0 1-2 0,0-2 3 16,0 2-3-16,0 0 0 0,0 0 1 16,0 0-1-16,0 0 1 0,0 0 1 15,1 5 0-15,5 4-2 0,0-1 0 16,-2 1-2-16,-1 0 2 0,3 0 0 0,1 4 0 16,-2-6 0-16,2 5-1 0,-2-4 1 15,0-1 0 1,2 4 0-16,-3-4 0 15,3 3 0-15,1-2 0 0,-4-1-1 0,2-1 1 16,0-2 0-16,0 2 0 0,-3-4 0 16,4 3 0-16,-5-3 0 0,1 0 0 15,2 1 0-15,-5-3 0 0,3 2 1 0,1-1-1 16,2 1 0-16,-1-1 0 0,-5-1-1 0,0 0 1 16,0 0 0-16,2 0 0 0,-1 2 1 15,1-2 0-15,-1 0-1 0,1 1-1 16,-1-1 1-16,1 0 0 0,-1 0 1 15,1 0-1-15,4 0 0 0,-2 0 0 16,0-1 0-16,5-4 0 0,-5 4 2 0,3-6-1 16,2 2 1-16,-3-3-2 0,2-4 2 0,1-2 0 15,0-4 0-15,2 0 2 0,0-2 0 16,-3-1 3-16,4-2 3 0,-1-6 2 16,2 1 0-16,0 0 3 0,1-1-4 31,0 2 1-31,-2 1-2 0,0 3 3 15,-1 0-1-15,-2 3-2 0,0 7-2 0,-3-1-4 16,-2 5-4-16,1 0 1 0,-1 0-1 0,-2 3 1 16,1 1-2-16,-3 5 0 0,0-1-4 15,0 1-4-15,1-2-7 0,-1 1-5 16,3-1-4-16,-3 2 1 0,0-1 2 16,1 1-7-16,-1 0-3 0,0 0-12 15,0 0-8-15,0 0-14 0</inkml:trace>
  <inkml:trace contextRef="#ctx0" brushRef="#br0" timeOffset="-174579.59">2466 17735 244 0,'0'0'20'15,"0"0"-2"-15,0 0 0 0,0 0-9 16,0 0-4-16,0 0-6 0,0 0-2 0,0 0 3 15,0 0 4-15,33 39-2 0,-20-20-4 16,-1 2 4-16,2 2-2 16,2 0 4-16,3-2-1 15,1 2-4-15,-1 3 3 0,1 2 1 16,1-2-2-16,-1 2-1 0,1-9-4 16,-2-2 6-16,0-2-1 0,1-3 2 15,-7-4-3-15,3-4 0 0,-6-2 1 0,-1-2 2 16,8 0 1-16,-8-3-2 0,3-4 0 0,-1-6-1 15,-4-2 1-15,2-5 2 0,-2-3 2 16,-4-1 2-16,1-2 3 0,1-2 9 16,-4-3 0-16,2-2 2 0,0 1-2 15,-3 2-11-15,0 0-3 0,0 0 1 16,0 2-5-16,0 2 1 0,0 6 0 0,0 3-5 16,0 5 4-16,0 6-2 0,0 1-4 0,0 5-7 31,0 0-22-31,0 0-34 0,0-3-19 15,0 3-30-15</inkml:trace>
  <inkml:trace contextRef="#ctx0" brushRef="#br0" timeOffset="-174078.35">3076 17969 229 0,'0'0'26'0,"0"0"-6"15,0 0 0-15,0 0-3 0,0 0-5 0,0 0-3 16,0 0-1-16,78-43 1 0,-62 39-1 0,3 1-1 16,-6 3-7-16,4 3-5 0,1 5 0 15,-7-1-4-15,1 5 8 0,-5 2 2 16,0 3 1-16,-4 7 1 0,0-1-2 16,-3 1 3-16,-6 4-1 0,-5-1 4 15,-5 3-1-15,-6-3-6 0,-1 2 3 0,-3-3-3 16,3-5 3-16,-3-2 1 0,3-3-5 0,1-2 4 15,9-2-1-15,1-4 0 0,4-4 6 16,3-1 0-16,1 0 2 0,4-3 1 16,0 0 1-16,0 0-2 0,0 0-2 15,0 0-3-15,16-2-3 0,4-5-2 16,9-2 0-16,4-2 1 0,2 3 1 0,1 3 0 16,-1-2-1-16,-2 3-1 0,0-1-3 0,-1 5 0 31,-3 0-8-31,0 0-19 0,-2 0-35 15,0 0-47-15,-7 0-108 0</inkml:trace>
  <inkml:trace contextRef="#ctx0" brushRef="#br0" timeOffset="-173528.77">4242 17561 399 0,'0'0'25'0,"0"0"3"16,0 0-8-16,0 0-1 16,0 0-3-16,0 0-9 0,0 0-7 0,0 0-2 15,0 0-4-15,3-11 3 0,-2 11 3 0,4 11 0 16,4 4 1-16,-1 9-1 0,2 3 2 0,1 4-3 15,1 3 2-15,-2 1 0 0,3 0-5 16,-4 2 1-16,1 1-5 0,4-3-4 16,-5-5 1-16,3-2 0 0,-4-4 1 15,2-6 1-15,-4-5 0 0,-1-1 4 16,-1-10-1-16,-4-2 2 0,0 0 5 0,0 0-1 16,1 0 7-16,2 0-1 0,3-11-2 15,-2-5-3 1,2-5 3-16,0-2 1 0,-2 1 0 15,2-1 3-15,1 0-6 0,2 0 0 16,4 0 1-16,-3 3-4 0,5 4 1 16,-1 0 0-16,-1 5 0 0,1 0-2 15,-5 2 4-15,4 1-11 0,-1 1-19 0,-5 3-30 16,12-4-36-16,-5-2-41 0</inkml:trace>
  <inkml:trace contextRef="#ctx0" brushRef="#br0" timeOffset="-173261.92">4383 17860 334 0,'0'0'3'0,"0"0"-3"0,0 0 3 0,0 0-1 16,83 15-1-16,-63-6 0 0,-1 3 0 0,-3 2 5 16,2 2-6-16,0 4 6 0,2 3-5 15,-4-4-1-15,3-3-5 0,-2-4-10 16,1-1-17-16,-4-5-32 0,-1-4-40 16</inkml:trace>
  <inkml:trace contextRef="#ctx0" brushRef="#br0" timeOffset="-172978.46">4914 17692 330 0,'0'0'1'0,"0"0"2"16,0 0 1-16,0 0 0 0,0 0 4 16,0 0 1-16,0 0 0 0,0 0-1 15,0 0-3-15,0 0 1 0,45 90-4 0,-42-66 1 16,-3 3-3-16,4-8-3 0,-4 1 1 0,1-4 3 16,-1 2-3-16,0 2-18 0,-1-3-25 15,1-2-31-15,0-4-33 0</inkml:trace>
  <inkml:trace contextRef="#ctx0" brushRef="#br0" timeOffset="-172612.11">4867 17674 335 0,'0'0'2'0,"0"0"6"16,0 0 0-16,0 0 5 0,89 50 3 0,-64-34-2 16,2 0-3-16,5 2-4 0,0-1-4 15,1 1 1-15,0-1-1 0,2-3 2 16,0-2-5-16,-3-3 0 0,2 2 0 16,-2-8 1-16,-3 1 0 0,-3-4-1 15,-1 0 2-15,-8-3-1 0,0-1 2 0,2-2-2 16,-9 4 2-16,6-7-4 0,-6-2 1 0,-4 4 1 15,1-10-1-15,-6 1 1 0,-1-4 2 16,2-6-2-16,-5 0-1 0,-5 2 0 16,-1 1-1-16,0 3 1 0,-2 0 1 15,3 7 1-15,1 1-3 0,3 4 2 16,1 4 0-16,1 1-3 0,2 3-7 0,0-2-25 16,0 2-22-16,0 0-32 0,0 0-37 0</inkml:trace>
  <inkml:trace contextRef="#ctx0" brushRef="#br0" timeOffset="-172178.63">5942 17658 259 0,'0'0'32'0,"0"0"5"15,0 0 0-15,-81 16-4 0,61-10-11 16,0 1-10-16,1 3-5 0,0 2-5 16,2 3 3-16,1 2 0 0,3-2 0 31,0 3-1-31,4-1-1 0,3-4-1 15,3 2 1-15,2-5-2 0,1-1-2 0,1 5 5 16,8 0-3-16,5 3 3 0,4-1 3 0,-2-5-4 16,7-4-2-16,0-2-3 0,2-5 3 15,1 1 1-15,-3-1-1 0,3 3 4 16,-3-12-9-16,0-4 2 0,-4-4 3 16,-3-1-2-16,-3 1 5 0,-2-6-5 15,-6 0 0-15,-4-4 1 0,-1 0 0 0,-6-1 0 16,-8-2 0-16,-2 5-2 0,-4 1-4 0,-2 5-4 15,-4 5-8-15,0 7-15 0,-3 5-13 16,0 2-17-16,3 8-18 0,2-2-29 16</inkml:trace>
  <inkml:trace contextRef="#ctx0" brushRef="#br0" timeOffset="-171545.09">6296 17674 515 0,'0'0'11'0,"0"0"-4"16,0 0 2-16,0 0 0 0,0 0-5 15,0 0-3-15,0 0 0 0,0 0-1 16,0 0 0-16,29 20 0 0,-18-2 1 0,-3 2 0 16,2-1 1-16,-5-6-2 0,-1 2 0 0,2 0 1 15,-3-4-1-15,3 6 2 0,-2-6-1 16,-3-7-2-16,2 5-2 0,0-3-8 16,-2-3-6-16,2 2-2 0,-3-5-4 31,0 0 3-31,0 0 4 0,2 0 0 15,2 0 4-15,2-6 7 0,2-7-2 0,1-4 7 16,-1-2 2-16,-4 5-3 0,2 1 2 0,2-3-3 16,-2 3 1-16,3-1 1 0,-2 1 0 15,0 3-2-15,-4 6 2 0,0 1 1 16,1 3-1-16,5 0 2 0,5 3-2 16,1 6 1-16,1 5 2 0,-2 2 0 15,2-1 0-15,0 1 2 0,1 0-3 0,1 3 0 16,1-6 2-16,1-2 0 0,-1-2 2 0,2-1-2 15,1-7 2-15,-3 4-2 0,4-5-3 16,0 0 3-16,-4-5-2 0,0-2 1 16,-5-3 1-16,-2 3-3 0,-5-2 0 15,-1 1 1-15,-3-4-1 0,0-8 1 16,-3 0-2-16,0-7-1 0,0 1 3 0,-9 4-3 16,2-3 1-16,-10 3 1 0,0 0-4 15,-3 2 2 1,-3 4-3-16,3 2-4 0,1 7-1 15,10 1-5-15,-5 6-7 0,10 0-1 16,-5 0-2-16,-1 6-11 0,7-5 0 16,0 7-13-16,6-1-12 0,8 4-3 15,11-2 2-15,4-1 7 0</inkml:trace>
  <inkml:trace contextRef="#ctx0" brushRef="#br0" timeOffset="-171328.43">7245 17588 302 0,'0'0'71'0,"0"0"-10"15,0 0-17-15,0 0-16 0,0 0-9 16,0 0-12-16,0 0-3 0,0 0-3 0,0 0-1 16,0 0 2-16,13 15-1 0,-14 5 0 0,1-3 1 15,1 8-1-15,2-2 0 0,3-2 1 16,0 1 1-16,2-2-2 0,-2-1-5 16,4 1-6-16,-1-1-7 0,-6-6-2 31,1 2-16-31,0-8-10 0,-2-2-21 15,1 0-21-15,-3-5 6 0,0 0-2 0,0 0 4 16</inkml:trace>
  <inkml:trace contextRef="#ctx0" brushRef="#br0" timeOffset="-170995.26">7280 17595 192 0,'0'0'49'0,"0"0"-4"0,0 0-10 0,0 0-7 16,0 0-13-16,0 0 0 0,0 0 4 0,0 0 4 15,0 0-3-15,69-5-4 0,-53 21-5 16,3 2-6-16,1 0 0 0,-1 1-1 16,4-1-2-16,0-1 0 0,2-1-1 15,-2 3 0-15,2-3 0 0,-1-4 0 16,-1 1 2-16,-1-3-1 0,0-2 1 0,-7-4 0 16,2-1-1-16,-2-3 0 0,-6 0 0 0,8-3 1 31,-4-5 0-31,-7 1 0 0,3-5 0 15,-5 3 2-15,-4-5-1 0,3-7-4 16,-3-2 2-16,0-10 0 0,-7 1-2 16,1 0 4-16,2 2-3 0,-2 5 0 15,0 0 0-15,2 8 0 0,-4 2-3 0,6 5 1 16,0 8-6-16,1-4-10 0,1 6-18 0,0-2-29 16,0 2-12-16,0 0-25 0,0 0-22 15</inkml:trace>
  <inkml:trace contextRef="#ctx0" brushRef="#br0" timeOffset="-169578.56">8370 17709 255 0,'0'0'33'0,"0"0"2"16,0 0 2-16,0 0-5 0,0 0-4 15,0 0-2-15,0 0-4 0,0 0-3 16,93 3-6-16,-75-6-4 0,0 3-2 16,8 0 0-16,1 0-2 0,2 0 0 0,3 0 0 15,4 0 0-15,6 3 0 0,3-6-1 16,7-2 0-16,1-2-3 0,3 0-1 0,0 2 2 16,-1-1-2-16,-2 4-1 0,-3-1-1 31,-3 2-9-31,-6 1-8 0,-5 0-18 0,-6-4-33 15,-5-3-44-15,-12 3-94 0</inkml:trace>
  <inkml:trace contextRef="#ctx0" brushRef="#br0" timeOffset="-169345.19">8632 17985 414 0,'0'0'15'0,"0"0"6"16,98-34 4-16,-56 21-2 0,3 1 1 15,3 2-6-15,4 2-1 0,3 1-5 0,4 2-4 16,3 0-3-16,0 2-4 0,0 6-4 16,-1-3-7-16,-4 0-12 0,-2 0-26 31,1 0-61-31,-4-10-103 0</inkml:trace>
  <inkml:trace contextRef="#ctx0" brushRef="#br0" timeOffset="-168728.83">9679 17170 255 0,'0'0'44'0,"0"0"-1"0,0 0-9 0,0 0-4 16,0 0-7-16,0 0-12 0,0 0-3 0,0 0-3 16,-4-1 2-16,4 1 0 0,0 12-1 15,0 9 11-15,0 7-12 0,5-1 7 16,1 3-2-16,0 2-11 0,1-3 7 16,2 2-6-16,-2-1-5 0,0-1-9 15,1-1-18-15,-4-6-35 0,1-4-43 0,0-6-117 16</inkml:trace>
  <inkml:trace contextRef="#ctx0" brushRef="#br0" timeOffset="-168112.04">9576 17146 227 0,'0'0'7'0,"0"0"11"0,80-63 5 16,-51 48 5-16,-1 1-1 0,3 3-8 15,-4 5-3-15,2 5-7 0,-2 1 0 0,0 0-4 16,0 2-4-16,-2 11-1 0,-2 2 0 16,-4 3 0-16,-3 3 0 0,-3 0 0 0,-2 4-1 15,-5 1 9-15,-3-1-14 0,-3 3 10 16,0-1-9-16,-9-3-4 0,-8 1 12 15,4-4-8-15,-6-1 8 0,-1-5-4 16,0-3 0-16,-2-2-4 0,1 0 1 0,7-3-2 16,-1-4 0-16,6-1 5 0,3-2 1 15,1 3 2-15,5-3-1 0,-1 0-1 16,1 0 0-16,0-3-1 0,0-6 0 0,6-2 2 16,7-1 0-16,6 0 2 0,4 1-8 31,4 2 10-31,2 3-4 0,3 1 8 15,0 7-1-15,-2-2-2 0,0 8 3 0,-2 5-7 16,1 1 7-16,-3 2-8 0,-3 4-2 16,-3 2 0-16,-4 0 2 0,-3 4 2 15,-7 1-2-15,-6-2-4 0,0-1 2 0,-10-1-1 16,-7-4 2-16,-8 0-1 0,-5-3-6 16,-8-2 0-16,-1-5-1 0,-6 0 1 15,0-3 5-15,1-4 2 0,3-2 0 0,3 0 0 16,5-2 0-16,4-5 0 0,6-4 3 15,3 2 5-15,8-3 2 0,6 6 1 16,2-3-4-16,4 3-4 0,0-4-1 0,3-3-2 16,3 7 2-16,6-2 1 0,3 3-1 15,1 4-2-15,6 1 0 0,-3 1 0 16,-2 1-2-16,2 4 1 0,-6 0-3 0,4 5-5 16,-5-2-3-16,-2-1-27 0,0-1-32 15,-1-2-68 1</inkml:trace>
  <inkml:trace contextRef="#ctx0" brushRef="#br0" timeOffset="-167645.22">10730 17120 445 0,'0'0'26'0,"0"0"-4"16,0 0-1-16,0 0-4 0,0 0-8 16,0 0-6-16,0 0-5 0,0 0 2 31,0 0 0-31,-16 13 2 0,16 5 0 15,0 8-2-15,3-1 12 0,2 4-11 0,0 0 9 16,-2 3-3-16,1-5-7 0,-1 1 6 16,0-1-4-16,0-3 0 0,-1-1-5 0,-1-6 3 15,1 1-2-15,-2-1 0 0,0-4-1 16,0 4 2-16,0-7-2 0,0-5 2 16,1 3 0-16,1-7-4 0,-1 2 3 15,9 2 3-15,-3 1 1 0,6-6 2 0,6 0-3 16,4 0 0-16,7-5-2 0,1-2 0 15,2-1 1-15,-1 2-1 0,1-1 2 0,-1 2-2 16,0 0 0-16,-3 5-3 0,-9-3-3 16,-3 3-6-16,-4 0-16 0,-7 0-19 15,3-1-34-15,-5-1-29 0,2 1-56 16</inkml:trace>
  <inkml:trace contextRef="#ctx0" brushRef="#br0" timeOffset="-167378.79">10700 17389 391 0,'0'0'30'0,"0"0"-2"0,0 0 6 16,0 0-1-16,0 0-9 0,0 0-11 15,0 0-3-15,0 0-6 0,0 0 0 16,0 0 0-16,-6-10-2 0,18 0-1 0,4 0 0 16,7 2-6-16,4 4 4 0,6-2 2 0,5 1-3 15,2 2-9-15,1-3-27 0,1 1-60 16,1-2-78-16,-4-1-73 0</inkml:trace>
  <inkml:trace contextRef="#ctx0" brushRef="#br0" timeOffset="-167161.74">10652 17165 211 0,'0'0'18'0,"0"0"6"0,0 0 3 15,78-46-2-15,-45 40-7 0,4 1-6 16,2 2-6-16,1 0-4 0,-1 6-5 16,0-3-20-16,-4 0-32 0,-2 0-51 15</inkml:trace>
  <inkml:trace contextRef="#ctx0" brushRef="#br0" timeOffset="-166511.88">11592 17277 440 0,'0'0'9'0,"0"0"-11"0,0 0 6 15,0 0-10-15,0 0 9 0,0 0 0 16,0 0-1-16,0 0-3 0,-82-75 2 15,63 72-3-15,-2 3 2 0,-6 0 0 16,0 3-1-16,1 7 2 0,1 3-2 0,3 2 10 16,1 7-11-16,-1 0 8 0,7 3 1 0,0 0-9 15,4-2 7-15,4-6-6 0,4 0-4 16,3-2-2-16,0-2 2 0,3 1 1 16,7-3 2-16,6-8 1 0,2-3-5 31,8 0 0-31,-3-2 0 0,0-7 0 15,-1-1 3-15,-1-3 4 0,-2 1 0 0,-2-3 6 16,-1 0 2-16,-6 0 4 0,-2 3-2 0,-2-2 15 16,-5-1-8-16,3 4 4 0,2-4-7 15,-3 5-14-15,-3 3 9 0,1 2-10 16,-1 5 8-16,0-1-2 0,0 1-5 16,0-1-4-16,0 1-3 0,0-3-1 15,3 3 1-15,3 5 13 0,1 12 0 0,6 3 4 16,-3 5-4-16,5 2-5 0,-1-2-2 15,3 3 0-15,1-4 1 0,2 2 1 0,-1-2 0 16,4-1 0-16,-1-3-1 0,-1-5 0 16,1-3 2-16,-6-4-3 0,3-6 2 15,-3 0-1-15,-4 1 0 0,6-3-1 16,-9 0 1-16,2 0 1 0,0 0-1 0,-4-5 3 16,0 0-3-16,-1-5-1 0,0-3 2 15,-5 1-1 1,2-10-2-16,-3 1 3 0,0-1-4 15,1-10 4-15,-1 0-4 0,0 0 5 16,-1-3-7-16,-1 0-5 0,1 2 8 16,2 4-10-16,-1 1 11 0,0 9-2 15,0 1-2-15,2 7-3 0,-2 6-8 0,1 1-15 16,-1 4-23-16,0-5-44 0,0-2-47 0</inkml:trace>
  <inkml:trace contextRef="#ctx0" brushRef="#br0" timeOffset="-166079.84">12135 16666 500 0,'0'0'14'31,"0"0"2"-31,0 0-1 0,0 0 1 15,0 0-3-15,0 0-4 0,0 0-4 0,0 0-3 16,0 0-1-16,0 0-1 0,94-62 1 0,-77 76-1 16,-5 4 0-16,2 4-3 0,-3 1 2 15,1 4-1-15,-2 0-2 0,-1-3-2 16,-2 4-1-16,-2-9-5 0,0-2 1 16,-1-3 1-16,-1-2-1 0,-1-9 0 15,-1 1 2-15,-1-4 1 0,0 0 3 16,0 0 5-16,0 0 1 0,0 0 4 0,0 0-1 0,-4-6-2 15,-1-1 1-15,-2-7 1 0,3 3 2 16,4-2 0-16,0-5-1 0,0-1-1 16,0-5-1-16,4 6 0 0,5 1-3 15,0 5 0-15,0 1-1 0,5 4-1 16,0 5-1 0,5 2 3-16,4 0 0 0,-2 3-1 0,1 8 0 0,0 4-3 0,-3 5 0 0,0 1-8 31,1 5-20-31,-4-2-34 0,3 2-40 15,-5 1-101-15</inkml:trace>
  <inkml:trace contextRef="#ctx0" brushRef="#br0" timeOffset="-165545.15">10797 18066 277 0,'0'0'47'0,"0"0"3"15,0 0 0-15,0 0-6 0,0 0-9 16,0 0-10-16,0 0-8 0,-6-78-3 16,6 74-2-16,0 4-4 0,-2-3-6 15,2 3-3-15,0 0-1 0,0 9 3 16,3 9 2-16,5 7 0 0,-1 4 1 0,3 4-3 16,0 3 1-16,-1 9 1 0,2-2-1 0,-1 11 2 31,-1-4-3-31,0 0-3 0,-2 1 4 15,-1 1-7-15,-3 1-10 0,0-1-8 16,-3-5-16-16,0-5-15 0,0-4-16 16,0-11-26-16,0 1-24 0</inkml:trace>
  <inkml:trace contextRef="#ctx0" brushRef="#br0" timeOffset="-165245.13">10729 18250 514 0,'0'0'24'0,"0"0"-9"16,0 0 5-16,0 0-3 0,31-79-3 16,-11 64 2-16,8 1-9 0,3 8-1 31,2 1-2-31,2 5-3 0,-1 5 0 15,-2 8-2-15,-3 6 0 0,-6 4 0 0,-1-1 1 16,-6 3 0-16,-3 2 1 0,-6-3-3 0,-4 3-5 16,-3-1 1-16,-9 2-5 0,-8-4-3 15,-6-1 3-15,-8-3-7 0,-1-4 1 16,-2 0-8-16,-4-3-18 0,4-5-27 16,-3-2-42-16,4-3-63 0</inkml:trace>
  <inkml:trace contextRef="#ctx0" brushRef="#br0" timeOffset="-164828.53">11256 18380 581 0,'0'0'23'0,"0"0"-4"0,0 0-3 16,0 0-1-16,0 0-3 0,0 0-5 15,0 0-3-15,0 0-5 0,0 0 0 0,0 0 2 16,94-45-3-16,-79 61 4 0,-4 7 0 0,-3 0-6 16,-5 4 4-16,-2 2-3 0,-1 5 0 15,-7 1-4-15,-9 1-2 0,0 2-5 16,-6 1 3-16,-2-1 2 0,-5-3 1 15,0 0 2-15,-1-6-1 0,-1-2 1 16,4-1 1-16,-1-9 4 0,5-4-5 0,7-3 6 16,5-5-2-16,8 0-5 0,3-5 6 0,-2 0-1 15,2 0-1-15,11 0 9 0,7 0-3 16,11 0-1-16,4-6-1 0,4-1-1 16,2 0 0-16,2 4 0 0,3-4 3 31,2 2-5-31,-1-2-5 0,1-1-16 15,-1 3-43-15,-6 5-55 0,0 0-128 0</inkml:trace>
  <inkml:trace contextRef="#ctx0" brushRef="#br0" timeOffset="-164579.71">11898 18292 407 0,'0'0'27'0,"0"0"6"0,0 0-5 16,0 0-1-16,0 0-16 0,0 0-4 0,0 0-3 16,0 0-3-16,0 0 0 0,112-11-6 0,-76 4-16 31,3 2-27-31,-3 2-28 0,-1 2-73 15,-5-4-87-15</inkml:trace>
  <inkml:trace contextRef="#ctx0" brushRef="#br0" timeOffset="-164395.38">11786 18544 535 0,'0'0'11'0,"0"0"-3"16,0 0 1-16,0 0 9 0,101-30-7 0,-62 22-4 16,0 4 0-16,0-1-13 0,3 4 2 0,3-1-4 15,-1 2-19-15,3-3-37 0,-5 6-73 16,3-3-116-16</inkml:trace>
  <inkml:trace contextRef="#ctx0" brushRef="#br0" timeOffset="-164045.36">12937 17844 479 0,'0'0'1'0,"0"0"7"0,0 0 6 16,42-103 8-16,-29 79 4 0,1-1-3 16,4 2-5-16,2-1-7 0,4 5-5 15,5 4-3-15,3-1 1 0,3 6-1 16,0 2-1-16,-1 4 1 0,-2 4-5 0,-3 0 1 16,-3 10 2-16,-7 10-2 0,-3 3 2 0,-7 6-2 31,-6 6-2-31,-3 7 1 0,-6 5-4 15,-11 11 0-15,-7 4 1 0,-9 8 1 16,-5 8 0-16,-4 0 1 0,5 7-6 16,-1-7-8-16,9-8-16 0,2-8-36 15,2-8-49-15,5-5-123 0</inkml:trace>
  <inkml:trace contextRef="#ctx0" brushRef="#br0" timeOffset="-163878.48">13215 18899 669 0,'0'0'18'0,"0"0"8"0,0 0-4 15,0 0-10-15,0 0 2 0,0 0-18 16,0 0-13-16,0 0-37 0,0 0-107 16,0 0-125-16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3-22T06:29:48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16327 4617 88 0,'0'0'26'0,"0"0"1"16,0 0-3-16,0 0-5 0,0 0-4 16,0 0-6-16,0 0-2 0,0 0-2 15,0 0 1-15,-15 0-1 0,15 0-1 16,-1 0 1-16,1 0 2 0,0-1 3 15,0 1 0-15,0-2 1 0,2-1-2 0,7 0-2 16,1-2-2-16,0 2-1 16,5-2 0-16,-1 0-1 0,0 0 1 0,3 1-2 0,-1-1-1 15,1 1 2-15,7-2-3 0,-3 3 0 16,2 0 2-16,-6 1-2 0,2 0 0 0,3 2 0 31,-1 0-1-31,10 0 0 0,-7 0 0 16,0 0-4-16,0 4-7 0,-1 0-10 15,-1 0-17-15,0 3-10 0,-5-4-15 0,2 0-16 16</inkml:trace>
  <inkml:trace contextRef="#ctx0" brushRef="#br0" timeOffset="316.89">17268 4550 207 0,'0'0'35'0,"0"0"1"0,0 0-11 0,0 0-8 31,0 0-7-31,0 0-6 0,0 0 0 15,0 0-2-15,0 0-2 0,23-21 0 16,-23 20-2-16,6 1 2 0,5 0 0 16,2 0 0-16,5 0 0 0,-1 4 0 15,-1-1 2-15,6 3-5 0,-2-2 0 0,-2-1-5 16,3-2-9-16,2 0-8 0,-8 1-17 0,5-1-10 16,-3-1-21-16,3 0-27 0</inkml:trace>
  <inkml:trace contextRef="#ctx0" brushRef="#br0" timeOffset="550">17900 4538 148 0,'0'0'19'0,"0"0"-2"31,0 0-3-31,0 0-5 0,0 0-3 15,0 0-4-15,0 0-2 0,0 0 1 0,0 0 1 16,0 0-1-16,79-6-1 0,-60 6 1 0,4 0-1 16,0 0-1-16,-1 0-2 0,3 0-10 15,-3 0-7-15,1 2-8 0,0-1-7 16,0-1-11-16,3 2-15 0</inkml:trace>
  <inkml:trace contextRef="#ctx0" brushRef="#br0" timeOffset="766.71">18536 4563 213 0,'0'0'14'16,"0"0"-7"-16,0 0-4 0,0 0-2 0,0 0-2 31,0 0-2-31,85-17 0 0,-80 16-1 15,8-1 2-15,-8 2-1 0,6 0 3 16,3 0-1-16,-4 0-1 0,0 0-15 16,2 0-17-16,-1 3-30 0,1 0-40 15</inkml:trace>
  <inkml:trace contextRef="#ctx0" brushRef="#br0" timeOffset="1000.06">19214 4605 293 0,'0'0'1'0,"0"0"-1"0,0 0 0 0,0 0 0 16,0 0 1-16,0 0-1 0,0 0 0 16,87 2 0-16,-75-4 0 0,1 0-1 15,6 1 1 1,-1-2 1-16,7 0 1 15,-2 2-1-15,-1 1-4 0,1 0-14 0,1 0-21 16,1 0-20-16,4 0-24 0</inkml:trace>
  <inkml:trace contextRef="#ctx0" brushRef="#br0" timeOffset="1200.06">20198 4588 184 0,'0'0'30'0,"0"0"-9"15,0 0-12-15,0 0-7 0,0 0-1 16,0 0 0-16,0 0-1 0,0 0 1 0,0 0-2 16,0 0-7-16,40 0-21 0,-17 0-47 0</inkml:trace>
  <inkml:trace contextRef="#ctx0" brushRef="#br0" timeOffset="1433.22">20883 4584 436 0,'0'0'1'15,"0"0"0"-15,0 0-3 0,0 0-2 16,0 0 1-16,0 0-3 0,0 0 3 0,0 0 0 16,0 0 2-16,65 1 0 0,-46-1 0 0,0 0-1 15,5 0-5-15,-2 0-2 0,3 0-13 16,1 0-10-16,2 0-18 0,4 0-20 16,3-1-30-16</inkml:trace>
  <inkml:trace contextRef="#ctx0" brushRef="#br0" timeOffset="1616.66">21885 4513 208 0,'0'0'0'0,"0"0"1"15,0 0-1-15,0 0 0 0,0 0 0 0,0 0-1 16,0 0-1-16,0 0-2 0,0 0 1 0,0 0-3 15,28 12-10-15,-20-11-11 0,1 1-22 16,5-2-29-16</inkml:trace>
  <inkml:trace contextRef="#ctx0" brushRef="#br0" timeOffset="1866.66">22776 4447 386 0,'0'0'2'15,"0"0"-2"-15,0 0-1 0,0 0 0 0,0 0-5 16,78-1 5-16,-65 1 0 0,5 0 1 0,0 0 1 16,7 0-1-16,-1 0-1 0,1 0 2 15,-2 0-1-15,3 1 0 0,2-1-3 16,0 0-9-16,1 2-12 0,0-2-19 15,2 0-19-15,0 0-5 0,1 0-13 16,0-2-3-16</inkml:trace>
  <inkml:trace contextRef="#ctx0" brushRef="#br0" timeOffset="2033.47">23768 4399 192 0,'0'0'-2'0,"0"0"-7"16,0 0-5-16,0 0-4 0,0 0-6 15,82 7-2-15,-66-5-17 0,3-1-8 16</inkml:trace>
  <inkml:trace contextRef="#ctx0" brushRef="#br0" timeOffset="53800.43">16961 1768 43 0,'0'0'8'16,"0"0"0"-16,0 0-5 0,0 0 1 15,0 0-3-15,0 0 0 0,0 0 0 0,-82-38-1 16,64 38 0-16,7 0 0 0,-5 0 0 15,0 3 0-15,6 2 1 0,-5-1-1 0,4-1-1 16,-1 0 1-16,-2 0 0 0,2 1 0 16,-2 0 4-16,4-3-3 0,0 2-1 15,-1-1 1-15,0 1-2 0,1-1 2 16,5-1 3-16,-6 1 1 0,7-2-2 0,-2 0 2 16,1 1-3-16,5-1 1 0,-1 0-1 15,1 0-1 1,-2 0 2-16,-3 0-3 0,-1 2 0 15,2-1 0-15,-1 0 0 0,5-1 0 16,-4 2-2-16,0 0 4 0,-1-1-2 16,-6 4 1-16,8-2 0 0,0-2 0 15,-3 5 9-15,3-2-9 0,0-1 8 0,-1 4-9 16,2-2-4-16,-2-1-12 0,3 7-56 16</inkml:trace>
  <inkml:trace contextRef="#ctx0" brushRef="#br0" timeOffset="55999.87">17049 4619 125 0,'0'0'16'0,"0"0"-3"0,0 0-2 16,0 0-3-16,0 0-2 0,0 0-3 0,0 0 1 16,0 0-2-16,0 0 2 0,-1-74-1 15,-2 66 3-15,-3 0 0 0,1 2 1 16,-3 1 1-16,3 1 2 0,0 1 2 16,-4-2-1-16,3 4 2 0,-2-4 0 15,-2 3 0-15,5 0-1 0,-6-1-1 0,7 1 0 16,-7-1-2-16,2 0-3 0,-2 0-1 15,1 0-3-15,4 2 1 0,-5-1 0 0,7 0-2 16,-7 1 2-16,0-2 0 0,2 0-3 16,0 2 0-16,5-1 0 0,-9 1 1 15,2 1 0-15,-4 0 0 0,-2 0 0 16,0 4-1-16,0 2 0 0,-3 2 1 0,0 1-1 16,4 0 0-16,-2 0 0 0,3 0 0 0,-2 2 2 31,-1-2-1-31,1 0 1 0,1 0 1 15,-3-1 1-15,4 1 0 0,3-3 2 16,0 3 0-16,-2-1-4 0,1 0 3 16,-4 6-2-16,3-1 1 0,1-1-2 15,2 1 0-15,-3 2-1 0,2 0 0 0,1 2-1 16,-3 3 0-16,2 3 0 0,1-1 1 0,-3 3 1 16,0 2-2-16,2 2 1 0,1 0 0 15,0 1-1-15,-1 2 2 0,1-1-2 16,0-1 1-16,1-2 0 0,2 1 1 15,-1-1 0-15,-2-1-2 0,2 0 3 16,-2 2-3-16,0 2 1 0,1-3-1 0,0 1 0 16,-2 0 1-16,2 0-1 0,0-2 0 0,0 4-1 15,1-1 1-15,0 2 0 0,0 1 1 16,1 2 1-16,4 0-1 0,-1-1-1 16,4-4 1-16,1 0-1 0,-2 0 1 31,4 0 0-31,4 0-1 0,1-1 2 15,3 2-1-15,-1 1 2 0,0 0-1 0,-1-2-3 16,-1 1 1-16,2-2 0 0,0-2 0 0,-1 2-1 16,1-3 3-16,-2 3-2 0,4-2 0 15,-2-1 0-15,0 1-1 0,0 0 1 16,-1-1 0-16,0 2 0 0,1-1 1 16,1 0-1-16,1 2 0 0,1-3 0 15,-1 0 0-15,-1-2 1 0,1-3 0 0,0 2-1 16,-1 0 1-16,1 0 0 0,-2 1-1 0,0 0 1 15,0 0-1-15,-3-2 0 0,1-2 0 16,-3-7 0-16,2 1-1 0,0 1 1 16,0-2 1-16,2 5-1 0,-1-2 0 15,2 0 0-15,0-1-1 0,2 1 1 16,0-1 0-16,0 2 0 0,4-2 1 0,-2 3-1 16,4-3 0-16,-1 1 0 0,3 0 2 0,-1-2-2 31,0 1 1-31,0-1-1 0,0-1 0 15,1-1 0-15,-1 1 0 0,0-3 0 16,1 1 2-16,-5-2-2 0,3 2 0 16,-2-2 0-16,1 0-2 0,-2 0 2 15,4 0 0-15,-2-1 0 0,1 3 1 0,0-4-1 16,2 1 0-16,1-3 1 0,-2 2-1 0,3-3 1 16,-1-1-1-16,0 2 1 0,0-4 1 15,1 2-4-15,0-1 2 0,-1 0 2 16,-4-1-2-16,1 1 0 0,2-1 0 15,-8 0 0-15,10-1 1 0,-10 2 1 16,5-2-1-16,-4 0 0 0,1 0 0 0,6 0 0 16,-9-2 0-16,7-2 1 0,-8 1-1 0,0-3 1 15,5 0-2-15,-5 0 1 0,3-2 0 16,-1-1 0-16,-4 1 1 0,6-4-1 16,-4 0 0-16,-2-1 0 0,3-4 2 15,0 0-2 1,-1 2 2-16,-2-3-2 15,3-1 0-15,-3-1 2 0,2 1-1 0,-3 1 5 16,2-2 2-16,-2 0-2 0,0-1 1 0,1 0-6 16,-1-5 0-16,4 2 3 0,-3-4-2 15,1-1 0-15,1-1 0 0,0-2-2 16,0-1 3-16,3-2-7 0,1 0 5 16,-2 0-4-16,2 2 2 0,0-1 2 15,-1 1-2-15,-1 0 1 0,-2-4 0 0,-1 2 0 16,4 0 1-16,-4 0 1 0,-1 0 0 0,-1 2 0 15,2 1 0-15,-2-3-1 0,0 5 0 16,0-1 1-16,-2 1-2 0,3 0 0 16,-3 0 0-16,2 1-4 0,-3-2 3 15,0 2 0-15,-1-1 0 0,-1 0 1 16,1-4-1-16,-2 1-1 0,1 0 3 0,-1-3 1 16,0 5 1-16,0 2 1 0,-1 2-2 0,-4 1 0 31,1 2-3-31,1-1 2 0,-3 1-2 15,2 1 3-15,-2-4-3 0,-1 2 1 16,1 0-1-16,-1-1 0 0,1 0 1 16,-3 0-1-16,2-1 1 0,-2 1-4 15,-1-3 4-15,3 0-3 0,-3 4 2 0,-3-3 1 16,0 2 0-16,0 2 0 0,-3-2-1 0,1 3 2 16,0-2-2-16,-2 1 1 0,-1-2-1 15,-2 3 0-15,-1 0-1 0,0 2 1 16,-2 1 1-16,0 1 1 0,1 1-2 15,-1-1 2-15,1 2-3 0,1 1 3 16,0-1-2-16,1-1 1 0,1-1 0 0,0 0 0 16,1 1 0-16,1-2 0 0,2 2-1 0,0-1 1 15,-1 1 0-15,2 1-1 0,-1 1 1 16,2 1-3-16,-1 1 2 0,-2 1-2 16,-3 2 2-16,0 3-2 0,-2 2 1 31,-4 3-1-31,-2 2 0 0,-5 1 0 15,0 5-1-15,-4 8-8 0,-5 5-21 0,-5 2-28 16,-3 4-52-16,-8-1-130 0</inkml:trace>
  <inkml:trace contextRef="#ctx0" brushRef="#br0" timeOffset="64449.07">23862 4361 14 0,'0'0'8'0,"0"0"-4"16,0 0 0-16,0 0-1 0,0 0-1 15,0 0 0-15,0 0-1 0,0 0 2 16,0 0-3-16,-68-66 1 0,58 62 0 0,0-1 0 16,0 1-1-16,1-1 0 0,-2 2 0 15,-1 0 0-15,6 2 1 0,-4-2-1 0,3 3 0 16,1-2 0-16,-7 1 0 0,6 1 2 16,-6 0-2-16,-2 0 1 0,9 0-1 31,-7 0 0-31,7 0 0 0,-6 0 0 15,0 0 1-15,-1 0 0 0,0 0 0 0,1 0 1 16,-1 0-1-16,2 0 0 0,-3 0-1 0,3 0 1 16,-1 0 0-16,0 0-2 0,0 0 1 15,-1 0 1-15,0 0 1 0,0 1 0 16,0-1 0-16,-2 2 1 0,-5-2 0 16,0 1 2-16,-3 1 0 0,-2 1-2 15,2-1 1-15,0 2-1 0,1-3 1 0,1 3-2 16,-2-3 2-16,6 0-2 0,0-1 1 0,6 2 0 15,-5-2 1-15,-3 0-2 0,5 0 1 16,-6 0-1-16,6 0 3 0,1 0 1 16,-7 0 1-16,8 0-1 0,-9 0-1 15,1 0-2-15,2 0 2 0,-9 1 1 16,5 2-2-16,0 0 0 0,3 2 0 0,-1 1-3 16,0 0 1-16,1 0-1 0,1 2 2 0,0 2-2 31,-1 0 1-31,2-1-2 0,0 0 3 15,-1 1-3-15,8-2 1 0,-2 1-1 16,1 2 0-16,1-2 0 0,0 0 0 16,-2 2 0-16,1-1 0 0,2 2 0 15,-6 3 0-15,5 2 0 0,0 0 1 0,2-2-1 16,-1 2 1-16,-1 1-1 0,0 0 0 0,-1 2 0 16,3 1 0-16,-4 0 1 0,2 5-1 15,-3-3 2-15,3 0-1 0,0 0 1 16,-2-2 1-16,2 2-1 0,-2 1 1 15,0 0 0-15,1 2-1 0,1-3 1 16,-3 1 0-16,2-1-1 0,2-2 0 0,-1 2 0 16,3-2-1-16,1 0 0 0,0 2 1 0,-1-2-2 15,3 1 1-15,-1-1 0 0,2 1 0 16,0 2 1-16,-1 1 2 0,1 2-4 16,-1-1 2-16,-3 1 0 0,4 1-1 31,1-2 0-31,2 1-1 0,0 1 0 15,2 0-1-15,3 1 1 0,0 1 0 0,2 1 1 16,-1 1 0-16,0-2-1 0,1 3 0 0,-1-1 0 16,-1 0 0-16,3-3 1 0,-2 0-1 15,0-3 0-15,2 0 0 0,-4-4-2 16,2 2 3-16,0 2 0 0,-1 2 0 16,4-1 2-16,-1 2-2 0,0 1-2 15,0-2 3-15,1-1-2 0,0 0 0 0,-1-1 1 16,1 1-1-16,-1 2 0 0,-1-1 1 0,-1-1-1 15,4-1 0-15,-1 1 0 0,-1-3-1 16,1 1 1-16,2 0 0 0,0-3 0 16,2-1 0-16,-3-2 0 0,3 1 0 15,1-2 0-15,1 2 0 0,1-1 1 16,0 0-1-16,2-1 2 0,-1 0-2 0,1 1 1 16,1-1-2-16,0-1 3 0,1-2-2 0,0-2 1 31,2 0 2-31,2-1-3 0,2-2 1 15,0 0 0-15,3 2-1 0,2-5 1 16,-1 2 1-16,-1-1-2 0,-1 0 0 16,-2-1 0-16,-2 2-1 0,1-1 2 15,-4-1-2-15,-3 1 1 0,-4-4 0 0,-1 3 0 16,3-1 0-16,-1-2 1 0,5 4-1 0,-3-2 0 16,-4-2 0-16,3 1 2 0,0 1-4 15,0 0 2-15,6 2 0 0,-2-1 0 16,-1 1 0-16,-1-1 0 0,2 0 0 15,0-1 0-15,-6-4 0 0,2 2 2 16,-6-1-1-16,3-3 0 0,0 1 0 0,1-1 1 16,6 0 3-16,-3 0 0 0,7-3 1 0,-5-3 2 15,1-1-1-15,0-3-1 0,-1 0 0 16,5 0-3-16,-1-3-1 0,-1 2 0 16,2-2-1-16,2 1 1 0,-2-2 0 31,1-1 0-31,-2-1 0 0,3 1 0 15,-1-3-4-15,-1 0 4 0,2-1-2 0,0-3 1 16,-4-1 2-16,3-1-1 0,-1-2 4 0,-1-1 1 16,-1 0 2-16,1-4-1 0,0 1-2 15,-1-1-3-15,-1-2 0 0,-1 1-2 16,-3-3 0-16,2 3 2 0,-5 2 0 16,-1-1-1-16,-1 1 1 0,-1-2 2 15,-2 4-1-15,0 0 4 0,-3 1-1 0,2-2 0 16,-1 1-4-16,-1-3 1 0,3-1-3 0,-2-1-1 15,-1-1 1-15,1 0-3 0,-2-3 3 16,-1 0-1-16,-1 1 1 0,2-2 0 16,-2-5 0-16,0 3 0 0,-1-1 1 15,-1 0-1-15,1 1 0 0,1 2 0 16,-3 2-1-16,0 1 1 0,0 1 0 0,0-1 0 16,0 2 0-16,-2 0-2 0,-2-1 2 0,-2 2-3 31,-2 0 2-31,0 1 1 0,-2-1-1 15,-3-2 0-15,-2 1 0 0,0-3 0 16,0 2 1-16,-1 2-1 0,2 0 2 16,-2 5-1-16,1 0-1 0,2 2 0 15,0 6 0-15,2-1 1 0,-2 2-1 0,1 0 0 16,0-1 0-16,0 3 0 0,-2-3-1 0,-1 1 1 16,0 3 0-16,-2-2 0 0,-1 1 2 15,1-1-1-15,1-1 0 0,-1 0-3 16,1-2 2-16,3 0-1 0,1 0 3 15,0 1-1-15,1 0-1 0,2 6 1 16,1-1-2-16,1 2 1 0,1 3 0 0,-3-2-1 16,4 5 0-16,3 3-2 0,-10 0-5 0,-1 3-6 15,-7 6-10-15,-6 8-19 0,-1 7-22 16,-4 4-25-16,3 3-48 0</inkml:trace>
  <inkml:trace contextRef="#ctx0" brushRef="#br0" timeOffset="71250.31">23201 6879 62 0,'0'0'17'16,"0"0"-7"-16,0 0-2 0,0 0-4 15,0 0-2-15,0 0 0 0,0 0-1 16,0 0 0-16,0 0 0 0,6-6 1 0,-6 6-1 16,0-2 0-16,0 2 1 0,0 0 2 15,0-1 2-15,0 1 2 16,1 0-2-16,-1-2 1 15,0 2-2-15,2 0-3 0,-2 0 1 16,1-1-3-16,-1 1 1 0,2 0-1 16,-2-2 1-16,1 2-1 0,-1-1 1 15,2 1-1-15,-2 0 0 0,1-2 0 0,1 2-1 16,-2 0 1-16,1 0 1 0,0-1-1 16,0 1 0-16,1 0 2 0,2-2-2 15,-2 2 0-15,-1 0 0 0,1-1 1 0,-1 1 0 16,1 0 0-16,-1-2 3 0,4-1 0 15,-1 2 2-15,0-2 3 0,1 1-1 16,-5 2-1-16,4-3-1 16,-1 0 0-16,0 0 0 0,0 1 0 15,-3 2 1-15,1-4-1 0,2 1-2 0,-2 0-1 0,4-5-2 0,-4 5 0 16,1-1 1-16,2-4 0 0,0 5-1 16,-2 0-1-16,0 0 0 0,1 0 1 31,0 0 0-31,0 0 0 0,3 0 1 15,-3 0-1-15,2 0 0 0,-3-1 0 0,7 0 3 16,-6 1-1-16,0 0 1 0,3-2-1 0,-4 1-2 16,6 0 1-16,-1-3-1 0,0 3 0 15,0-2 0-15,1 1 0 0,0-1 0 16,-1 2 1-16,4-3-1 0,-5 3 0 16,2-2 0-16,-2 0 0 0,0 1 2 15,-1-1-2-15,1 0 1 0,0-1 1 0,0 0-1 16,0 0 0-16,-1 1 0 0,1-2 2 0,3 1 2 15,-4-1 0-15,1 1-1 0,0 0 1 16,0 0-5-16,1 1 1 0,-1-2-1 16,0 2 0-16,0-2-1 0,-1 2 1 15,4 0-1-15,-6 3 1 0,3-1 2 16,-3 1 0-16,1 0 0 0,2-5 2 0,-2 5 0 16,2-5-2-16,1 1 1 0,-1-1-2 0,1-2-1 31,0 4-2-31,0-6 3 0,1-1-3 15,-1 3 2-15,7-5-2 0,-3 4 1 16,-3 3 1-16,4-1 0 0,-5 3 2 16,0-2-1-16,5-2-1 0,-7 4 1 15,6-5 0-15,-4 6-1 0,-3 3 1 0,3-4-1 16,-4 2 0-16,0 1 0 0,0 0 1 0,-1-1 0 16,1 1 0-16,0 0 0 0,0-1 2 15,-3 4-3-15,1-4 0 0,3 1 0 16,-3 0 0-16,2 0-1 0,-3 3 2 15,2-5-1-15,-1 3-2 0,1-3 1 16,1 2 0-16,-3 3 0 0,0-2 2 0,0 2-2 16,1-1 0-16,1-1 0 0,-2 1-1 15,1-1 0-15,-1 1 1 0,1-1-2 0,-1 1 2 16,0-1-1-16,2 1-1 0,-2 1 1 16,0-2 1-16,1 2 0 0,-1-2 0 31,0 2 1-31,0-1-1 0,2 1 1 15,-2-2-1-15,0 2 0 0,0-1 0 0,1 1 0 16,-1 0 0-16,0-1-1 0,1 1 1 0,-1-2 0 16,0 2-1-16,0 0 1 0,2 0 0 15,-2-1 0-15,0 1 0 0,0 0 0 16,0 0 0-16,0 0-2 0,0 0-1 16,0-2 3-16,0 2-2 0,0 0 1 15,0 0-1-15,0 0 0 0,0 0 1 0,0 0 0 16,0 0 0-16,0 0-1 0,0 0-1 0,0 0 1 15,0 0 1-15,0 0 1 0,0 0 0 16,0 0 0-16,0 0 0 0,0 0-1 16,0 0-3-16,0 0 0 0,0 0-1 15,0 0-1-15,0 2 2 0,0-1-1 16,2 1 2-16,-2-1 0 0,0 0 2 0,0 1 1 16,0-1-1-16,0 1 1 0,0 0-1 0,0-1-3 31,2 1 1-31,-2-1-1 0,0 1 2 15,0-1 1-15,0 1 2 0,0-1-2 16,0 1-10-16,2-2-17 0,-2 1-30 16,0-1-43-16</inkml:trace>
  <inkml:trace contextRef="#ctx0" brushRef="#br0" timeOffset="72700.28">23838 6205 26 0,'0'0'13'0,"0"0"-4"16,0 0-3-16,0 0 0 0,0 0 0 15,0 0 1-15,0 0 1 0,0 0 3 16,0 0-2-16,0 0 2 0,-8 3-3 15,8-3 0-15,-1 0-3 0,1 0 1 16,-2 0-1-16,1 0-1 0,-1 0-1 0,1 0 2 31,1 0 2-31,-2 0 1 0,2 0 4 0,-1-1 1 16,1 1 3-16,-2-2-1 0,2 0-2 0,-1 1-2 0,1-1-4 0,-3-3-3 16,2-3-1-16,-2 2-1 0,2-5 0 15,1 5 0-15,0 0 0 0,0-6 0 31,0 6 1-31,0-6-1 0,1-2 0 0,-1 2 1 16,0-6 3-16,0 4 0 0,0-4 4 16,0 0-1-16,0 5-1 0,0-6 1 0,0-1-4 15,0 6 0-15,0-5 0 0,0-1 0 16,3-2-1-16,-6-3-1 0,2 2 0 16,-2 0 0-16,1 0-2 0,-1 2 2 15,0 0-1-15,-1 1-2 0,1-3 2 0,-1 2-1 16,-1 2 0-16,1-5 2 0,1 3-2 0,2-1-1 15,-2-1 1-15,1 0-2 0,0-1 2 16,0 7 0-16,2-1 0 0,0-2 0 16,0 1-1-16,0-3 0 0,0 4 0 15,0 6 0-15,0-2 3 0,2-1-2 16,-4 1 0-16,2-1 0 0,0 1-1 0,0-1 0 16,0 2 0-16,0-1 0 0,0 1 0 0,0-1 1 31,0 1-1-31,0 1 0 0,0 2 0 15,2-3 1-15,-2 9-1 0,1-7 2 16,0 7-4-16,1-1 2 0,2-5-1 16,-3 5 1-16,5-4-1 0,-3 0 0 15,-1 4-1-15,2-2 2 0,-3 2-1 0,1 0-1 16,2-3 2-16,-2 3 0 0,-1 0-1 0,1-5 2 16,-2 5-1-16,0-1 0 0,0-5 0 15,0 6 0-15,0-8 0 0,0 1 0 16,0 0 0-16,0 1 0 0,-2 5 2 15,1-4-4-15,-1 4 2 0,2-1 0 16,0 3 0-16,0 4 2 0,-1-6-2 0,1 0 0 16,-2 0 1-16,2 1-2 0,0 5 1 0,0-1 0 15,0 1-2-15,0-2 2 0,0-4 0 16,0 0-1-16,0 0 2 0,0 2-2 16,0 4 1-16,0-2 3 0,0 2-3 31,0-1 0-31,0-1 1 0,0 0-2 15,0 1 1-15,0-1 1 0,0-4-1 0,0-1 0 16,0 0 0-16,0-3 0 0,0 5 1 0,0 1 0 16,0-1 1-16,-1-1-1 0,1 2 3 15,-2-4-3-15,2 3 0 0,0 5 1 16,-1-1 1-16,1 1-1 0,0-2-1 16,0 1-1-16,0 0 0 0,0-6 0 15,0 1 0-15,0 2 0 0,0-1 1 0,0 5 0 16,0-1-1-16,0 1 2 0,0-2-1 0,0 0-1 15,0 1 1-15,0-5-1 0,0-2 0 16,0 2 1-16,0 2-2 0,0 4 2 16,0-6 0-16,0 0-1 0,0 0 0 15,0-1 0-15,0 2-1 0,3-2 1 16,-3 1-1-16,1 2-6 0,1-1-9 0,-1 0-21 16,1 1-31-16,-1 0-36 0</inkml:trace>
  <inkml:trace contextRef="#ctx0" brushRef="#br0" timeOffset="96633.4">23364 6196 1 0,'0'0'5'0,"0"0"1"31,81-3 0-31,-54 3-2 0,-1 0-1 15,-2 0 0-15,1 0-1 0,1 0 1 0,0-2-2 16,-3 2 0-16,2 0-1 0,-2-1 1 0,1-1-1 16,-2 1 1-16,1-1-1 0,-1 1 0 15,-1-1 1-15,1 1-1 0,1 1 0 16,3 0 0-16,-1 0 0 0,0 0 0 16,1 0 1-16,0 0-1 0,1 0 0 15,0 0 0-15,-1 0 0 0,2 0 2 0,-3 0-2 16,2-2 0-16,-1 1 0 0,0 1 0 0,-1-2 0 15,2 2-3-15,-5 0-1 0,3 0-10 16,-7 0-6-16</inkml:trace>
  <inkml:trace contextRef="#ctx0" brushRef="#br0" timeOffset="97733.57">24134 4473 1 0,'0'0'3'0,"0"0"-2"0,79-7 0 16,-52 4 0-16,-1 1 1 0,-1 2-2 16,1 0 1-16,0-2-1 0,-8 2 1 15,2 0 0-15,-1-1-1 0,-6 1 0 16,7-2 1-16,-8 2-1 0,-6 0 1 0,2 0 1 16,-8 0-1-16,0-1 1 0,0 1 3 0,1 0-1 31,1 0-2-31,-1 0-1 0,1 0-6 15,-1 0-3-15,-1 0-6 0</inkml:trace>
  <inkml:trace contextRef="#ctx0" brushRef="#br0" timeOffset="98316.9">23551 4531 3 0,'0'0'3'15,"87"-2"3"-15,-41-1-1 0,3-3 4 16,3 2 0-16,-5-4-1 0,2 2 0 16,-6 0-3-16,-2-2 1 0,0 1-2 15,-3 0-2-15,-3 1 0 0,0 2 0 0,-3 1-2 16,-2 1 0-16,-3 2-2 0,1 0 0 0,-10 0-6 16,0 0-10-16,-5 2-17 0</inkml:trace>
  <inkml:trace contextRef="#ctx0" brushRef="#br0" timeOffset="102916.81">23653 6349 1 0,'0'0'3'0,"0"0"-2"0,0 0 0 15,0 0-1-15,0 0 0 0,0 0-1 16,0 0 1-16,0 0 0 0,0 0 1 16,-17-35-1-16,16 34 0 0,1 1 0 15,-2 0 0-15,1-2 0 0,-1 2-1 0,1-1 0 0,-2 1 0 0,2 0 1 16,0 0 1-16,-1 0 2 0,1 0 3 16,-4 0 1-16,2 3 3 15,-4 6 1-15,-4 3 1 0,0 1-2 0,-3 4 0 31,-1 0-2-31,-1 1-2 0,-1 2 1 0,0 0-2 16,-6 0 0-16,1 2 1 0,-1 3 1 0,-1-1 0 16,0 0 1-16,1-1-5 0,0 0 0 15,2-5 0-15,1 0-2 0,3-2 1 16,2-1-2-16,1-3 1 0,3-2 1 16,0-1-1-16,5-3 0 0,-1 0 0 15,2 2-1-15,2-5 1 0,0 0-1 0,0 0 1 16,1 0 1-16,-1 1-1 0,2 0 0 0,1-4 1 15,-2 0 1-15,2 0 1 0,0 1 0 16,-1-1 2-16,1 2 0 0,0-2-1 16,0 0-1-16,0 1-1 0,0-1-1 15,3 0 2-15,4-4-3 0,5-4 0 16,-2 2 0-16,2-3 2 0,0 0-1 0,0 1 0 16,1-4 1-16,1 1-2 0,0-2 0 0,0-1-1 31,1-2 1-31,3-3 0 0,0-1-2 15,0-3 4-15,2-2-5 0,3-1 0 16,-2-2 2-16,2-3-2 0,-1 2 2 16,1-3 2-16,0 4-2 0,0-1 1 15,-2 3-1-15,-1 2 0 0,-3 2 1 0,2 4 1 16,-5 0-2-16,-5 7 1 0,0 1-1 0,-5 2 0 16,-1 5 2-16,0 0 1 0,-3 3 1 15,0-2 0-15,0 2-2 0,3-1-1 16,-2 1-2-16,-1-1 0 0,0 1 0 15,2 0 0-15,-2 0-1 0,0 0 2 16,-6 5-1-16,0 3 1 0,-2 6-1 0,0-2 1 16,-2 1-1-16,0 3 1 0,0-2 0 0,-1-1-1 15,3-4 1-15,-1 3 0 0,1 2 0 16,-1 0 0-16,-3 4 0 0,1-1 0 16,-1-1 1-16,2 1-2 0,-3 1 1 31,2-1 0-31,0 1 0 0,-4 0 2 15,3 2-2-15,-1-2 1 0,-1 0 2 0,-1 1-6 16,2-4 6-16,0 2-3 0,0-5 0 0,1 0 1 16,4-5-1-16,-4 2 0 0,4 2-1 15,2-5 1-15,-6 5 0 0,8-5 0 16,1-3 0-16,-3 3 0 0,3-3 0 16,0 0-2-16,2 2 2 0,1-5 0 15,-2 0 0-15,2 0 0 0,-1 1 0 0,1 1-1 16,-3-1 1-16,3 1 0 0,-1-1 1 0,1 1 1 15,-1-1-2-15,1 0 0 0,-2 1 2 16,2-2 0-16,0 0 2 0,0 2-1 16,0-2 0-16,0 0-1 0,7-9-1 15,2-4-1-15,4-3 0 0,3-1 1 16,0-1-1-16,2 0 3 0,2-5-4 0,4 2 2 16,-1 0-2-16,1-2-1 0,1-1 2 0,2 1-3 31,-1 0 3-31,-2 0 0 0,2 0 0 15,-2 3 0-15,-1 2 0 0,-2 2 1 16,-1 0-1-16,-8 6 1 0,-1-1 0 16,-5 5-1-16,-3 3 3 0,0 0-1 15,-3 3-1-15,0-1-1 0,0 1-2 0,1 0-3 16,-1-2 2-16,2 2 0 0,-2 0 2 0,0 0 1 16,1 0 0-16,-1 0 0 0,0 0 0 15,0 0 0-15,0 0 0 0,0 0 0 16,0 2 0-16,-1 2 0 0,-2 5-1 15,0 0 1-15,-2 1-1 0,1 3 1 16,-3 1 0-16,-2 4 0 0,-1-1 0 0,-1 0-1 16,-2 2 1-16,-1-2 0 0,-3 1-1 0,-1 0 2 15,0 0-1-15,1 1 1 0,1 0 1 16,-3 0-2-16,1-1 1 0,1 1-2 16,0-2 1-16,1-2-1 0,-3 2 1 31,3-2 1-31,-1-1-1 0,1 1 0 15,-1-1 0-15,1-2-1 0,4-3 1 0,2 0 1 16,1 2-1-16,0-5-1 0,0 6 1 0,0-3-1 16,3-2 1-16,-4 5 0 0,3-5 0 15,4-4 0-15,-2 5 0 0,4-4 0 16,-1 1 0-16,1-1 1 0,1-4 0 16,-1 0 2-16,1 0 0 0,0 2 3 15,-2-2-1-15,2 0 2 0,0 1-1 0,0-1-2 16,0 0 0-16,0-9-2 0,2-4 1 0,3-4-2 15,6 2 0-15,-1-4 1 0,1 4-1 16,1-3 1-16,2 0-1 0,-1-1-1 16,5-2 1-16,-2 2-1 0,2-3 0 15,0-1 1-15,4 1-3 0,-1-3-1 16,0 3 0-16,2-3 1 0,-2 3 0 0,1 1 2 16,-2 1 0-16,2 1 0 0,-1 1-1 0,-3 3 2 31,-4 5-1-31,-2 0 0 0,-5 4 2 15,-4 3-2-15,3 2 0 0,-6 1-2 16,1-2 0-16,-1 2-1 0,2 0-2 16,-2-2 0-16,0 2 0 0,1 0 3 15,-1 0 0-15,0 0 1 0,-3 0-1 0,-5 8 2 16,-2 4 0-16,2 0 0 0,-4 4 0 0,3-1-1 16,1-3 1-16,1 0 1 0,-1 0-2 15,-1 3 2-15,0 4-1 0,1-3 0 16,0 1-1-16,1 0 0 0,0-2 1 15,-4 0 0-15,-3 3 1 0,-4 2-2 16,-2 0 2-16,-7 2-2 0,-5 5-5 0,-3-4-22 16,1 5-29-16,-4-2-83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6136-4691-459A-A069-65F307F3CAE9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9C19-0E68-4FFC-8B2D-84F6D2DD1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7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5" Type="http://schemas.openxmlformats.org/officeDocument/2006/relationships/customXml" Target="../ink/ink2.xml"/><Relationship Id="rId4" Type="http://schemas.openxmlformats.org/officeDocument/2006/relationships/image" Target="../media/image5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4624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8944" y="567808"/>
            <a:ext cx="9989114" cy="90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7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02060"/>
                </a:solidFill>
                <a:latin typeface="PWHTAN+TimesNewRomanPS-BoldMT"/>
                <a:cs typeface="PWHTAN+TimesNewRomanPS-BoldMT"/>
              </a:rPr>
              <a:t>External Incompressible Viscous Flow – Boundary 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58984" y="1287888"/>
            <a:ext cx="3454966" cy="895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FreestreamꢀVelocity,ꢀ</a:t>
            </a:r>
            <a:r>
              <a:rPr sz="2800" b="1" dirty="0">
                <a:solidFill>
                  <a:srgbClr val="FF0000"/>
                </a:solidFill>
                <a:latin typeface="PWHTAN+TimesNewRomanPS-BoldMT"/>
                <a:cs typeface="PWHTAN+TimesNewRomanPS-BoldMT"/>
              </a:rPr>
              <a:t>U</a:t>
            </a:r>
            <a:r>
              <a:rPr sz="2800" b="1" baseline="-28947" dirty="0">
                <a:solidFill>
                  <a:srgbClr val="FF0000"/>
                </a:solidFill>
                <a:latin typeface="PWHTAN+TimesNewRomanPS-BoldMT"/>
                <a:cs typeface="PWHTAN+TimesNewRomanPS-BoldMT"/>
              </a:rPr>
              <a:t>∞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9076" y="1819135"/>
            <a:ext cx="2209218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Approach</a:t>
            </a:r>
          </a:p>
          <a:p>
            <a:pPr marL="0" marR="0">
              <a:lnSpc>
                <a:spcPts val="2500"/>
              </a:lnSpc>
              <a:spcBef>
                <a:spcPts val="379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Velocity</a:t>
            </a:r>
          </a:p>
          <a:p>
            <a:pPr marL="0" marR="0">
              <a:lnSpc>
                <a:spcPts val="2917"/>
              </a:lnSpc>
              <a:spcBef>
                <a:spcPts val="43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latin typeface="PWHTAN+TimesNewRomanPS-BoldMT"/>
                <a:cs typeface="PWHTAN+TimesNewRomanPS-BoldMT"/>
              </a:rPr>
              <a:t>  </a:t>
            </a:r>
            <a:r>
              <a:rPr sz="2800" b="1" dirty="0">
                <a:solidFill>
                  <a:srgbClr val="FF0000"/>
                </a:solidFill>
                <a:latin typeface="PWHTAN+TimesNewRomanPS-BoldMT"/>
                <a:cs typeface="PWHTAN+TimesNewRomanPS-BoldMT"/>
              </a:rPr>
              <a:t>V</a:t>
            </a:r>
            <a:r>
              <a:rPr lang="en-US" sz="2800" b="1" spc="4316" dirty="0">
                <a:solidFill>
                  <a:srgbClr val="FF0000"/>
                </a:solidFill>
                <a:latin typeface="PWHTAN+TimesNewRomanPS-BoldMT"/>
                <a:cs typeface="PWHTAN+TimesNewRomanPS-BoldMT"/>
              </a:rPr>
              <a:t> </a:t>
            </a:r>
            <a:r>
              <a:rPr sz="24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Flow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07256" y="1863952"/>
            <a:ext cx="711200" cy="90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7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6870" y="1973024"/>
            <a:ext cx="2524720" cy="1202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BoundaryꢀLayerꢀ</a:t>
            </a:r>
          </a:p>
          <a:p>
            <a:pPr marL="0" marR="0">
              <a:lnSpc>
                <a:spcPts val="2917"/>
              </a:lnSpc>
              <a:spcBef>
                <a:spcPts val="43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ofꢀThickness,ꢀꢀ</a:t>
            </a:r>
            <a:r>
              <a:rPr sz="2800" b="1" dirty="0">
                <a:solidFill>
                  <a:srgbClr val="FF0000"/>
                </a:solidFill>
                <a:latin typeface="PWHTAN+TimesNewRomanPS-BoldMT"/>
                <a:cs typeface="PWHTAN+TimesNewRomanPS-BoldMT"/>
              </a:rPr>
              <a:t>δ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17082" y="2182147"/>
            <a:ext cx="1439168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Inviscid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43731" y="2827138"/>
            <a:ext cx="1439316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Viscous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08150" y="3033682"/>
            <a:ext cx="2184224" cy="96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7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v</a:t>
            </a:r>
            <a:r>
              <a:rPr sz="2800" baseline="-25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x</a:t>
            </a:r>
            <a:r>
              <a:rPr sz="2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ꢀ=ꢀfꢀ(x,ꢀy)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75408" y="3140932"/>
            <a:ext cx="711200" cy="90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7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73891" y="3945696"/>
            <a:ext cx="3214984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PWHTAN+TimesNewRomanPS-BoldMT"/>
                <a:cs typeface="PWHTAN+TimesNewRomanPS-BoldMT"/>
              </a:rPr>
              <a:t>Flow over a flat plate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7074" y="4761126"/>
            <a:ext cx="2184225" cy="16437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7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v</a:t>
            </a:r>
            <a:r>
              <a:rPr sz="2800" baseline="-25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x</a:t>
            </a:r>
            <a:r>
              <a:rPr sz="2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ꢀ=ꢀfꢀ(x,ꢀy)</a:t>
            </a:r>
          </a:p>
          <a:p>
            <a:pPr marL="132323" marR="0">
              <a:lnSpc>
                <a:spcPts val="2917"/>
              </a:lnSpc>
              <a:spcBef>
                <a:spcPts val="1896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v</a:t>
            </a:r>
            <a:r>
              <a:rPr sz="2800" baseline="-25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x</a:t>
            </a:r>
            <a:r>
              <a:rPr sz="2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ꢀ=ꢀꢀU</a:t>
            </a:r>
            <a:r>
              <a:rPr sz="2800" baseline="-25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∞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48614" y="4791797"/>
            <a:ext cx="3836037" cy="150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Viscousꢀ2DꢀflowꢀinsideꢀBL</a:t>
            </a:r>
          </a:p>
          <a:p>
            <a:pPr marL="0" marR="0">
              <a:lnSpc>
                <a:spcPts val="2500"/>
              </a:lnSpc>
              <a:spcBef>
                <a:spcPts val="3259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InviscidꢀflowꢀoutsideꢀBL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26277" y="4855753"/>
            <a:ext cx="2341562" cy="1330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7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v</a:t>
            </a:r>
            <a:r>
              <a:rPr sz="2800" spc="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ꢀ=ꢀ0.99U</a:t>
            </a:r>
            <a:r>
              <a:rPr sz="2800" spc="6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</a:t>
            </a:r>
          </a:p>
          <a:p>
            <a:pPr marL="0" marR="0">
              <a:lnSpc>
                <a:spcPts val="2917"/>
              </a:lnSpc>
              <a:spcBef>
                <a:spcPts val="492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atꢀyꢀ=ꢀδ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604077" y="5045958"/>
            <a:ext cx="469773" cy="596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25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x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78852" y="5045958"/>
            <a:ext cx="519737" cy="596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25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∞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69213" y="6256440"/>
            <a:ext cx="4957586" cy="90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7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FF0000"/>
                </a:solidFill>
                <a:latin typeface="PWHTAN+TimesNewRomanPS-BoldMT"/>
                <a:cs typeface="PWHTAN+TimesNewRomanPS-BoldMT"/>
              </a:rPr>
              <a:t>δ - boundary layer thickness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76672"/>
            <a:ext cx="3981033" cy="31397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21200" y="1057320"/>
              <a:ext cx="8614080" cy="5746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480" y="1049040"/>
                <a:ext cx="8632800" cy="57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5803920" y="622800"/>
              <a:ext cx="3004200" cy="1915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5280" y="619560"/>
                <a:ext cx="3015360" cy="19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29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57840" y="528424"/>
            <a:ext cx="5063028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FF"/>
                </a:solidFill>
                <a:latin typeface="DPNRTM+TimesNewRomanPSMT"/>
                <a:cs typeface="DPNRTM+TimesNewRomanPSMT"/>
              </a:rPr>
              <a:t>FluidꢀFlowꢀAboutꢀImmersedꢀBodies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984" y="2386796"/>
            <a:ext cx="1066502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FF"/>
                </a:solidFill>
                <a:latin typeface="DPNRTM+TimesNewRomanPSMT"/>
                <a:cs typeface="DPNRTM+TimesNewRomanPSMT"/>
              </a:rPr>
              <a:t>Drag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8984" y="4103214"/>
            <a:ext cx="8867746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Flowꢀoverꢀaꢀflatꢀplateꢀparallelꢀtoꢀtheꢀflowꢀꢀꢀꢀꢀꢀꢀꢀꢀꢀꢀꢀꢀꢀ</a:t>
            </a:r>
            <a:r>
              <a:rPr sz="2400" dirty="0">
                <a:solidFill>
                  <a:srgbClr val="0000FF"/>
                </a:solidFill>
                <a:latin typeface="DPNRTM+TimesNewRomanPSMT"/>
                <a:cs typeface="DPNRTM+TimesNewRomanPSMT"/>
              </a:rPr>
              <a:t>FrictionꢀDrag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6976" y="2649552"/>
            <a:ext cx="2522636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FF"/>
                </a:solidFill>
                <a:latin typeface="DPNRTM+TimesNewRomanPSMT"/>
                <a:cs typeface="DPNRTM+TimesNewRomanPSMT"/>
              </a:rPr>
              <a:t>Forꢀlaminarꢀflow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3168" y="646916"/>
            <a:ext cx="5781854" cy="71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IfꢀtheꢀB.L.ꢀIsꢀturbulentꢀfromꢀtheꢀleadingꢀedge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0635" y="3818482"/>
            <a:ext cx="1954237" cy="950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0000"/>
                </a:solidFill>
                <a:latin typeface="DPNRTM+TimesNewRomanPSMT"/>
                <a:cs typeface="DPNRTM+TimesNewRomanPSMT"/>
              </a:rPr>
              <a:t>TURBULENTꢀ</a:t>
            </a:r>
          </a:p>
          <a:p>
            <a:pPr marL="396875" marR="0">
              <a:lnSpc>
                <a:spcPts val="2083"/>
              </a:lnSpc>
              <a:spcBef>
                <a:spcPts val="316"/>
              </a:spcBef>
              <a:spcAft>
                <a:spcPts val="0"/>
              </a:spcAft>
            </a:pPr>
            <a:r>
              <a:rPr sz="2000" dirty="0">
                <a:solidFill>
                  <a:srgbClr val="FF0000"/>
                </a:solidFill>
                <a:latin typeface="DPNRTM+TimesNewRomanPSMT"/>
                <a:cs typeface="DPNRTM+TimesNewRomanPSMT"/>
              </a:rPr>
              <a:t>FLOW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64074" y="5654042"/>
            <a:ext cx="1749846" cy="645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0000"/>
                </a:solidFill>
                <a:latin typeface="DPNRTM+TimesNewRomanPSMT"/>
                <a:cs typeface="DPNRTM+TimesNewRomanPSMT"/>
              </a:rPr>
              <a:t>EMPIRICAL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3612" y="498055"/>
            <a:ext cx="2395835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FF"/>
                </a:solidFill>
                <a:latin typeface="DPNRTM+TimesNewRomanPSMT"/>
                <a:cs typeface="DPNRTM+TimesNewRomanPSMT"/>
              </a:rPr>
              <a:t>MIXEDꢀFLOW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16618" y="3761970"/>
            <a:ext cx="952500" cy="645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Upꢀto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612" y="4960963"/>
            <a:ext cx="9018360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TRANSITIONꢀFROMꢀLAMINARꢀTOꢀTURBULENTꢀFLOWꢀTAKESꢀPLACEꢀATꢀA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3000" y="1127056"/>
            <a:ext cx="9251316" cy="186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Aꢀparticleꢀ</a:t>
            </a:r>
            <a:r>
              <a:rPr sz="2000" spc="-3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ofꢀ</a:t>
            </a:r>
            <a:r>
              <a:rPr sz="2000" spc="-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1ꢀ</a:t>
            </a:r>
            <a:r>
              <a:rPr sz="2000" spc="-3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mmꢀ</a:t>
            </a:r>
            <a:r>
              <a:rPr sz="2000" spc="-3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diameterꢀ</a:t>
            </a:r>
            <a:r>
              <a:rPr sz="2000" spc="-3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andꢀ</a:t>
            </a:r>
            <a:r>
              <a:rPr sz="2000" spc="-3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densityꢀ</a:t>
            </a:r>
            <a:r>
              <a:rPr sz="2000" spc="-3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ofꢀ</a:t>
            </a:r>
            <a:r>
              <a:rPr sz="2000" spc="-3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1.1ꢀ</a:t>
            </a:r>
            <a:r>
              <a:rPr sz="2000" spc="-3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xꢀ</a:t>
            </a:r>
            <a:r>
              <a:rPr sz="2000" spc="-3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10</a:t>
            </a:r>
            <a:r>
              <a:rPr sz="1950" spc="12" baseline="30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3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</a:t>
            </a:r>
            <a:r>
              <a:rPr sz="2000" spc="-3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kg/m</a:t>
            </a:r>
            <a:r>
              <a:rPr sz="1950" spc="12" baseline="30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3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</a:t>
            </a:r>
            <a:r>
              <a:rPr sz="2000" spc="-3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isꢀ</a:t>
            </a:r>
            <a:r>
              <a:rPr sz="2000" spc="-3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fallingꢀ</a:t>
            </a:r>
            <a:r>
              <a:rPr sz="2000" spc="-3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freelyꢀ</a:t>
            </a:r>
          </a:p>
          <a:p>
            <a:pPr marL="0" marR="0">
              <a:lnSpc>
                <a:spcPts val="2083"/>
              </a:lnSpc>
              <a:spcBef>
                <a:spcPts val="285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fromꢀ</a:t>
            </a:r>
            <a:r>
              <a:rPr sz="2000" spc="-2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restꢀ</a:t>
            </a:r>
            <a:r>
              <a:rPr sz="2000" spc="-2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inꢀ</a:t>
            </a:r>
            <a:r>
              <a:rPr sz="2000" spc="-2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anꢀ</a:t>
            </a:r>
            <a:r>
              <a:rPr sz="2000" spc="-2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oilꢀ</a:t>
            </a:r>
            <a:r>
              <a:rPr sz="2000" spc="-2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ofꢀ</a:t>
            </a:r>
            <a:r>
              <a:rPr sz="2000" spc="-2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0.9ꢀ</a:t>
            </a:r>
            <a:r>
              <a:rPr sz="2000" spc="-2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xꢀ</a:t>
            </a:r>
            <a:r>
              <a:rPr sz="2000" spc="-2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10</a:t>
            </a:r>
            <a:r>
              <a:rPr sz="1950" spc="13" baseline="30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3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</a:t>
            </a:r>
            <a:r>
              <a:rPr sz="2000" spc="-2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kg/m</a:t>
            </a:r>
            <a:r>
              <a:rPr sz="1950" spc="12" baseline="30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3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</a:t>
            </a:r>
            <a:r>
              <a:rPr sz="2000" spc="-2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densityꢀ</a:t>
            </a:r>
            <a:r>
              <a:rPr sz="2000" spc="-2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andꢀ</a:t>
            </a:r>
            <a:r>
              <a:rPr sz="2000" spc="-2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0.03ꢀ</a:t>
            </a:r>
            <a:r>
              <a:rPr sz="2000" spc="-2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Nꢀ</a:t>
            </a:r>
            <a:r>
              <a:rPr sz="2000" spc="-2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Sꢀ</a:t>
            </a:r>
            <a:r>
              <a:rPr sz="2000" spc="-2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m</a:t>
            </a:r>
            <a:r>
              <a:rPr sz="1950" spc="10" baseline="30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–ꢀ</a:t>
            </a:r>
            <a:r>
              <a:rPr sz="1950" spc="-233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950" spc="12" baseline="30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2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</a:t>
            </a:r>
            <a:r>
              <a:rPr sz="2000" spc="-2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viscosity.ꢀ</a:t>
            </a:r>
          </a:p>
          <a:p>
            <a:pPr marL="0" marR="0">
              <a:lnSpc>
                <a:spcPts val="2083"/>
              </a:lnSpc>
              <a:spcBef>
                <a:spcPts val="31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Assumingꢀ</a:t>
            </a:r>
            <a:r>
              <a:rPr sz="2000" spc="-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thatꢀ</a:t>
            </a:r>
            <a:r>
              <a:rPr sz="2000" spc="-2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Stoke’sꢀ</a:t>
            </a:r>
            <a:r>
              <a:rPr sz="2000" spc="-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lawꢀ</a:t>
            </a:r>
            <a:r>
              <a:rPr sz="2000" spc="-2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applies,ꢀ</a:t>
            </a:r>
            <a:r>
              <a:rPr sz="2000" spc="-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howꢀ</a:t>
            </a:r>
            <a:r>
              <a:rPr sz="2000" spc="-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longꢀ</a:t>
            </a:r>
            <a:r>
              <a:rPr sz="2000" spc="-2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willꢀ</a:t>
            </a:r>
            <a:r>
              <a:rPr sz="2000" spc="-2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</a:t>
            </a:r>
            <a:r>
              <a:rPr sz="2000" spc="-2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particleꢀ</a:t>
            </a:r>
            <a:r>
              <a:rPr sz="2000" spc="-2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takeꢀ</a:t>
            </a:r>
            <a:r>
              <a:rPr sz="2000" spc="-2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toꢀ</a:t>
            </a:r>
            <a:r>
              <a:rPr sz="2000" spc="-2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reachꢀ</a:t>
            </a:r>
          </a:p>
          <a:p>
            <a:pPr marL="0" marR="0">
              <a:lnSpc>
                <a:spcPts val="2083"/>
              </a:lnSpc>
              <a:spcBef>
                <a:spcPts val="31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99%ꢀofꢀitsꢀterminalꢀvelocity?ꢀWhatꢀisꢀtheꢀReynold’sꢀnumberꢀcorrespondingꢀtoꢀ</a:t>
            </a:r>
          </a:p>
          <a:p>
            <a:pPr marL="0" marR="0">
              <a:lnSpc>
                <a:spcPts val="2083"/>
              </a:lnSpc>
              <a:spcBef>
                <a:spcPts val="31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thisꢀvelocityꢀandꢀwhyꢀisꢀthisꢀinformationꢀrelevant?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67ED578-0C02-4C23-9801-E54C13F51541}"/>
                  </a:ext>
                </a:extLst>
              </p:cNvPr>
              <p:cNvSpPr/>
              <p:nvPr/>
            </p:nvSpPr>
            <p:spPr>
              <a:xfrm>
                <a:off x="683568" y="1340768"/>
                <a:ext cx="7776864" cy="4743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𝑑𝑁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𝑠𝑦𝑠𝑡𝑒𝑚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𝐶𝑉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∀+</m:t>
                    </m:r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𝐶𝑆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𝜌</m:t>
                    </m:r>
                    <m:acc>
                      <m:accPr>
                        <m:chr m:val="⃑"/>
                        <m:ctrlP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acc>
                    <m:acc>
                      <m:accPr>
                        <m:chr m:val="⃑"/>
                        <m:ctrlPr>
                          <a:rPr lang="en-IN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𝑑𝐴</m:t>
                        </m:r>
                      </m:e>
                    </m:acc>
                  </m:oMath>
                </a14:m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endParaRPr lang="en-US" sz="24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Displacement and Momentum Thicknesses</a:t>
                </a: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sup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sup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den>
                          </m:f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MI Equation</a:t>
                </a: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endParaRPr lang="en-IN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𝝆</m:t>
                        </m:r>
                      </m:den>
                    </m:f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𝑼</m:t>
                    </m:r>
                    <m:f>
                      <m:fPr>
                        <m:ctrlP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𝒅𝑼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ea typeface="Times New Roman" panose="02020603050405020304" pitchFamily="18" charset="0"/>
                  </a:rPr>
                  <a:t> </a:t>
                </a:r>
                <a:endParaRPr lang="en-IN" sz="24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67ED578-0C02-4C23-9801-E54C13F51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340768"/>
                <a:ext cx="7776864" cy="4743735"/>
              </a:xfrm>
              <a:prstGeom prst="rect">
                <a:avLst/>
              </a:prstGeo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9DA7DFD-E99A-420C-A56B-2DF67A9C98F4}"/>
              </a:ext>
            </a:extLst>
          </p:cNvPr>
          <p:cNvSpPr txBox="1"/>
          <p:nvPr/>
        </p:nvSpPr>
        <p:spPr>
          <a:xfrm>
            <a:off x="683568" y="476672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Integral Equation</a:t>
            </a:r>
          </a:p>
        </p:txBody>
      </p:sp>
    </p:spTree>
    <p:extLst>
      <p:ext uri="{BB962C8B-B14F-4D97-AF65-F5344CB8AC3E}">
        <p14:creationId xmlns:p14="http://schemas.microsoft.com/office/powerpoint/2010/main" val="1563030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23080" y="2937584"/>
            <a:ext cx="7689703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70C0"/>
                </a:solidFill>
                <a:latin typeface="DPNRTM+TimesNewRomanPSMT"/>
                <a:cs typeface="DPNRTM+TimesNewRomanPSMT"/>
              </a:rPr>
              <a:t>TransitionꢀfromꢀLaminarꢀtoꢀTurbulentꢀBoundaryꢀLayer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52514" y="639816"/>
            <a:ext cx="4122946" cy="90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17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FFFF"/>
                </a:solidFill>
                <a:highlight>
                  <a:srgbClr val="0000FF"/>
                </a:highlight>
                <a:latin typeface="DPNRTM+TimesNewRomanPSMT"/>
                <a:cs typeface="DPNRTM+TimesNewRomanPSMT"/>
              </a:rPr>
              <a:t>HowꢀdoesꢀMessiꢀdoꢀitꢀ?!!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88617" y="273288"/>
            <a:ext cx="4974200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FF"/>
                </a:solidFill>
                <a:latin typeface="DPNRTM+TimesNewRomanPSMT"/>
                <a:cs typeface="DPNRTM+TimesNewRomanPSMT"/>
              </a:rPr>
              <a:t>TheꢀBestꢀFreeꢀKickꢀEverꢀ(possibly)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5007" y="1290304"/>
            <a:ext cx="8734689" cy="1255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Aꢀspinningꢀballꢀcurvesꢀinꢀflightꢀꢀ---ꢀꢀtheꢀMagnusꢀEffect.ꢀThisꢀphenomenonꢀ</a:t>
            </a:r>
          </a:p>
          <a:p>
            <a:pPr marL="0" marR="0">
              <a:lnSpc>
                <a:spcPts val="2083"/>
              </a:lnSpc>
              <a:spcBef>
                <a:spcPts val="316"/>
              </a:spcBef>
              <a:spcAft>
                <a:spcPts val="0"/>
              </a:spcAft>
            </a:pP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wasꢀ</a:t>
            </a:r>
            <a:r>
              <a:rPr sz="2000" spc="-323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firstꢀ</a:t>
            </a:r>
            <a:r>
              <a:rPr sz="2000" spc="-346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describedꢀ</a:t>
            </a:r>
            <a:r>
              <a:rPr sz="2000" spc="-334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byꢀ</a:t>
            </a:r>
            <a:r>
              <a:rPr sz="2000" spc="-328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Isaacꢀ</a:t>
            </a:r>
            <a:r>
              <a:rPr sz="2000" spc="-33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Newton,ꢀ</a:t>
            </a:r>
            <a:r>
              <a:rPr sz="2000" spc="-318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whoꢀ</a:t>
            </a:r>
            <a:r>
              <a:rPr sz="2000" spc="-322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noticedꢀ</a:t>
            </a:r>
            <a:r>
              <a:rPr sz="2000" spc="-333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thatꢀ</a:t>
            </a:r>
            <a:r>
              <a:rPr sz="2000" spc="-334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inꢀ</a:t>
            </a:r>
            <a:r>
              <a:rPr sz="2000" spc="-332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tennis,ꢀ</a:t>
            </a:r>
            <a:r>
              <a:rPr sz="2000" spc="-337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topspinꢀ</a:t>
            </a:r>
          </a:p>
          <a:p>
            <a:pPr marL="0" marR="0">
              <a:lnSpc>
                <a:spcPts val="2083"/>
              </a:lnSpc>
              <a:spcBef>
                <a:spcPts val="316"/>
              </a:spcBef>
              <a:spcAft>
                <a:spcPts val="0"/>
              </a:spcAft>
            </a:pP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causesꢀaꢀballꢀtoꢀdip,ꢀwhileꢀbackspinꢀflattensꢀoutꢀitsꢀtrajectory.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67296" y="2487961"/>
            <a:ext cx="2082601" cy="760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ꢀꢀꢀꢀꢀꢀꢀꢀꢀꢀꢀꢀMagnusꢀForce</a:t>
            </a:r>
          </a:p>
          <a:p>
            <a:pPr marL="0" marR="0">
              <a:lnSpc>
                <a:spcPts val="1667"/>
              </a:lnSpc>
              <a:spcBef>
                <a:spcPts val="202"/>
              </a:spcBef>
              <a:spcAft>
                <a:spcPts val="0"/>
              </a:spcAft>
            </a:pPr>
            <a:r>
              <a:rPr sz="16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ꢀꢀꢀ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67296" y="3219481"/>
            <a:ext cx="1360090" cy="760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2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Velocityꢀꢀꢀꢀꢀꢀ</a:t>
            </a:r>
            <a:r>
              <a:rPr sz="16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</a:t>
            </a:r>
          </a:p>
          <a:p>
            <a:pPr marL="0" marR="0">
              <a:lnSpc>
                <a:spcPts val="1667"/>
              </a:lnSpc>
              <a:spcBef>
                <a:spcPts val="202"/>
              </a:spcBef>
              <a:spcAft>
                <a:spcPts val="0"/>
              </a:spcAft>
            </a:pPr>
            <a:r>
              <a:rPr sz="16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ꢀꢀ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57648" y="3219481"/>
            <a:ext cx="1219001" cy="51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ꢀꢀꢀꢀꢀꢀꢀꢀꢀꢀDrag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67296" y="3707161"/>
            <a:ext cx="1168400" cy="51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ꢀꢀꢀꢀꢀꢀꢀꢀꢀꢀꢀꢀꢀꢀꢀꢀꢀ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67296" y="4194841"/>
            <a:ext cx="2108200" cy="51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ꢀꢀꢀꢀꢀꢀꢀꢀꢀꢀꢀꢀꢀSpinningꢀball</a:t>
            </a:r>
            <a:r>
              <a:rPr sz="16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09524" y="4688872"/>
            <a:ext cx="8861341" cy="1864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sz="2000" spc="12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Asꢀtheꢀballꢀrotatesꢀinꢀaꢀfreeꢀkick,ꢀtheꢀboundaryꢀlayerꢀcloseꢀtoꢀtheꢀsurfaceꢀisꢀ</a:t>
            </a:r>
          </a:p>
          <a:p>
            <a:pPr marL="0" marR="0">
              <a:lnSpc>
                <a:spcPts val="2083"/>
              </a:lnSpc>
              <a:spcBef>
                <a:spcPts val="31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pulledꢀ</a:t>
            </a:r>
            <a:r>
              <a:rPr sz="2000" spc="-1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inꢀ</a:t>
            </a:r>
            <a:r>
              <a:rPr sz="2000" spc="-1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</a:t>
            </a:r>
            <a:r>
              <a:rPr sz="2000" spc="-1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directionꢀ</a:t>
            </a:r>
            <a:r>
              <a:rPr sz="2000" spc="-1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ofꢀ</a:t>
            </a:r>
            <a:r>
              <a:rPr sz="2000" spc="-1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rotation,ꢀ</a:t>
            </a:r>
            <a:r>
              <a:rPr sz="2000" spc="-1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leadingꢀ</a:t>
            </a:r>
            <a:r>
              <a:rPr sz="2000" spc="-1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toꢀ</a:t>
            </a:r>
            <a:r>
              <a:rPr sz="2000" spc="-1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delayedꢀ</a:t>
            </a:r>
            <a:r>
              <a:rPr sz="2000" spc="-1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separationꢀ</a:t>
            </a:r>
            <a:r>
              <a:rPr sz="2000" spc="-1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onꢀ</a:t>
            </a:r>
            <a:r>
              <a:rPr sz="2000" spc="-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thisꢀ</a:t>
            </a:r>
          </a:p>
          <a:p>
            <a:pPr marL="0" marR="0">
              <a:lnSpc>
                <a:spcPts val="2083"/>
              </a:lnSpc>
              <a:spcBef>
                <a:spcPts val="316"/>
              </a:spcBef>
              <a:spcAft>
                <a:spcPts val="0"/>
              </a:spcAft>
            </a:pPr>
            <a:r>
              <a:rPr sz="2000" spc="1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side.ꢀOnꢀtheꢀotherꢀside,ꢀtheꢀrotationꢀleadsꢀtoꢀearlierꢀseparation.ꢀThisꢀresultsꢀ</a:t>
            </a:r>
          </a:p>
          <a:p>
            <a:pPr marL="0" marR="0">
              <a:lnSpc>
                <a:spcPts val="2083"/>
              </a:lnSpc>
              <a:spcBef>
                <a:spcPts val="316"/>
              </a:spcBef>
              <a:spcAft>
                <a:spcPts val="0"/>
              </a:spcAft>
            </a:pPr>
            <a:r>
              <a:rPr sz="2000" spc="12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inꢀaꢀforceꢀthatꢀpushesꢀtheꢀballꢀsidewaysꢀtowardsꢀtheꢀareaꢀofꢀlowerꢀpressureꢀ</a:t>
            </a:r>
          </a:p>
          <a:p>
            <a:pPr marL="0" marR="0">
              <a:lnSpc>
                <a:spcPts val="2083"/>
              </a:lnSpc>
              <a:spcBef>
                <a:spcPts val="31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–ꢀtheꢀMagnusꢀForce.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5811" y="2571056"/>
            <a:ext cx="9402981" cy="1560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Theꢀ</a:t>
            </a:r>
            <a:r>
              <a:rPr sz="2000" spc="-241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playerꢀ</a:t>
            </a:r>
            <a:r>
              <a:rPr sz="2000" spc="-252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kickingꢀ</a:t>
            </a:r>
            <a:r>
              <a:rPr sz="2000" spc="-254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theꢀ</a:t>
            </a:r>
            <a:r>
              <a:rPr sz="2000" spc="-25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ballꢀ</a:t>
            </a:r>
            <a:r>
              <a:rPr sz="2000" spc="-254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appliesꢀ</a:t>
            </a:r>
            <a:r>
              <a:rPr sz="2000" spc="-256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spinꢀ</a:t>
            </a:r>
            <a:r>
              <a:rPr sz="2000" spc="-25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duringꢀ</a:t>
            </a:r>
            <a:r>
              <a:rPr sz="2000" spc="-25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contact,ꢀ</a:t>
            </a:r>
            <a:r>
              <a:rPr sz="2000" spc="-251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creatingꢀ</a:t>
            </a:r>
            <a:r>
              <a:rPr sz="2000" spc="-25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rotationꢀ</a:t>
            </a:r>
            <a:r>
              <a:rPr sz="2000" spc="-262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thatꢀ</a:t>
            </a:r>
          </a:p>
          <a:p>
            <a:pPr marL="0" marR="0">
              <a:lnSpc>
                <a:spcPts val="2083"/>
              </a:lnSpc>
              <a:spcBef>
                <a:spcPts val="316"/>
              </a:spcBef>
              <a:spcAft>
                <a:spcPts val="0"/>
              </a:spcAft>
            </a:pP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makesꢀ</a:t>
            </a:r>
            <a:r>
              <a:rPr sz="2000" spc="-22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theꢀ</a:t>
            </a:r>
            <a:r>
              <a:rPr sz="2000" spc="-219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ballꢀ</a:t>
            </a:r>
            <a:r>
              <a:rPr sz="2000" spc="-223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curve.ꢀ</a:t>
            </a:r>
            <a:r>
              <a:rPr sz="2000" spc="-217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Forꢀ</a:t>
            </a:r>
            <a:r>
              <a:rPr sz="2000" spc="-219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aꢀ</a:t>
            </a:r>
            <a:r>
              <a:rPr sz="2000" spc="-215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right-footedꢀ</a:t>
            </a:r>
            <a:r>
              <a:rPr sz="2000" spc="-236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player,ꢀ</a:t>
            </a:r>
            <a:r>
              <a:rPr sz="2000" spc="-301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theꢀ</a:t>
            </a:r>
            <a:r>
              <a:rPr sz="2000" spc="-219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“natural”ꢀ</a:t>
            </a:r>
            <a:r>
              <a:rPr sz="2000" spc="-222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techniqueꢀ</a:t>
            </a:r>
            <a:r>
              <a:rPr sz="2000" spc="-22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isꢀ</a:t>
            </a:r>
            <a:r>
              <a:rPr sz="2000" spc="-223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toꢀ</a:t>
            </a:r>
          </a:p>
          <a:p>
            <a:pPr marL="0" marR="0">
              <a:lnSpc>
                <a:spcPts val="2083"/>
              </a:lnSpc>
              <a:spcBef>
                <a:spcPts val="316"/>
              </a:spcBef>
              <a:spcAft>
                <a:spcPts val="0"/>
              </a:spcAft>
            </a:pPr>
            <a:r>
              <a:rPr sz="2000" spc="18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brushꢀtowardꢀtheꢀoutsideꢀofꢀtheꢀball,ꢀcreatingꢀaꢀshotꢀorꢀpassꢀwithꢀaꢀright-to-leftꢀ</a:t>
            </a:r>
          </a:p>
          <a:p>
            <a:pPr marL="0" marR="0">
              <a:lnSpc>
                <a:spcPts val="2083"/>
              </a:lnSpc>
              <a:spcBef>
                <a:spcPts val="316"/>
              </a:spcBef>
              <a:spcAft>
                <a:spcPts val="0"/>
              </a:spcAft>
            </a:pPr>
            <a:r>
              <a:rPr sz="2000" dirty="0">
                <a:solidFill>
                  <a:srgbClr val="494949"/>
                </a:solidFill>
                <a:latin typeface="DPNRTM+TimesNewRomanPSMT"/>
                <a:cs typeface="DPNRTM+TimesNewRomanPSMT"/>
              </a:rPr>
              <a:t>hook;ꢀaꢀleft-footedꢀplayer’sꢀ“natural”ꢀshotꢀwillꢀcurlꢀleft-to-right.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50489" y="273288"/>
            <a:ext cx="3115270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FF"/>
                </a:solidFill>
                <a:latin typeface="DPNRTM+TimesNewRomanPSMT"/>
                <a:cs typeface="DPNRTM+TimesNewRomanPSMT"/>
              </a:rPr>
              <a:t>TheꢀSwingingꢀYorker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3271" y="729506"/>
            <a:ext cx="9685369" cy="2360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(a)ꢀTheꢀlaminarꢀtoꢀturbulentꢀtransitionꢀonꢀaꢀnewꢀcricketꢀballꢀ(ofꢀdiameterꢀ7.2ꢀcm)ꢀ</a:t>
            </a:r>
          </a:p>
          <a:p>
            <a:pPr marL="0" marR="0">
              <a:lnSpc>
                <a:spcPts val="2083"/>
              </a:lnSpc>
              <a:spcBef>
                <a:spcPts val="585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occursꢀatꢀaꢀRe</a:t>
            </a:r>
            <a:r>
              <a:rPr sz="1950" spc="11" baseline="-25109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ꢀofꢀaboutꢀ1.4x10</a:t>
            </a:r>
            <a:r>
              <a:rPr sz="1950" spc="12" baseline="30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5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ꢀifꢀtheꢀflowꢀdoesꢀnotꢀencounterꢀtheꢀseam.ꢀButꢀitꢀ</a:t>
            </a:r>
          </a:p>
          <a:p>
            <a:pPr marL="0" marR="0">
              <a:lnSpc>
                <a:spcPts val="2083"/>
              </a:lnSpc>
              <a:spcBef>
                <a:spcPts val="224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canꢀbeꢀtriggeredꢀbyꢀtheꢀseamꢀe.g.,ꢀatꢀaꢀRe</a:t>
            </a:r>
            <a:r>
              <a:rPr sz="1950" spc="11" baseline="-25212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ꢀasꢀlowꢀasꢀ9.5x10</a:t>
            </a:r>
            <a:r>
              <a:rPr sz="1950" spc="12" baseline="30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4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ꢀ(whenꢀitꢀisꢀatꢀ30</a:t>
            </a:r>
            <a:r>
              <a:rPr sz="1950" spc="12" baseline="30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ꢀtoꢀ</a:t>
            </a:r>
          </a:p>
          <a:p>
            <a:pPr marL="0" marR="0">
              <a:lnSpc>
                <a:spcPts val="2083"/>
              </a:lnSpc>
              <a:spcBef>
                <a:spcPts val="204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theꢀairflow).ꢀUseꢀtheꢀaboveꢀinformationꢀtoꢀadviseꢀaꢀseamꢀbowlerꢀ(withꢀproperꢀ</a:t>
            </a:r>
          </a:p>
          <a:p>
            <a:pPr marL="0" marR="0">
              <a:lnSpc>
                <a:spcPts val="2083"/>
              </a:lnSpc>
              <a:spcBef>
                <a:spcPts val="61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reasons)ꢀaboutꢀtheꢀspeedꢀinꢀwhichꢀheꢀhasꢀtoꢀbowlꢀtoꢀachieveꢀswingꢀofꢀtheꢀball.ꢀTheꢀ</a:t>
            </a:r>
          </a:p>
          <a:p>
            <a:pPr marL="0" marR="0">
              <a:lnSpc>
                <a:spcPts val="2083"/>
              </a:lnSpc>
              <a:spcBef>
                <a:spcPts val="585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kinematicꢀviscosityꢀofꢀairꢀisꢀ1.5x10</a:t>
            </a:r>
            <a:r>
              <a:rPr sz="1950" baseline="30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-ꢀ5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ꢀꢀm</a:t>
            </a:r>
            <a:r>
              <a:rPr sz="1950" spc="12" baseline="30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2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/s.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271" y="3129806"/>
            <a:ext cx="9750692" cy="3433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(b)ꢀCricketꢀcommentatorsꢀoftenꢀtalkꢀofꢀlateꢀswingsꢀreferringꢀtoꢀballsꢀthatꢀswingsꢀ</a:t>
            </a:r>
          </a:p>
          <a:p>
            <a:pPr marL="0" marR="0">
              <a:lnSpc>
                <a:spcPts val="2083"/>
              </a:lnSpc>
              <a:spcBef>
                <a:spcPts val="61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unpredictablyꢀlateꢀinꢀflight.ꢀExplainꢀthisꢀphenomenonꢀbasedꢀonꢀtheꢀfollowingꢀfacts.ꢀ</a:t>
            </a:r>
          </a:p>
          <a:p>
            <a:pPr marL="0" marR="0">
              <a:lnSpc>
                <a:spcPts val="2083"/>
              </a:lnSpc>
              <a:spcBef>
                <a:spcPts val="61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Considerꢀaꢀcricketꢀballꢀofꢀmassꢀ0.156ꢀkgꢀandꢀdiameterꢀ7.2ꢀcm,ꢀbeingꢀbowledꢀatꢀaꢀ</a:t>
            </a:r>
          </a:p>
          <a:p>
            <a:pPr marL="0" marR="0">
              <a:lnSpc>
                <a:spcPts val="2083"/>
              </a:lnSpc>
              <a:spcBef>
                <a:spcPts val="61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speedꢀofꢀVoꢀ(greaterꢀthanꢀtheꢀupperꢀcriticalꢀspeedꢀofꢀtheꢀpreviousꢀproblem).ꢀIfꢀtheꢀ</a:t>
            </a:r>
          </a:p>
          <a:p>
            <a:pPr marL="0" marR="0">
              <a:lnSpc>
                <a:spcPts val="2083"/>
              </a:lnSpc>
              <a:spcBef>
                <a:spcPts val="61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dragꢀcoefficientꢀinꢀthisꢀsituationꢀisꢀconstantꢀatꢀ0.15,ꢀestimateꢀtheꢀvelocityꢀatꢀwhichꢀ</a:t>
            </a:r>
          </a:p>
          <a:p>
            <a:pPr marL="0" marR="0">
              <a:lnSpc>
                <a:spcPts val="2083"/>
              </a:lnSpc>
              <a:spcBef>
                <a:spcPts val="61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theꢀballꢀmustꢀbeꢀbowledꢀsoꢀthatꢀitꢀstartsꢀtoꢀlate-swingꢀatꢀaꢀdistanceꢀofꢀ15mꢀfromꢀtheꢀ</a:t>
            </a:r>
          </a:p>
          <a:p>
            <a:pPr marL="0" marR="0">
              <a:lnSpc>
                <a:spcPts val="2083"/>
              </a:lnSpc>
              <a:spcBef>
                <a:spcPts val="61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bowlingꢀend.ꢀFromꢀyourꢀcalculations,ꢀdoꢀyouꢀfeelꢀthatꢀaꢀswingꢀbowlerꢀcanꢀplanꢀhisꢀ</a:t>
            </a:r>
          </a:p>
          <a:p>
            <a:pPr marL="0" marR="0">
              <a:lnSpc>
                <a:spcPts val="2083"/>
              </a:lnSpc>
              <a:spcBef>
                <a:spcPts val="61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deliveryꢀforꢀaꢀlateꢀswingꢀorꢀwhetherꢀthisꢀdeliveryꢀisꢀjustꢀaꢀmatterꢀofꢀchance?ꢀGivenꢀ</a:t>
            </a:r>
          </a:p>
          <a:p>
            <a:pPr marL="0" marR="0">
              <a:lnSpc>
                <a:spcPts val="2083"/>
              </a:lnSpc>
              <a:spcBef>
                <a:spcPts val="585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ρ</a:t>
            </a:r>
            <a:r>
              <a:rPr sz="1950" baseline="-25597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air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ꢀ=ꢀ1.22ꢀkg/m</a:t>
            </a:r>
            <a:r>
              <a:rPr sz="1300" spc="12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3</a:t>
            </a: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7016" y="479580"/>
            <a:ext cx="8732875" cy="195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</a:t>
            </a:r>
            <a:r>
              <a:rPr sz="1800" spc="-1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laminarꢀ</a:t>
            </a:r>
            <a:r>
              <a:rPr sz="1800" spc="-1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toꢀ</a:t>
            </a:r>
            <a:r>
              <a:rPr sz="1800" spc="-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turbulentꢀ</a:t>
            </a:r>
            <a:r>
              <a:rPr sz="1800" spc="-1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transitionꢀ</a:t>
            </a:r>
            <a:r>
              <a:rPr sz="1800" spc="-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onꢀ</a:t>
            </a:r>
            <a:r>
              <a:rPr sz="1800" spc="-1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aꢀ</a:t>
            </a:r>
            <a:r>
              <a:rPr sz="1800" spc="-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newꢀ</a:t>
            </a:r>
            <a:r>
              <a:rPr sz="1800" spc="-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cricketꢀ</a:t>
            </a:r>
            <a:r>
              <a:rPr sz="1800" spc="-1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ballꢀ</a:t>
            </a:r>
            <a:r>
              <a:rPr sz="1800" spc="-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(ofꢀ</a:t>
            </a:r>
            <a:r>
              <a:rPr sz="1800" spc="-1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diameterꢀ</a:t>
            </a:r>
            <a:r>
              <a:rPr sz="1800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7.2ꢀ</a:t>
            </a:r>
            <a:r>
              <a:rPr sz="1800" spc="-1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cm)ꢀ</a:t>
            </a:r>
          </a:p>
          <a:p>
            <a:pPr marL="0" marR="0">
              <a:lnSpc>
                <a:spcPts val="1875"/>
              </a:lnSpc>
              <a:spcBef>
                <a:spcPts val="207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occursꢀ</a:t>
            </a:r>
            <a:r>
              <a:rPr sz="1800" spc="-30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atꢀ</a:t>
            </a:r>
            <a:r>
              <a:rPr sz="1800" spc="-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aꢀ</a:t>
            </a:r>
            <a:r>
              <a:rPr sz="1800" spc="-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Re</a:t>
            </a:r>
            <a:r>
              <a:rPr sz="1800" baseline="-25104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</a:t>
            </a:r>
            <a:r>
              <a:rPr sz="1800" spc="-3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ofꢀ</a:t>
            </a:r>
            <a:r>
              <a:rPr sz="1800" spc="-3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aboutꢀ</a:t>
            </a:r>
            <a:r>
              <a:rPr sz="1800" spc="-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1.4x10</a:t>
            </a:r>
            <a:r>
              <a:rPr sz="1800" baseline="29999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5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</a:t>
            </a:r>
            <a:r>
              <a:rPr sz="1800" spc="-3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ifꢀ</a:t>
            </a:r>
            <a:r>
              <a:rPr sz="1800" spc="-3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</a:t>
            </a:r>
            <a:r>
              <a:rPr sz="1800" spc="-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flowꢀ</a:t>
            </a:r>
            <a:r>
              <a:rPr sz="1800" spc="-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doesꢀ</a:t>
            </a:r>
            <a:r>
              <a:rPr sz="1800" spc="-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notꢀ</a:t>
            </a:r>
            <a:r>
              <a:rPr sz="1800" spc="-3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encounterꢀ</a:t>
            </a:r>
            <a:r>
              <a:rPr sz="1800" spc="-3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</a:t>
            </a:r>
            <a:r>
              <a:rPr sz="1800" spc="-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seam.ꢀ</a:t>
            </a:r>
            <a:r>
              <a:rPr sz="1800" spc="-3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Butꢀ</a:t>
            </a:r>
            <a:r>
              <a:rPr sz="1800" spc="-3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itꢀ</a:t>
            </a:r>
          </a:p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spc="17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canꢀbeꢀtriggeredꢀbyꢀtheꢀseamꢀe.g.,ꢀatꢀaꢀRe</a:t>
            </a:r>
            <a:r>
              <a:rPr sz="1800" baseline="-25304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</a:t>
            </a:r>
            <a:r>
              <a:rPr sz="1800" spc="18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ꢀasꢀlowꢀasꢀ9.5x10</a:t>
            </a:r>
            <a:r>
              <a:rPr sz="1800" baseline="29999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4</a:t>
            </a:r>
            <a:r>
              <a:rPr sz="1800" spc="22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ꢀ(whenꢀitꢀisꢀatꢀ30</a:t>
            </a:r>
            <a:r>
              <a:rPr sz="1800" spc="39" baseline="29999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oꢀ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toꢀ</a:t>
            </a:r>
          </a:p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</a:t>
            </a:r>
            <a:r>
              <a:rPr sz="1800" spc="-1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airflow).ꢀ</a:t>
            </a:r>
            <a:r>
              <a:rPr sz="1800" spc="-1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Useꢀ</a:t>
            </a:r>
            <a:r>
              <a:rPr sz="1800" spc="-1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</a:t>
            </a:r>
            <a:r>
              <a:rPr sz="1800" spc="-1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aboveꢀ</a:t>
            </a:r>
            <a:r>
              <a:rPr sz="1800" spc="-1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informationꢀ</a:t>
            </a:r>
            <a:r>
              <a:rPr sz="1800" spc="-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toꢀ</a:t>
            </a:r>
            <a:r>
              <a:rPr sz="1800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adviseꢀ</a:t>
            </a:r>
            <a:r>
              <a:rPr sz="1800"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aꢀ</a:t>
            </a:r>
            <a:r>
              <a:rPr sz="1800" spc="-1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seamꢀ</a:t>
            </a:r>
            <a:r>
              <a:rPr sz="1800" spc="-1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bowlerꢀ</a:t>
            </a:r>
            <a:r>
              <a:rPr sz="1800" spc="-1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(withꢀ</a:t>
            </a:r>
            <a:r>
              <a:rPr sz="1800" spc="-1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properꢀ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reasons)ꢀaboutꢀtheꢀspeedꢀinꢀwhichꢀheꢀhasꢀtoꢀbowlꢀtoꢀachieveꢀswingꢀofꢀtheꢀball.ꢀTheꢀ</a:t>
            </a:r>
          </a:p>
          <a:p>
            <a:pPr marL="0" marR="0">
              <a:lnSpc>
                <a:spcPts val="1875"/>
              </a:lnSpc>
              <a:spcBef>
                <a:spcPts val="257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kinematicꢀviscosityꢀofꢀairꢀisꢀ1.5x10</a:t>
            </a:r>
            <a:r>
              <a:rPr sz="1800" baseline="29999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-ꢀ5ꢀꢀ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m</a:t>
            </a:r>
            <a:r>
              <a:rPr sz="1800" baseline="29999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2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/s.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0992" y="479580"/>
            <a:ext cx="8694882" cy="2775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Cricketꢀcommentatorsꢀoftenꢀtalkꢀofꢀlateꢀswingsꢀreferringꢀtoꢀballsꢀthatꢀswingsꢀ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unpredictablyꢀlateꢀinꢀflight.ꢀExplainꢀthisꢀphenomenonꢀbasedꢀonꢀtheꢀfollowingꢀ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facts.ꢀConsiderꢀaꢀcricketꢀballꢀofꢀmassꢀ0.156ꢀkgꢀandꢀdiameterꢀ7.2ꢀcm,ꢀbeingꢀbowledꢀ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atꢀaꢀspeedꢀofꢀVoꢀ(greaterꢀthanꢀtheꢀupperꢀcriticalꢀspeedꢀofꢀtheꢀpreviousꢀproblem).ꢀIfꢀ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theꢀdragꢀcoefficientꢀinꢀthisꢀsituationꢀisꢀconstantꢀatꢀ0.15,ꢀestimateꢀtheꢀvelocityꢀatꢀ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whichꢀtheꢀballꢀmustꢀbeꢀbowledꢀsoꢀthatꢀitꢀstartsꢀtoꢀlate-swingꢀatꢀaꢀdistanceꢀofꢀ15mꢀ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fromꢀtheꢀbowlingꢀend.ꢀFromꢀyourꢀcalculations,ꢀdoꢀyouꢀfeelꢀthatꢀaꢀswingꢀbowlerꢀ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canꢀplanꢀhisꢀdeliveryꢀforꢀaꢀlateꢀswingꢀorꢀwhetherꢀthisꢀdeliveryꢀisꢀjustꢀaꢀmatterꢀofꢀ</a:t>
            </a:r>
          </a:p>
          <a:p>
            <a:pPr marL="0" marR="0">
              <a:lnSpc>
                <a:spcPts val="1875"/>
              </a:lnSpc>
              <a:spcBef>
                <a:spcPts val="28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chance?ꢀGivenꢀρairꢀ=ꢀ1.22ꢀkg/m3.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51681" y="559366"/>
            <a:ext cx="2486557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u="sng" dirty="0">
                <a:solidFill>
                  <a:srgbClr val="3333FF"/>
                </a:solidFill>
                <a:latin typeface="PWHTAN+TimesNewRomanPS-BoldMT"/>
                <a:cs typeface="PWHTAN+TimesNewRomanPS-BoldMT"/>
              </a:rPr>
              <a:t>Turbulent</a:t>
            </a:r>
            <a:r>
              <a:rPr sz="2400" b="1" spc="-208" dirty="0">
                <a:solidFill>
                  <a:srgbClr val="3333FF"/>
                </a:solidFill>
                <a:latin typeface="PWHTAN+TimesNewRomanPS-BoldMT"/>
                <a:cs typeface="PWHTAN+TimesNewRomanPS-BoldMT"/>
              </a:rPr>
              <a:t> </a:t>
            </a:r>
            <a:r>
              <a:rPr sz="2400" b="1" u="sng" dirty="0">
                <a:solidFill>
                  <a:srgbClr val="3333FF"/>
                </a:solidFill>
                <a:latin typeface="PWHTAN+TimesNewRomanPS-BoldMT"/>
                <a:cs typeface="PWHTAN+TimesNewRomanPS-BoldMT"/>
              </a:rPr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2377" y="1675687"/>
            <a:ext cx="2488448" cy="954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2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Fullyꢀdevelopedꢀsteadyꢀflow</a:t>
            </a:r>
          </a:p>
          <a:p>
            <a:pPr marL="0" marR="0">
              <a:lnSpc>
                <a:spcPts val="1562"/>
              </a:lnSpc>
              <a:spcBef>
                <a:spcPts val="338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Zꢀcomponentꢀofꢀ</a:t>
            </a:r>
          </a:p>
          <a:p>
            <a:pPr marL="0" marR="0">
              <a:lnSpc>
                <a:spcPts val="1562"/>
              </a:lnSpc>
              <a:spcBef>
                <a:spcPts val="237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equationꢀofꢀmotion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81714" y="2640667"/>
            <a:ext cx="474147" cy="677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8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53688" y="3088395"/>
            <a:ext cx="1994482" cy="484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2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Instantaneousꢀvelocity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14716" y="3298035"/>
            <a:ext cx="2137450" cy="484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2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Timeꢀsmoothedꢀvelocity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685439" y="3694016"/>
            <a:ext cx="2220808" cy="707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2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Fluctuatingꢀ</a:t>
            </a:r>
            <a:r>
              <a:rPr sz="135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component</a:t>
            </a:r>
            <a:r>
              <a:rPr sz="15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ꢀofꢀ</a:t>
            </a:r>
          </a:p>
          <a:p>
            <a:pPr marL="0" marR="0">
              <a:lnSpc>
                <a:spcPts val="1562"/>
              </a:lnSpc>
              <a:spcBef>
                <a:spcPts val="237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velocity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07814" y="5208471"/>
            <a:ext cx="2222092" cy="484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2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=ꢀMeasureꢀofꢀTurbulence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5008" y="2783836"/>
            <a:ext cx="8175636" cy="622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WithꢀaꢀvalueꢀsoꢀcloseꢀtoꢀtheꢀV</a:t>
            </a:r>
            <a:r>
              <a:rPr sz="1800" baseline="-25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upperꢀ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theꢀlateꢀswingꢀisꢀmoreꢀofꢀaꢀmatterꢀofꢀchance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67940" y="705539"/>
            <a:ext cx="2428697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u="sng" dirty="0">
                <a:solidFill>
                  <a:srgbClr val="3333FF"/>
                </a:solidFill>
                <a:latin typeface="PWHTAN+TimesNewRomanPS-BoldMT"/>
                <a:cs typeface="PWHTAN+TimesNewRomanPS-BoldMT"/>
              </a:rPr>
              <a:t>Turbulent 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3157" y="1584360"/>
            <a:ext cx="1735615" cy="1089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2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UsingꢀNSꢀequation</a:t>
            </a:r>
          </a:p>
          <a:p>
            <a:pPr marL="0" marR="0">
              <a:lnSpc>
                <a:spcPts val="1562"/>
              </a:lnSpc>
              <a:spcBef>
                <a:spcPts val="3152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xꢀcomponent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3157" y="3874622"/>
            <a:ext cx="1692454" cy="484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2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Takeꢀtimeꢀaverage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04933" y="6033415"/>
            <a:ext cx="1698501" cy="484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2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Reynold’sꢀstresses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07256" y="571965"/>
            <a:ext cx="3315676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u="sng" dirty="0">
                <a:solidFill>
                  <a:srgbClr val="3333FF"/>
                </a:solidFill>
                <a:latin typeface="PWHTAN+TimesNewRomanPS-BoldMT"/>
                <a:cs typeface="PWHTAN+TimesNewRomanPS-BoldMT"/>
              </a:rPr>
              <a:t>Turbulent</a:t>
            </a:r>
            <a:r>
              <a:rPr sz="2400" b="1" spc="-208" dirty="0">
                <a:solidFill>
                  <a:srgbClr val="3333FF"/>
                </a:solidFill>
                <a:latin typeface="PWHTAN+TimesNewRomanPS-BoldMT"/>
                <a:cs typeface="PWHTAN+TimesNewRomanPS-BoldMT"/>
              </a:rPr>
              <a:t> </a:t>
            </a:r>
            <a:r>
              <a:rPr sz="2400" b="1" u="sng" dirty="0">
                <a:solidFill>
                  <a:srgbClr val="3333FF"/>
                </a:solidFill>
                <a:latin typeface="PWHTAN+TimesNewRomanPS-BoldMT"/>
                <a:cs typeface="PWHTAN+TimesNewRomanPS-BoldMT"/>
              </a:rPr>
              <a:t>Flow </a:t>
            </a:r>
            <a:r>
              <a:rPr sz="2400" u="sng" dirty="0">
                <a:solidFill>
                  <a:srgbClr val="3333FF"/>
                </a:solidFill>
                <a:latin typeface="DPNRTM+TimesNewRomanPSMT"/>
                <a:cs typeface="DPNRTM+TimesNewRomanPSMT"/>
              </a:rPr>
              <a:t>contd.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7864" y="1591544"/>
            <a:ext cx="2701040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Universalꢀvelocityꢀprofile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3371" y="2117609"/>
            <a:ext cx="1174477" cy="855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Viscous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ꢀsublayer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92340" y="2256108"/>
            <a:ext cx="2046349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=ꢀFrictionꢀvelocity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64" y="3314314"/>
            <a:ext cx="1339676" cy="855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Transitionꢀ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region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7864" y="4952289"/>
            <a:ext cx="1694854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Turbulentꢀcore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8831" y="481193"/>
            <a:ext cx="3315676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u="sng" dirty="0">
                <a:solidFill>
                  <a:srgbClr val="3333FF"/>
                </a:solidFill>
                <a:latin typeface="PWHTAN+TimesNewRomanPS-BoldMT"/>
                <a:cs typeface="PWHTAN+TimesNewRomanPS-BoldMT"/>
              </a:rPr>
              <a:t>Turbulent</a:t>
            </a:r>
            <a:r>
              <a:rPr sz="2400" b="1" spc="-208" dirty="0">
                <a:solidFill>
                  <a:srgbClr val="3333FF"/>
                </a:solidFill>
                <a:latin typeface="PWHTAN+TimesNewRomanPS-BoldMT"/>
                <a:cs typeface="PWHTAN+TimesNewRomanPS-BoldMT"/>
              </a:rPr>
              <a:t> </a:t>
            </a:r>
            <a:r>
              <a:rPr sz="2400" b="1" u="sng" dirty="0">
                <a:solidFill>
                  <a:srgbClr val="3333FF"/>
                </a:solidFill>
                <a:latin typeface="PWHTAN+TimesNewRomanPS-BoldMT"/>
                <a:cs typeface="PWHTAN+TimesNewRomanPS-BoldMT"/>
              </a:rPr>
              <a:t>Flow </a:t>
            </a:r>
            <a:r>
              <a:rPr sz="2400" u="sng" dirty="0">
                <a:solidFill>
                  <a:srgbClr val="3333FF"/>
                </a:solidFill>
                <a:latin typeface="DPNRTM+TimesNewRomanPSMT"/>
                <a:cs typeface="DPNRTM+TimesNewRomanPSMT"/>
              </a:rPr>
              <a:t>contd.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6094" y="1178506"/>
            <a:ext cx="3001156" cy="645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333FF"/>
                </a:solidFill>
                <a:latin typeface="DPNRTM+TimesNewRomanPSMT"/>
                <a:cs typeface="DPNRTM+TimesNewRomanPSMT"/>
              </a:rPr>
              <a:t>Universalꢀvelocityꢀprofile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40834" y="2062551"/>
            <a:ext cx="1701328" cy="855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Distanceꢀfromꢀ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theꢀwall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614" y="2296576"/>
            <a:ext cx="2158528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Powerꢀlawꢀequation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35618" y="2482740"/>
            <a:ext cx="2433564" cy="5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3333FF"/>
                </a:solidFill>
                <a:latin typeface="DPNRTM+TimesNewRomanPSMT"/>
                <a:cs typeface="DPNRTM+TimesNewRomanPSMT"/>
              </a:rPr>
              <a:t>1/7</a:t>
            </a:r>
            <a:r>
              <a:rPr sz="1800" baseline="29999" dirty="0">
                <a:solidFill>
                  <a:srgbClr val="3333FF"/>
                </a:solidFill>
                <a:latin typeface="DPNRTM+TimesNewRomanPSMT"/>
                <a:cs typeface="DPNRTM+TimesNewRomanPSMT"/>
              </a:rPr>
              <a:t>th</a:t>
            </a:r>
            <a:r>
              <a:rPr sz="1800" dirty="0">
                <a:solidFill>
                  <a:srgbClr val="3333FF"/>
                </a:solidFill>
                <a:latin typeface="DPNRTM+TimesNewRomanPSMT"/>
                <a:cs typeface="DPNRTM+TimesNewRomanPSMT"/>
              </a:rPr>
              <a:t>ꢀpowerꢀlawꢀprofile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76142" y="2762709"/>
            <a:ext cx="869255" cy="51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Radius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8193" y="2855527"/>
            <a:ext cx="1352177" cy="855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Centerlineꢀ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velocity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48832" y="4374939"/>
            <a:ext cx="5050263" cy="588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Infiniteꢀvelocityꢀgradientꢀ</a:t>
            </a:r>
            <a:r>
              <a:rPr sz="1800" spc="18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Doesꢀnotꢀgiveꢀzeroꢀ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48832" y="4649259"/>
            <a:ext cx="1295027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atꢀtheꢀwall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64144" y="4657158"/>
            <a:ext cx="2342257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slopeꢀatꢀtheꢀcenterline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03200" y="354061"/>
            <a:ext cx="3893544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u="sng" dirty="0">
                <a:solidFill>
                  <a:srgbClr val="3333FF"/>
                </a:solidFill>
                <a:latin typeface="DPNRTM+TimesNewRomanPSMT"/>
                <a:cs typeface="DPNRTM+TimesNewRomanPSMT"/>
              </a:rPr>
              <a:t>Turbulent</a:t>
            </a:r>
            <a:r>
              <a:rPr sz="2400" spc="-90" dirty="0">
                <a:solidFill>
                  <a:srgbClr val="3333FF"/>
                </a:solidFill>
                <a:latin typeface="DPNRTM+TimesNewRomanPSMT"/>
                <a:cs typeface="DPNRTM+TimesNewRomanPSMT"/>
              </a:rPr>
              <a:t>ꢀ</a:t>
            </a:r>
            <a:r>
              <a:rPr sz="2400" u="sng" dirty="0">
                <a:solidFill>
                  <a:srgbClr val="3333FF"/>
                </a:solidFill>
                <a:latin typeface="DPNRTM+TimesNewRomanPSMT"/>
                <a:cs typeface="DPNRTM+TimesNewRomanPSMT"/>
              </a:rPr>
              <a:t>BoundaryꢀLayers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535" y="2237926"/>
            <a:ext cx="1009501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MIꢀeqn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73008" y="2333050"/>
            <a:ext cx="2084300" cy="855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hꢀ=ꢀheadꢀlossꢀforꢀaꢀ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horizontalꢀpipe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73008" y="3098354"/>
            <a:ext cx="1836501" cy="855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=ꢀAverageꢀflowꢀ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velocity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56115" y="4481085"/>
            <a:ext cx="2063315" cy="5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Blasiusꢀcorrelation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89113" y="4845002"/>
            <a:ext cx="2370747" cy="5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Usingꢀ1/7</a:t>
            </a:r>
            <a:r>
              <a:rPr sz="1800" baseline="29999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ꢀpowerꢀlaw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03200" y="354061"/>
            <a:ext cx="3893544" cy="774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sz="2400" u="sng" dirty="0">
                <a:solidFill>
                  <a:srgbClr val="3333FF"/>
                </a:solidFill>
                <a:latin typeface="DPNRTM+TimesNewRomanPSMT"/>
                <a:cs typeface="DPNRTM+TimesNewRomanPSMT"/>
              </a:rPr>
              <a:t>Turbulent</a:t>
            </a:r>
            <a:r>
              <a:rPr sz="2400" spc="-90" dirty="0">
                <a:solidFill>
                  <a:srgbClr val="3333FF"/>
                </a:solidFill>
                <a:latin typeface="DPNRTM+TimesNewRomanPSMT"/>
                <a:cs typeface="DPNRTM+TimesNewRomanPSMT"/>
              </a:rPr>
              <a:t>ꢀ</a:t>
            </a:r>
            <a:r>
              <a:rPr sz="2400" u="sng" dirty="0">
                <a:solidFill>
                  <a:srgbClr val="3333FF"/>
                </a:solidFill>
                <a:latin typeface="DPNRTM+TimesNewRomanPSMT"/>
                <a:cs typeface="DPNRTM+TimesNewRomanPSMT"/>
              </a:rPr>
              <a:t>BoundaryꢀLayers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7460" y="1865525"/>
            <a:ext cx="941709" cy="712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2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MIꢀ</a:t>
            </a:r>
          </a:p>
          <a:p>
            <a:pPr marL="0" marR="0">
              <a:lnSpc>
                <a:spcPts val="1562"/>
              </a:lnSpc>
              <a:spcBef>
                <a:spcPts val="237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equation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83120" y="3628116"/>
            <a:ext cx="539874" cy="484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2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BC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6975" y="535237"/>
            <a:ext cx="4715846" cy="3162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Flowꢀ</a:t>
            </a:r>
            <a:r>
              <a:rPr sz="1800" spc="-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ofꢀ</a:t>
            </a:r>
            <a:r>
              <a:rPr sz="1800" spc="-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airꢀ</a:t>
            </a:r>
            <a:r>
              <a:rPr sz="1800" spc="-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(ꢀ</a:t>
            </a:r>
            <a:r>
              <a:rPr sz="1800" spc="-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</a:t>
            </a:r>
            <a:r>
              <a:rPr sz="1800" spc="-2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=ꢀ</a:t>
            </a:r>
            <a:r>
              <a:rPr sz="1800" spc="-2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123ꢀ</a:t>
            </a:r>
            <a:r>
              <a:rPr sz="1800" spc="-2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kg/m3)ꢀ</a:t>
            </a:r>
            <a:r>
              <a:rPr sz="1800" spc="-2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developsꢀ</a:t>
            </a:r>
            <a:r>
              <a:rPr sz="1800" spc="-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inꢀ</a:t>
            </a:r>
            <a:r>
              <a:rPr sz="1800" spc="-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aꢀ</a:t>
            </a:r>
          </a:p>
          <a:p>
            <a:pPr marL="0" marR="0">
              <a:lnSpc>
                <a:spcPts val="1875"/>
              </a:lnSpc>
              <a:spcBef>
                <a:spcPts val="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flatꢀ</a:t>
            </a:r>
            <a:r>
              <a:rPr sz="1800" spc="6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horizontalꢀ</a:t>
            </a:r>
            <a:r>
              <a:rPr sz="1800" spc="6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ductꢀ</a:t>
            </a:r>
            <a:r>
              <a:rPr sz="1800" spc="6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followingꢀ</a:t>
            </a:r>
            <a:r>
              <a:rPr sz="1800" spc="67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aꢀ</a:t>
            </a:r>
            <a:r>
              <a:rPr sz="1800" spc="6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wellꢀ</a:t>
            </a:r>
          </a:p>
          <a:p>
            <a:pPr marL="0" marR="0">
              <a:lnSpc>
                <a:spcPts val="1875"/>
              </a:lnSpc>
              <a:spcBef>
                <a:spcPts val="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roundedꢀentranceꢀsection.ꢀTheꢀductꢀheightꢀisꢀ</a:t>
            </a:r>
          </a:p>
          <a:p>
            <a:pPr marL="0" marR="0">
              <a:lnSpc>
                <a:spcPts val="1875"/>
              </a:lnSpc>
              <a:spcBef>
                <a:spcPts val="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Hꢀ</a:t>
            </a:r>
            <a:r>
              <a:rPr sz="1800" spc="7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=ꢀ</a:t>
            </a:r>
            <a:r>
              <a:rPr sz="1800" spc="7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300ꢀ</a:t>
            </a:r>
            <a:r>
              <a:rPr sz="1800" spc="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mm.ꢀ</a:t>
            </a:r>
            <a:r>
              <a:rPr sz="18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Turbulentꢀ</a:t>
            </a:r>
            <a:r>
              <a:rPr sz="1800" spc="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boundaryꢀ</a:t>
            </a:r>
            <a:r>
              <a:rPr sz="18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layerꢀ</a:t>
            </a:r>
          </a:p>
          <a:p>
            <a:pPr marL="0" marR="0">
              <a:lnSpc>
                <a:spcPts val="1875"/>
              </a:lnSpc>
              <a:spcBef>
                <a:spcPts val="124"/>
              </a:spcBef>
              <a:spcAft>
                <a:spcPts val="0"/>
              </a:spcAft>
            </a:pPr>
            <a:r>
              <a:rPr sz="1800" spc="11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growsꢀonꢀtheꢀductꢀwalls,ꢀbutꢀtheꢀflowꢀisꢀnotꢀ</a:t>
            </a:r>
          </a:p>
          <a:p>
            <a:pPr marL="0" marR="0">
              <a:lnSpc>
                <a:spcPts val="1875"/>
              </a:lnSpc>
              <a:spcBef>
                <a:spcPts val="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yetꢀ</a:t>
            </a:r>
            <a:r>
              <a:rPr sz="1800" spc="5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fullyꢀ</a:t>
            </a:r>
            <a:r>
              <a:rPr sz="1800" spc="5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developed.ꢀ</a:t>
            </a:r>
            <a:r>
              <a:rPr sz="1800" spc="5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Assumeꢀ</a:t>
            </a:r>
            <a:r>
              <a:rPr sz="1800" spc="5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thatꢀ</a:t>
            </a:r>
            <a:r>
              <a:rPr sz="1800" spc="5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</a:t>
            </a:r>
          </a:p>
          <a:p>
            <a:pPr marL="0" marR="0">
              <a:lnSpc>
                <a:spcPts val="1875"/>
              </a:lnSpc>
              <a:spcBef>
                <a:spcPts val="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velocityꢀ</a:t>
            </a:r>
            <a:r>
              <a:rPr sz="1800" spc="-1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profileꢀ</a:t>
            </a:r>
            <a:r>
              <a:rPr sz="1800" spc="-1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inꢀ</a:t>
            </a:r>
            <a:r>
              <a:rPr sz="1800" spc="-1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eachꢀ</a:t>
            </a:r>
            <a:r>
              <a:rPr sz="1800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boundaryꢀ</a:t>
            </a:r>
            <a:r>
              <a:rPr sz="1800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layerꢀ</a:t>
            </a:r>
            <a:r>
              <a:rPr sz="1800" spc="-1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isꢀ</a:t>
            </a:r>
          </a:p>
          <a:p>
            <a:pPr marL="0" marR="0">
              <a:lnSpc>
                <a:spcPts val="1875"/>
              </a:lnSpc>
              <a:spcBef>
                <a:spcPts val="47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givenꢀ</a:t>
            </a:r>
            <a:r>
              <a:rPr sz="180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byꢀ</a:t>
            </a:r>
            <a:r>
              <a:rPr sz="1800" spc="-1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u/Uꢀ</a:t>
            </a:r>
            <a:r>
              <a:rPr sz="1800" spc="-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=ꢀ</a:t>
            </a:r>
            <a:r>
              <a:rPr sz="1800" spc="-1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(y/δ)</a:t>
            </a:r>
            <a:r>
              <a:rPr sz="1800" baseline="29999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1/7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.ꢀ</a:t>
            </a:r>
            <a:r>
              <a:rPr sz="1800" spc="-1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</a:t>
            </a:r>
            <a:r>
              <a:rPr sz="1800" spc="-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inletꢀ</a:t>
            </a:r>
            <a:r>
              <a:rPr sz="1800" spc="-1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flowꢀ</a:t>
            </a:r>
            <a:r>
              <a:rPr sz="1800" spc="-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isꢀ</a:t>
            </a:r>
          </a:p>
          <a:p>
            <a:pPr marL="0" marR="0">
              <a:lnSpc>
                <a:spcPts val="1875"/>
              </a:lnSpc>
              <a:spcBef>
                <a:spcPts val="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uniformꢀ</a:t>
            </a:r>
            <a:r>
              <a:rPr sz="1800" spc="-1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withꢀ</a:t>
            </a:r>
            <a:r>
              <a:rPr sz="1800" spc="-1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Vꢀ</a:t>
            </a:r>
            <a:r>
              <a:rPr sz="180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=ꢀ</a:t>
            </a:r>
            <a:r>
              <a:rPr sz="1800" spc="-1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10ꢀ</a:t>
            </a:r>
            <a:r>
              <a:rPr sz="1800" spc="-19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m/sꢀ</a:t>
            </a:r>
            <a:r>
              <a:rPr sz="1800" spc="-1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atꢀ</a:t>
            </a:r>
            <a:r>
              <a:rPr sz="1800" spc="-1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sectionꢀ</a:t>
            </a:r>
            <a:r>
              <a:rPr sz="1800" spc="-1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1.ꢀ</a:t>
            </a:r>
            <a:r>
              <a:rPr sz="1800" spc="-19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Atꢀ</a:t>
            </a:r>
          </a:p>
          <a:p>
            <a:pPr marL="0" marR="0">
              <a:lnSpc>
                <a:spcPts val="1875"/>
              </a:lnSpc>
              <a:spcBef>
                <a:spcPts val="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sectionꢀ</a:t>
            </a:r>
            <a:r>
              <a:rPr sz="1800" spc="-2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2,ꢀ</a:t>
            </a:r>
            <a:r>
              <a:rPr sz="1800" spc="-2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</a:t>
            </a:r>
            <a:r>
              <a:rPr sz="1800" spc="-2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boundaryꢀ</a:t>
            </a:r>
            <a:r>
              <a:rPr sz="1800" spc="-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layerꢀ</a:t>
            </a:r>
            <a:r>
              <a:rPr sz="1800" spc="-22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thicknessꢀ</a:t>
            </a:r>
            <a:r>
              <a:rPr sz="1800" spc="-22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onꢀ</a:t>
            </a:r>
          </a:p>
          <a:p>
            <a:pPr marL="0" marR="0">
              <a:lnSpc>
                <a:spcPts val="1875"/>
              </a:lnSpc>
              <a:spcBef>
                <a:spcPts val="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eachꢀwallꢀofꢀtheꢀchannelꢀisꢀδ</a:t>
            </a:r>
            <a:r>
              <a:rPr sz="1800" baseline="-25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2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ꢀ=ꢀ100ꢀmm.ꢀ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65985" y="2636576"/>
            <a:ext cx="1280776" cy="553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V</a:t>
            </a:r>
            <a:r>
              <a:rPr sz="1600" baseline="-25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1</a:t>
            </a:r>
            <a:r>
              <a:rPr sz="16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ꢀ=ꢀ10ꢀm/s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08863" y="2956255"/>
            <a:ext cx="782739" cy="744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2400" baseline="38095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V</a:t>
            </a:r>
            <a:r>
              <a:rPr sz="105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</a:t>
            </a:r>
            <a:r>
              <a:rPr sz="2400" baseline="38095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ꢀ=ꢀ0</a:t>
            </a:r>
          </a:p>
          <a:p>
            <a:pPr marL="0" marR="0">
              <a:lnSpc>
                <a:spcPts val="152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P</a:t>
            </a:r>
            <a:r>
              <a:rPr sz="1600" baseline="-25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</a:t>
            </a:r>
            <a:r>
              <a:rPr sz="16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ꢀ=ꢀ0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11712" y="2985108"/>
            <a:ext cx="1390253" cy="51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Hꢀ=ꢀꢀ300ꢀmm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6975" y="3579781"/>
            <a:ext cx="3781848" cy="5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(a)ꢀShowꢀthatꢀforꢀthisꢀflow,ꢀδ</a:t>
            </a:r>
            <a:r>
              <a:rPr sz="1800" baseline="29999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*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ꢀ=ꢀδ/8.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6975" y="4091237"/>
            <a:ext cx="4674846" cy="8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(b)ꢀ</a:t>
            </a:r>
            <a:r>
              <a:rPr sz="1800" spc="17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Evaluateꢀ</a:t>
            </a:r>
            <a:r>
              <a:rPr sz="1800" spc="19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</a:t>
            </a:r>
            <a:r>
              <a:rPr sz="1800" spc="1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staticꢀ</a:t>
            </a:r>
            <a:r>
              <a:rPr sz="1800" spc="1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gageꢀ</a:t>
            </a:r>
            <a:r>
              <a:rPr sz="1800" spc="1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pressureꢀ</a:t>
            </a:r>
            <a:r>
              <a:rPr sz="1800" spc="1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atꢀ</a:t>
            </a:r>
          </a:p>
          <a:p>
            <a:pPr marL="0" marR="0">
              <a:lnSpc>
                <a:spcPts val="1875"/>
              </a:lnSpc>
              <a:spcBef>
                <a:spcPts val="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sectionꢀ2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95488" y="4803304"/>
            <a:ext cx="4081270" cy="645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Oꢀꢀꢀꢀꢀꢀꢀꢀꢀꢀꢀꢀꢀꢀꢀ1ꢀꢀꢀꢀꢀꢀꢀꢀꢀꢀꢀꢀꢀꢀꢀꢀꢀꢀꢀꢀꢀꢀꢀꢀꢀꢀꢀꢀꢀꢀꢀꢀꢀꢀ2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6975" y="4853237"/>
            <a:ext cx="4675431" cy="1089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(c)ꢀ</a:t>
            </a:r>
            <a:r>
              <a:rPr sz="1800" spc="3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Findꢀ</a:t>
            </a:r>
            <a:r>
              <a:rPr sz="1800" spc="3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</a:t>
            </a:r>
            <a:r>
              <a:rPr sz="1800" spc="3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averageꢀ</a:t>
            </a:r>
            <a:r>
              <a:rPr sz="1800" spc="3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wallꢀ</a:t>
            </a:r>
            <a:r>
              <a:rPr sz="1800" spc="3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shearꢀ</a:t>
            </a:r>
            <a:r>
              <a:rPr sz="1800" spc="3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stressꢀ</a:t>
            </a:r>
          </a:p>
          <a:p>
            <a:pPr marL="0" marR="0">
              <a:lnSpc>
                <a:spcPts val="1875"/>
              </a:lnSpc>
              <a:spcBef>
                <a:spcPts val="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betweenꢀtheꢀentranceꢀandꢀsectionꢀ2ꢀatꢀLꢀ=ꢀ5ꢀ</a:t>
            </a:r>
          </a:p>
          <a:p>
            <a:pPr marL="0" marR="0">
              <a:lnSpc>
                <a:spcPts val="1875"/>
              </a:lnSpc>
              <a:spcBef>
                <a:spcPts val="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m.ꢀ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6975" y="5869237"/>
            <a:ext cx="4675372" cy="1089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Theꢀregionꢀoutsideꢀtheꢀentranceꢀ(locationꢀOꢀ</a:t>
            </a:r>
          </a:p>
          <a:p>
            <a:pPr marL="0" marR="0">
              <a:lnSpc>
                <a:spcPts val="1875"/>
              </a:lnSpc>
              <a:spcBef>
                <a:spcPts val="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inꢀtheꢀfigure)ꢀanꢀbeꢀtakenꢀtoꢀbeꢀstillꢀairꢀwithꢀ</a:t>
            </a:r>
          </a:p>
          <a:p>
            <a:pPr marL="0" marR="0">
              <a:lnSpc>
                <a:spcPts val="1875"/>
              </a:lnSpc>
              <a:spcBef>
                <a:spcPts val="12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PNRTM+TimesNewRomanPSMT"/>
                <a:cs typeface="DPNRTM+TimesNewRomanPSMT"/>
              </a:rPr>
              <a:t>pressureꢀequalꢀtoꢀtheꢀatmosphericꢀpressure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2218</Words>
  <Application>Microsoft Office PowerPoint</Application>
  <PresentationFormat>On-screen Show (4:3)</PresentationFormat>
  <Paragraphs>173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DPNRTM+TimesNewRomanPSMT</vt:lpstr>
      <vt:lpstr>PWHTAN+TimesNewRomanPS-BoldMT</vt:lpstr>
      <vt:lpstr>Times New Roman</vt:lpstr>
      <vt:lpstr>Cambria Math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pdfcandle</dc:creator>
  <cp:lastModifiedBy>Arka Prava Mandal</cp:lastModifiedBy>
  <cp:revision>2</cp:revision>
  <dcterms:modified xsi:type="dcterms:W3CDTF">2024-05-07T18:07:36Z</dcterms:modified>
</cp:coreProperties>
</file>