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2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5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2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2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03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7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65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8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4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0E68-CAF0-445C-8AB0-4CFE39CFA364}" type="datetimeFigureOut">
              <a:rPr lang="de-DE" smtClean="0"/>
              <a:t>18.09.2015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E9948-A260-40CC-9BAE-C936E94E94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42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59" y="966788"/>
            <a:ext cx="6362021" cy="46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" y="369887"/>
            <a:ext cx="10908493" cy="5929313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187534" y="1638567"/>
            <a:ext cx="771896" cy="212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811985" y="1377311"/>
            <a:ext cx="771896" cy="212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0127674" y="2208584"/>
            <a:ext cx="771896" cy="212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212979" y="1165125"/>
            <a:ext cx="9750489" cy="3785652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Objekte erstellen</a:t>
            </a:r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IGFXObject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obj1 </a:t>
            </a:r>
            <a:r>
              <a:rPr lang="en-US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"Test Sprite"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 </a:t>
            </a:r>
            <a:r>
              <a:rPr lang="en-US" sz="12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IGFXObject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obj2 </a:t>
            </a:r>
            <a:r>
              <a:rPr lang="en-US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SpriteObjectElastic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Fussball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IGFXObject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comp2 </a:t>
            </a:r>
            <a:r>
              <a:rPr lang="en-US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GFXComposition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Blumenbeet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comp2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AddObject(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"Sehr grüne Pflanze"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comp2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AddObject(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"Maiglöckchen"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IGFXObject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comp1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GFXComposition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"Zusammengebautes </a:t>
            </a:r>
            <a:r>
              <a:rPr lang="de-DE" sz="12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Object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comp1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AddObject(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"Teil 1"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comp1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AddObject(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"Teil 2"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comp1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AddObject(comp2);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comp1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AddObject(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SpriteObject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"Teil 3"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MainGFX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(obj1);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MainGFX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(obj2);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MainGFX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(comp1);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Objekt-Baum listen</a:t>
            </a:r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lstTree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ItemsSource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MainGFX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542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12" y="1013670"/>
            <a:ext cx="7225256" cy="43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2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2394857" y="835023"/>
            <a:ext cx="84235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Frame_Update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FrameUpdateEventArgs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Children)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Frame_Update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sender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e);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Animation_Update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sender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FrameUpdateEventArgs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Children)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Animation_Update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sender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e);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            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void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Dispose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Children)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Dispose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~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GFXComposition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Dispose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224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852551" y="918288"/>
            <a:ext cx="1091342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GetAllNames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B8D7A3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IGFXObject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rootObject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lvl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rootObject</a:t>
            </a:r>
            <a:r>
              <a:rPr lang="en-US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GetChildren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en-US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((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'-'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lvl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 </a:t>
            </a:r>
            <a:r>
              <a:rPr lang="en-US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 "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</a:t>
            </a:r>
            <a:r>
              <a:rPr lang="en-US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AddRange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GetAllNames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(item,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lvl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de-DE" sz="1200" dirty="0" smtClean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List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item </a:t>
            </a:r>
            <a:r>
              <a:rPr lang="en-US" sz="12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GFXObjects</a:t>
            </a:r>
            <a:r>
              <a:rPr lang="en-US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Values</a:t>
            </a:r>
            <a:r>
              <a:rPr lang="en-US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"+ 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   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AddRange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GetAllNames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(item, </a:t>
            </a:r>
            <a:r>
              <a:rPr lang="de-DE" sz="1200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public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override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ToString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   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Join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"\r\n"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this</a:t>
            </a:r>
            <a:r>
              <a:rPr lang="de-DE" sz="12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de-DE" sz="1200" dirty="0" err="1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ToList</a:t>
            </a:r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227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73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Krause Matthias</dc:creator>
  <cp:lastModifiedBy>Krause Matthias</cp:lastModifiedBy>
  <cp:revision>9</cp:revision>
  <dcterms:created xsi:type="dcterms:W3CDTF">2015-09-18T07:52:01Z</dcterms:created>
  <dcterms:modified xsi:type="dcterms:W3CDTF">2015-09-18T08:53:53Z</dcterms:modified>
</cp:coreProperties>
</file>