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5212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361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11560" y="1197000"/>
            <a:ext cx="4393034" cy="4318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Titelmasterformat durch Klicken bearbeiten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F9CDD0-FC34-4219-8882-BEC8B0DB0131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98072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98072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9263E-857C-4F6B-96C3-83E1FDDA3A3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representation by classes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11560" y="1197000"/>
            <a:ext cx="7128792" cy="431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Physical and logical objects of the VSM setup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563888" y="1903238"/>
            <a:ext cx="144016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Measurement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051720" y="3013947"/>
            <a:ext cx="124389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Analog</a:t>
            </a:r>
          </a:p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In/Out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868144" y="5229200"/>
            <a:ext cx="124389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2"/>
                </a:solidFill>
              </a:rPr>
              <a:t>Filtering</a:t>
            </a:r>
            <a:r>
              <a:rPr lang="de-DE" sz="1600" dirty="0" smtClean="0">
                <a:solidFill>
                  <a:schemeClr val="tx2"/>
                </a:solidFill>
              </a:rPr>
              <a:t> Data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87624" y="4916988"/>
            <a:ext cx="1440160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File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(measured data)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388850" y="3904260"/>
            <a:ext cx="124389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Hysteresis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372200" y="1669212"/>
            <a:ext cx="124389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Magnet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059832" y="4077072"/>
            <a:ext cx="1479684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Configuration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sz="2200" dirty="0" smtClean="0"/>
              <a:t>&lt;</a:t>
            </a:r>
            <a:r>
              <a:rPr lang="de-DE" dirty="0" smtClean="0"/>
              <a:t>–</a:t>
            </a:r>
            <a:r>
              <a:rPr lang="de-DE" sz="2200" dirty="0" smtClean="0"/>
              <a:t>&gt;</a:t>
            </a:r>
            <a:r>
              <a:rPr lang="de-DE" dirty="0" smtClean="0"/>
              <a:t> Code </a:t>
            </a:r>
            <a:endParaRPr lang="de-DE" dirty="0"/>
          </a:p>
        </p:txBody>
      </p:sp>
      <p:sp>
        <p:nvSpPr>
          <p:cNvPr id="4" name="Flussdiagramm: Vordefinierter Prozess 3"/>
          <p:cNvSpPr/>
          <p:nvPr/>
        </p:nvSpPr>
        <p:spPr>
          <a:xfrm>
            <a:off x="1475656" y="3397642"/>
            <a:ext cx="1656184" cy="93610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AnalogIO</a:t>
            </a:r>
            <a:endParaRPr lang="de-DE" dirty="0" smtClean="0"/>
          </a:p>
          <a:p>
            <a:pPr algn="ctr"/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923928" y="296559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ADC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23928" y="404571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DAC</a:t>
            </a:r>
            <a:endParaRPr lang="de-DE" dirty="0"/>
          </a:p>
        </p:txBody>
      </p:sp>
      <p:cxnSp>
        <p:nvCxnSpPr>
          <p:cNvPr id="7" name="Gewinkelte Verbindung 6"/>
          <p:cNvCxnSpPr>
            <a:stCxn id="4" idx="3"/>
            <a:endCxn id="5" idx="1"/>
          </p:cNvCxnSpPr>
          <p:nvPr/>
        </p:nvCxnSpPr>
        <p:spPr>
          <a:xfrm flipV="1">
            <a:off x="3131840" y="3253626"/>
            <a:ext cx="792088" cy="6120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stCxn id="4" idx="3"/>
            <a:endCxn id="6" idx="1"/>
          </p:cNvCxnSpPr>
          <p:nvPr/>
        </p:nvCxnSpPr>
        <p:spPr>
          <a:xfrm>
            <a:off x="3131840" y="3865694"/>
            <a:ext cx="792088" cy="46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868144" y="2389530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Pickup 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868144" y="2749570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Pickup 2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868144" y="338835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Hall probe</a:t>
            </a:r>
            <a:endParaRPr lang="de-DE" dirty="0"/>
          </a:p>
        </p:txBody>
      </p:sp>
      <p:cxnSp>
        <p:nvCxnSpPr>
          <p:cNvPr id="12" name="Gewinkelte Verbindung 11"/>
          <p:cNvCxnSpPr>
            <a:stCxn id="9" idx="1"/>
          </p:cNvCxnSpPr>
          <p:nvPr/>
        </p:nvCxnSpPr>
        <p:spPr>
          <a:xfrm rot="10800000" flipV="1">
            <a:off x="5148064" y="2574196"/>
            <a:ext cx="720080" cy="463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10" idx="1"/>
            <a:endCxn id="5" idx="3"/>
          </p:cNvCxnSpPr>
          <p:nvPr/>
        </p:nvCxnSpPr>
        <p:spPr>
          <a:xfrm rot="10800000" flipV="1">
            <a:off x="5148064" y="2934236"/>
            <a:ext cx="720080" cy="319390"/>
          </a:xfrm>
          <a:prstGeom prst="bentConnector3">
            <a:avLst>
              <a:gd name="adj1" fmla="val 32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11" idx="1"/>
          </p:cNvCxnSpPr>
          <p:nvPr/>
        </p:nvCxnSpPr>
        <p:spPr>
          <a:xfrm rot="10800000">
            <a:off x="5148064" y="3469650"/>
            <a:ext cx="720080" cy="1033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796136" y="4117722"/>
            <a:ext cx="23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Power </a:t>
            </a:r>
            <a:r>
              <a:rPr lang="de-DE" dirty="0" err="1" smtClean="0"/>
              <a:t>supply</a:t>
            </a:r>
            <a:r>
              <a:rPr lang="de-DE" dirty="0" smtClean="0"/>
              <a:t> (</a:t>
            </a:r>
            <a:r>
              <a:rPr lang="de-DE" dirty="0" err="1" smtClean="0"/>
              <a:t>magnet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6" idx="3"/>
          </p:cNvCxnSpPr>
          <p:nvPr/>
        </p:nvCxnSpPr>
        <p:spPr>
          <a:xfrm>
            <a:off x="5148064" y="433374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representation by classes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11560" y="1197000"/>
            <a:ext cx="7128792" cy="431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logical connection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491880" y="3717032"/>
            <a:ext cx="124389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Analog</a:t>
            </a:r>
          </a:p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In/Out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483768" y="2474219"/>
            <a:ext cx="124389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Filtering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11524" y="2493770"/>
            <a:ext cx="124389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Magnet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60032" y="3862209"/>
            <a:ext cx="3071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Door to the „real“ world</a:t>
            </a:r>
          </a:p>
          <a:p>
            <a:r>
              <a:rPr lang="en-US" sz="1100" dirty="0" smtClean="0"/>
              <a:t>Uses a </a:t>
            </a:r>
            <a:r>
              <a:rPr lang="en-US" sz="1100" dirty="0" err="1" smtClean="0"/>
              <a:t>MagField</a:t>
            </a:r>
            <a:r>
              <a:rPr lang="en-US" sz="1100" dirty="0" smtClean="0"/>
              <a:t> and </a:t>
            </a:r>
            <a:r>
              <a:rPr lang="en-US" sz="1100" dirty="0" err="1" smtClean="0"/>
              <a:t>DataFilter</a:t>
            </a:r>
            <a:r>
              <a:rPr lang="en-US" sz="1100" dirty="0" smtClean="0"/>
              <a:t> object to do its job</a:t>
            </a:r>
            <a:endParaRPr lang="en-US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54688" y="2276872"/>
            <a:ext cx="29754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Transforms </a:t>
            </a:r>
            <a:r>
              <a:rPr lang="en-US" sz="1100" dirty="0" err="1" smtClean="0"/>
              <a:t>magn</a:t>
            </a:r>
            <a:r>
              <a:rPr lang="en-US" sz="1100" dirty="0" smtClean="0"/>
              <a:t>. field [</a:t>
            </a:r>
            <a:r>
              <a:rPr lang="en-US" sz="1100" dirty="0" err="1" smtClean="0"/>
              <a:t>Oe</a:t>
            </a:r>
            <a:r>
              <a:rPr lang="en-US" sz="1100" dirty="0" smtClean="0"/>
              <a:t>] to output voltage </a:t>
            </a:r>
            <a:br>
              <a:rPr lang="en-US" sz="1100" dirty="0" smtClean="0"/>
            </a:br>
            <a:r>
              <a:rPr lang="en-US" sz="1100" dirty="0" smtClean="0"/>
              <a:t>(in order to control the magnets power supply)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Transforms hall probe voltage to </a:t>
            </a:r>
            <a:r>
              <a:rPr lang="en-US" sz="1100" dirty="0" err="1" smtClean="0"/>
              <a:t>magn</a:t>
            </a:r>
            <a:r>
              <a:rPr lang="en-US" sz="1100" dirty="0" smtClean="0"/>
              <a:t>.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Knows all the mathematics for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endParaRPr lang="en-US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324202" y="2493770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Different filter types, which reduce </a:t>
            </a:r>
          </a:p>
          <a:p>
            <a:r>
              <a:rPr lang="en-US" sz="1100" dirty="0" smtClean="0"/>
              <a:t>outliers and average data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14" name="Gewinkelte Verbindung 13"/>
          <p:cNvCxnSpPr>
            <a:endCxn id="11" idx="2"/>
          </p:cNvCxnSpPr>
          <p:nvPr/>
        </p:nvCxnSpPr>
        <p:spPr>
          <a:xfrm rot="5400000" flipH="1" flipV="1">
            <a:off x="4525131" y="3008691"/>
            <a:ext cx="755210" cy="661473"/>
          </a:xfrm>
          <a:prstGeom prst="bentConnector3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6" idx="2"/>
          </p:cNvCxnSpPr>
          <p:nvPr/>
        </p:nvCxnSpPr>
        <p:spPr>
          <a:xfrm rot="16200000" flipH="1">
            <a:off x="3083317" y="3072682"/>
            <a:ext cx="666748" cy="621949"/>
          </a:xfrm>
          <a:prstGeom prst="bentConnector3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5" idx="2"/>
          </p:cNvCxnSpPr>
          <p:nvPr/>
        </p:nvCxnSpPr>
        <p:spPr>
          <a:xfrm>
            <a:off x="4113829" y="4293096"/>
            <a:ext cx="0" cy="64807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1004084" y="3717032"/>
            <a:ext cx="1479684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Configuration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6" name="Gerade Verbindung 25"/>
          <p:cNvCxnSpPr>
            <a:stCxn id="25" idx="3"/>
            <a:endCxn id="5" idx="1"/>
          </p:cNvCxnSpPr>
          <p:nvPr/>
        </p:nvCxnSpPr>
        <p:spPr>
          <a:xfrm>
            <a:off x="2483768" y="4005064"/>
            <a:ext cx="1008112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83275" y="4347580"/>
            <a:ext cx="2238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Program configuration/parameters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00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representation by classes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11560" y="1197000"/>
            <a:ext cx="7128792" cy="431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logical connection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72964" y="4401108"/>
            <a:ext cx="115212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Analog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In/Out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0876" y="3490459"/>
            <a:ext cx="1132366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Analog In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(mcc)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437060" y="3490459"/>
            <a:ext cx="1152128" cy="4680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Analog Out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(mcc)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1608" y="2708920"/>
            <a:ext cx="36343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AnalogIn</a:t>
            </a:r>
            <a:r>
              <a:rPr lang="en-US" sz="1100" dirty="0" smtClean="0"/>
              <a:t>/Out inherits (all properties and methods) from both:</a:t>
            </a:r>
          </a:p>
          <a:p>
            <a:r>
              <a:rPr lang="en-US" sz="1100" dirty="0" smtClean="0"/>
              <a:t>Analog In and Analog Out which contain the code </a:t>
            </a:r>
          </a:p>
          <a:p>
            <a:r>
              <a:rPr lang="en-US" sz="1100" dirty="0" smtClean="0"/>
              <a:t>for controlling MCC hardware</a:t>
            </a:r>
            <a:endParaRPr lang="en-US" sz="1100" dirty="0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1788988" y="3958510"/>
            <a:ext cx="0" cy="442598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2509068" y="3958510"/>
            <a:ext cx="0" cy="442598"/>
          </a:xfrm>
          <a:prstGeom prst="line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090189" y="4401108"/>
            <a:ext cx="115212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Analog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In/Out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298101" y="3490459"/>
            <a:ext cx="1132366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Analog In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</a:rPr>
              <a:t>digilent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954285" y="3490459"/>
            <a:ext cx="1152128" cy="4680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Analog Out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(mcc)</a:t>
            </a:r>
            <a:endParaRPr lang="de-DE" sz="16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6306213" y="3958510"/>
            <a:ext cx="0" cy="442598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7026293" y="3958510"/>
            <a:ext cx="0" cy="442598"/>
          </a:xfrm>
          <a:prstGeom prst="line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932474" y="3523523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Base classes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superclasses</a:t>
            </a:r>
            <a:r>
              <a:rPr lang="en-US" sz="1100" dirty="0" smtClean="0"/>
              <a:t>)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940424" y="2714294"/>
            <a:ext cx="42017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When changing analog hardware: </a:t>
            </a:r>
          </a:p>
          <a:p>
            <a:r>
              <a:rPr lang="en-US" sz="1100" dirty="0" smtClean="0"/>
              <a:t>Base classes can be exchanged (assuming they have the same structure)</a:t>
            </a:r>
          </a:p>
          <a:p>
            <a:r>
              <a:rPr lang="en-US" sz="1100" dirty="0" smtClean="0"/>
              <a:t>The other parts of the Program will not recognize this exchange</a:t>
            </a:r>
            <a:endParaRPr lang="en-US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3932474" y="4412310"/>
            <a:ext cx="822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children</a:t>
            </a:r>
          </a:p>
          <a:p>
            <a:r>
              <a:rPr lang="en-US" sz="1100" dirty="0" smtClean="0"/>
              <a:t>(subclasses)</a:t>
            </a:r>
          </a:p>
        </p:txBody>
      </p:sp>
    </p:spTree>
    <p:extLst>
      <p:ext uri="{BB962C8B-B14F-4D97-AF65-F5344CB8AC3E}">
        <p14:creationId xmlns:p14="http://schemas.microsoft.com/office/powerpoint/2010/main" val="36784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323528" y="2348880"/>
            <a:ext cx="8568952" cy="42484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representation by classes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11560" y="1197000"/>
            <a:ext cx="7128792" cy="431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logical connection (measurement initialization)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23528" y="1790143"/>
            <a:ext cx="144016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2"/>
                </a:solidFill>
              </a:rPr>
              <a:t>Measurement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699" y="2836924"/>
            <a:ext cx="909981" cy="376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2"/>
                </a:solidFill>
              </a:rPr>
              <a:t>Analog</a:t>
            </a:r>
          </a:p>
          <a:p>
            <a:pPr algn="ctr"/>
            <a:r>
              <a:rPr lang="de-DE" sz="1200" dirty="0" smtClean="0">
                <a:solidFill>
                  <a:schemeClr val="tx2"/>
                </a:solidFill>
              </a:rPr>
              <a:t>In/Out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871357" y="4127767"/>
            <a:ext cx="1131603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Filtering Data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444208" y="2936725"/>
            <a:ext cx="1440160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File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(measured data)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644008" y="3097905"/>
            <a:ext cx="1099474" cy="376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2"/>
                </a:solidFill>
              </a:rPr>
              <a:t>Hysteresis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794135" y="4608712"/>
            <a:ext cx="124389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2"/>
                </a:solidFill>
              </a:rPr>
              <a:t>Magnet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>
            <a:off x="1763688" y="2024169"/>
            <a:ext cx="1656184" cy="324711"/>
          </a:xfrm>
          <a:prstGeom prst="bentConnector3">
            <a:avLst>
              <a:gd name="adj1" fmla="val 99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891308" y="2015262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Measure hysteresis loop</a:t>
            </a:r>
            <a:endParaRPr lang="en-US" sz="1100" dirty="0"/>
          </a:p>
        </p:txBody>
      </p:sp>
      <p:sp>
        <p:nvSpPr>
          <p:cNvPr id="22" name="Rechteck 21"/>
          <p:cNvSpPr/>
          <p:nvPr/>
        </p:nvSpPr>
        <p:spPr>
          <a:xfrm>
            <a:off x="611560" y="3863370"/>
            <a:ext cx="1256265" cy="717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Ana_IO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3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 </a:t>
            </a:r>
            <a:r>
              <a:rPr lang="de-DE" sz="1200" dirty="0" err="1" smtClean="0">
                <a:solidFill>
                  <a:schemeClr val="tx1"/>
                </a:solidFill>
              </a:rPr>
              <a:t>data_filter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- </a:t>
            </a:r>
            <a:r>
              <a:rPr lang="de-DE" sz="1200" dirty="0" err="1" smtClean="0">
                <a:solidFill>
                  <a:schemeClr val="tx1"/>
                </a:solidFill>
              </a:rPr>
              <a:t>magn_field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732240" y="4203908"/>
            <a:ext cx="864096" cy="449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24"/>
          <p:cNvCxnSpPr>
            <a:stCxn id="5" idx="2"/>
            <a:endCxn id="22" idx="0"/>
          </p:cNvCxnSpPr>
          <p:nvPr/>
        </p:nvCxnSpPr>
        <p:spPr>
          <a:xfrm>
            <a:off x="1236690" y="3212976"/>
            <a:ext cx="3003" cy="650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94979" y="3727543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</a:t>
            </a:r>
            <a:endParaRPr lang="en-US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1236689" y="340736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</a:t>
            </a:r>
            <a:endParaRPr lang="en-US" sz="1100" dirty="0"/>
          </a:p>
        </p:txBody>
      </p:sp>
      <p:cxnSp>
        <p:nvCxnSpPr>
          <p:cNvPr id="31" name="Gewinkelte Verbindung 30"/>
          <p:cNvCxnSpPr/>
          <p:nvPr/>
        </p:nvCxnSpPr>
        <p:spPr>
          <a:xfrm rot="10800000">
            <a:off x="1691689" y="4282589"/>
            <a:ext cx="1179669" cy="10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11" idx="1"/>
          </p:cNvCxnSpPr>
          <p:nvPr/>
        </p:nvCxnSpPr>
        <p:spPr>
          <a:xfrm rot="10800000">
            <a:off x="1691681" y="4464696"/>
            <a:ext cx="1102455" cy="3780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893204" y="3838933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</a:t>
            </a:r>
          </a:p>
          <a:p>
            <a:r>
              <a:rPr lang="en-US" sz="1100" dirty="0" smtClean="0"/>
              <a:t>(median filter)</a:t>
            </a:r>
            <a:endParaRPr lang="en-US" sz="1100" dirty="0"/>
          </a:p>
        </p:txBody>
      </p:sp>
      <p:sp>
        <p:nvSpPr>
          <p:cNvPr id="40" name="Textfeld 39"/>
          <p:cNvSpPr txBox="1"/>
          <p:nvPr/>
        </p:nvSpPr>
        <p:spPr>
          <a:xfrm>
            <a:off x="1893204" y="481515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</a:t>
            </a:r>
            <a:endParaRPr lang="en-US" sz="1100" dirty="0"/>
          </a:p>
        </p:txBody>
      </p:sp>
      <p:sp>
        <p:nvSpPr>
          <p:cNvPr id="41" name="Rechteck 40"/>
          <p:cNvSpPr/>
          <p:nvPr/>
        </p:nvSpPr>
        <p:spPr>
          <a:xfrm>
            <a:off x="4762931" y="4203909"/>
            <a:ext cx="864096" cy="449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HystLoop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3" name="Gerade Verbindung 42"/>
          <p:cNvCxnSpPr>
            <a:stCxn id="9" idx="2"/>
            <a:endCxn id="41" idx="0"/>
          </p:cNvCxnSpPr>
          <p:nvPr/>
        </p:nvCxnSpPr>
        <p:spPr>
          <a:xfrm>
            <a:off x="5193745" y="3473957"/>
            <a:ext cx="1234" cy="7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8" idx="2"/>
          </p:cNvCxnSpPr>
          <p:nvPr/>
        </p:nvCxnSpPr>
        <p:spPr>
          <a:xfrm>
            <a:off x="7164288" y="3512789"/>
            <a:ext cx="0" cy="691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7164288" y="3727543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2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228</Words>
  <Application>Microsoft Office PowerPoint</Application>
  <PresentationFormat>Bildschirmpräsentation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Galathea</vt:lpstr>
      <vt:lpstr>VSM representation by classes</vt:lpstr>
      <vt:lpstr>Hardware &lt;–&gt; Code </vt:lpstr>
      <vt:lpstr>VSM representation by classes</vt:lpstr>
      <vt:lpstr>VSM representation by classes</vt:lpstr>
      <vt:lpstr>VSM representation by classes</vt:lpstr>
    </vt:vector>
  </TitlesOfParts>
  <Company>Universität Regensburg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VSM</dc:creator>
  <cp:lastModifiedBy>VSM</cp:lastModifiedBy>
  <cp:revision>14</cp:revision>
  <dcterms:created xsi:type="dcterms:W3CDTF">2014-09-23T12:49:01Z</dcterms:created>
  <dcterms:modified xsi:type="dcterms:W3CDTF">2015-04-30T17:24:31Z</dcterms:modified>
</cp:coreProperties>
</file>