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5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95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09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76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94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104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62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1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4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31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-27384"/>
            <a:ext cx="819308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38C2B-A741-4688-A75F-FC2B64D5DD05}" type="datetimeFigureOut">
              <a:rPr lang="de-DE" smtClean="0"/>
              <a:t>30.04.2015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848-7D1D-4631-9909-D6A56605AA1B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1" y="404664"/>
            <a:ext cx="1403648" cy="72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1403648" y="404664"/>
            <a:ext cx="7740352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overview</a:t>
            </a:r>
            <a:endParaRPr lang="en-US" dirty="0"/>
          </a:p>
        </p:txBody>
      </p:sp>
      <p:pic>
        <p:nvPicPr>
          <p:cNvPr id="1027" name="Picture 3" descr="C:\Users\VSM\Documents\MATLAB\VSM-Prog\doxygen\vs_proj\Projekt1\ClassOverview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820472" cy="481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/>
        </p:nvSpPr>
        <p:spPr>
          <a:xfrm>
            <a:off x="179512" y="764704"/>
            <a:ext cx="3312368" cy="216024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179512" y="764704"/>
            <a:ext cx="170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Analog input and output</a:t>
            </a:r>
            <a:endParaRPr lang="en-US" sz="1200" dirty="0"/>
          </a:p>
        </p:txBody>
      </p:sp>
      <p:sp>
        <p:nvSpPr>
          <p:cNvPr id="8" name="Rechteck 7"/>
          <p:cNvSpPr/>
          <p:nvPr/>
        </p:nvSpPr>
        <p:spPr>
          <a:xfrm>
            <a:off x="3644280" y="764704"/>
            <a:ext cx="4600128" cy="216024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3644279" y="764704"/>
            <a:ext cx="344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Extension for further hardware communication</a:t>
            </a:r>
            <a:endParaRPr lang="en-US" sz="1200" dirty="0"/>
          </a:p>
        </p:txBody>
      </p:sp>
      <p:sp>
        <p:nvSpPr>
          <p:cNvPr id="10" name="Rechteck 9"/>
          <p:cNvSpPr/>
          <p:nvPr/>
        </p:nvSpPr>
        <p:spPr>
          <a:xfrm>
            <a:off x="179512" y="3226726"/>
            <a:ext cx="4680520" cy="308259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79512" y="3212976"/>
            <a:ext cx="3509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GUI management</a:t>
            </a:r>
            <a:endParaRPr lang="en-US" sz="1200" dirty="0"/>
          </a:p>
        </p:txBody>
      </p:sp>
      <p:sp>
        <p:nvSpPr>
          <p:cNvPr id="12" name="Rechteck 11"/>
          <p:cNvSpPr/>
          <p:nvPr/>
        </p:nvSpPr>
        <p:spPr>
          <a:xfrm>
            <a:off x="4945456" y="3212976"/>
            <a:ext cx="4091040" cy="309634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4945455" y="3226727"/>
            <a:ext cx="3147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Program logic</a:t>
            </a:r>
            <a:endParaRPr lang="en-US" sz="1200" dirty="0"/>
          </a:p>
        </p:txBody>
      </p:sp>
      <p:sp>
        <p:nvSpPr>
          <p:cNvPr id="5" name="Textfeld 4"/>
          <p:cNvSpPr txBox="1"/>
          <p:nvPr/>
        </p:nvSpPr>
        <p:spPr>
          <a:xfrm>
            <a:off x="6300192" y="35179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- Configuration</a:t>
            </a:r>
          </a:p>
          <a:p>
            <a:r>
              <a:rPr lang="en-US" sz="600" dirty="0" smtClean="0"/>
              <a:t>- Loading/Saving </a:t>
            </a:r>
            <a:r>
              <a:rPr lang="en-US" sz="600" dirty="0" err="1" smtClean="0"/>
              <a:t>Config</a:t>
            </a:r>
            <a:endParaRPr lang="en-US" sz="600" dirty="0" smtClean="0"/>
          </a:p>
          <a:p>
            <a:r>
              <a:rPr lang="en-US" sz="600" dirty="0" smtClean="0"/>
              <a:t>- Some global objects</a:t>
            </a:r>
            <a:endParaRPr lang="en-US" sz="600" dirty="0"/>
          </a:p>
        </p:txBody>
      </p:sp>
      <p:sp>
        <p:nvSpPr>
          <p:cNvPr id="15" name="Textfeld 14"/>
          <p:cNvSpPr txBox="1"/>
          <p:nvPr/>
        </p:nvSpPr>
        <p:spPr>
          <a:xfrm>
            <a:off x="6931131" y="4005064"/>
            <a:ext cx="2052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- Centralized definition of GUI label texts</a:t>
            </a:r>
          </a:p>
          <a:p>
            <a:r>
              <a:rPr lang="en-US" sz="600" dirty="0" smtClean="0"/>
              <a:t>- Can be changed for other Program types (MOKE, VSM)</a:t>
            </a:r>
            <a:endParaRPr lang="en-US" sz="600" dirty="0"/>
          </a:p>
        </p:txBody>
      </p:sp>
      <p:cxnSp>
        <p:nvCxnSpPr>
          <p:cNvPr id="7" name="Gerade Verbindung 6"/>
          <p:cNvCxnSpPr/>
          <p:nvPr/>
        </p:nvCxnSpPr>
        <p:spPr>
          <a:xfrm flipV="1">
            <a:off x="7597108" y="3823308"/>
            <a:ext cx="360040" cy="1817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flipV="1">
            <a:off x="6300192" y="3887296"/>
            <a:ext cx="288032" cy="11776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884368" y="5997977"/>
            <a:ext cx="1028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/>
              <a:t>Measurement routines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11599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related classes - </a:t>
            </a:r>
            <a:r>
              <a:rPr lang="en-US" dirty="0" err="1" smtClean="0"/>
              <a:t>AnalogIO</a:t>
            </a:r>
            <a:endParaRPr lang="en-US" dirty="0"/>
          </a:p>
        </p:txBody>
      </p:sp>
      <p:pic>
        <p:nvPicPr>
          <p:cNvPr id="2050" name="Picture 2" descr="C:\Users\VSM\Documents\MATLAB\VSM-Prog\doxygen\vs_proj\Projekt1\ClassHardware2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58" y="764703"/>
            <a:ext cx="5124519" cy="60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related classes – IO extensions</a:t>
            </a:r>
            <a:endParaRPr lang="en-US" dirty="0"/>
          </a:p>
        </p:txBody>
      </p:sp>
      <p:pic>
        <p:nvPicPr>
          <p:cNvPr id="1026" name="Picture 2" descr="C:\Users\VSM\Documents\MATLAB\VSM-Prog\doxygen\vs_proj\Projekt1\ClassHardware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20688"/>
            <a:ext cx="8064896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5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related classes – GUI extensions</a:t>
            </a:r>
            <a:endParaRPr lang="en-US" dirty="0"/>
          </a:p>
        </p:txBody>
      </p:sp>
      <p:pic>
        <p:nvPicPr>
          <p:cNvPr id="3077" name="Picture 5" descr="C:\Users\VSM\Documents\MATLAB\VSM-Prog\doxygen\vs_proj\Projekt1\ClassExtendedGUI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868212" cy="6046508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  <a:alpha val="42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589754"/>
            <a:ext cx="576064" cy="226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021288"/>
            <a:ext cx="2542162" cy="22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Gerade Verbindung 4"/>
          <p:cNvCxnSpPr/>
          <p:nvPr/>
        </p:nvCxnSpPr>
        <p:spPr>
          <a:xfrm flipV="1">
            <a:off x="5580112" y="5733256"/>
            <a:ext cx="432048" cy="47654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7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V="1">
            <a:off x="6594574" y="5287453"/>
            <a:ext cx="929754" cy="77952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7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287454"/>
            <a:ext cx="1096344" cy="61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18197"/>
            <a:ext cx="952128" cy="39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Gerade Verbindung 22"/>
          <p:cNvCxnSpPr/>
          <p:nvPr/>
        </p:nvCxnSpPr>
        <p:spPr>
          <a:xfrm flipV="1">
            <a:off x="4860032" y="5200023"/>
            <a:ext cx="432048" cy="47654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7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V="1">
            <a:off x="2771800" y="1772816"/>
            <a:ext cx="288032" cy="620564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7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 flipV="1">
            <a:off x="8460432" y="3816065"/>
            <a:ext cx="72008" cy="238274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7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419" y="3116012"/>
            <a:ext cx="214312" cy="9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Gerade Verbindung 28"/>
          <p:cNvCxnSpPr/>
          <p:nvPr/>
        </p:nvCxnSpPr>
        <p:spPr>
          <a:xfrm flipV="1">
            <a:off x="3174707" y="3244426"/>
            <a:ext cx="94034" cy="160759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7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9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</a:t>
            </a:r>
            <a:endParaRPr lang="en-US" dirty="0"/>
          </a:p>
        </p:txBody>
      </p:sp>
      <p:pic>
        <p:nvPicPr>
          <p:cNvPr id="5122" name="Picture 2" descr="C:\Users\VSM\Documents\MATLAB\VSM-Prog\doxygen\vs_proj\Projekt1\ClassConfig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2696"/>
            <a:ext cx="2227939" cy="58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5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Bildschirmpräsentation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Larissa</vt:lpstr>
      <vt:lpstr>Classes overview</vt:lpstr>
      <vt:lpstr>Hardware related classes - AnalogIO</vt:lpstr>
      <vt:lpstr>Hardware related classes – IO extensions</vt:lpstr>
      <vt:lpstr>Hardware related classes – GUI extensions</vt:lpstr>
      <vt:lpstr>Config</vt:lpstr>
    </vt:vector>
  </TitlesOfParts>
  <Company>Universität Regensburg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VSM</dc:creator>
  <cp:lastModifiedBy>VSM</cp:lastModifiedBy>
  <cp:revision>16</cp:revision>
  <dcterms:created xsi:type="dcterms:W3CDTF">2015-04-23T16:08:57Z</dcterms:created>
  <dcterms:modified xsi:type="dcterms:W3CDTF">2015-04-30T11:15:10Z</dcterms:modified>
</cp:coreProperties>
</file>