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4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54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95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09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76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94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04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62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71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48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31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-27384"/>
            <a:ext cx="819308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38C2B-A741-4688-A75F-FC2B64D5DD05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1" y="404664"/>
            <a:ext cx="1403648" cy="72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1403648" y="404664"/>
            <a:ext cx="7740352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9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script for using data files in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899592" y="1052736"/>
            <a:ext cx="667843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Import entire program source code to your </a:t>
            </a:r>
            <a:r>
              <a:rPr lang="en-US" sz="1100" dirty="0" err="1" smtClean="0"/>
              <a:t>Matlab</a:t>
            </a:r>
            <a:r>
              <a:rPr lang="en-US" sz="1100" dirty="0" smtClean="0"/>
              <a:t> path. Run </a:t>
            </a:r>
            <a:r>
              <a:rPr lang="en-US" sz="1100" dirty="0" err="1" smtClean="0"/>
              <a:t>fileReadSample.m</a:t>
            </a:r>
            <a:r>
              <a:rPr lang="en-US" sz="1100" dirty="0" smtClean="0"/>
              <a:t>  from main program directory.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The script prompts for a file name and stores the data </a:t>
            </a:r>
            <a:r>
              <a:rPr lang="en-US" sz="1100" dirty="0" smtClean="0"/>
              <a:t>on your workspace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The measurement data is organized in an array of structures:</a:t>
            </a:r>
          </a:p>
          <a:p>
            <a:pPr lvl="1"/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LoopNr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7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number of loop </a:t>
            </a:r>
          </a:p>
          <a:p>
            <a:pPr lvl="1"/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X1  = Loops(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LoopNr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).field;          </a:t>
            </a:r>
            <a:r>
              <a:rPr lang="en-US" sz="7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Measured field [</a:t>
            </a:r>
            <a:r>
              <a:rPr lang="en-US" sz="7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Oe</a:t>
            </a:r>
            <a:r>
              <a:rPr lang="en-US" sz="7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X2  = Loops(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LoopNr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field_setpoint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7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field </a:t>
            </a:r>
            <a:r>
              <a:rPr lang="en-US" sz="7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setpoint</a:t>
            </a:r>
            <a:r>
              <a:rPr lang="en-US" sz="7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7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Oe</a:t>
            </a:r>
            <a:endParaRPr lang="en-US" sz="7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Y1  = Loops(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LoopNr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).signal;       </a:t>
            </a:r>
            <a:r>
              <a:rPr lang="en-US" sz="7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pickup signal [V]</a:t>
            </a:r>
          </a:p>
          <a:p>
            <a:pPr lvl="1"/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Y2  = Loops(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LoopNr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signal_quadr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7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quadrature of pickup signal [V]</a:t>
            </a:r>
          </a:p>
          <a:p>
            <a:pPr lvl="1"/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D_f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Loops(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LoopNr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field_stdev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7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standard deviation of field</a:t>
            </a:r>
          </a:p>
          <a:p>
            <a:pPr lvl="1"/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D_s = Loops(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LoopNr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signal_stdev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7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standard deviation of signal</a:t>
            </a:r>
          </a:p>
          <a:p>
            <a:pPr lvl="1"/>
            <a:r>
              <a:rPr lang="de-DE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T1  = Loops(</a:t>
            </a:r>
            <a:r>
              <a:rPr lang="de-DE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LoopNr</a:t>
            </a:r>
            <a:r>
              <a:rPr lang="de-DE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DE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de-DE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de-DE" sz="7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de-DE" sz="7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de-DE" sz="7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7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TempController</a:t>
            </a:r>
            <a:r>
              <a:rPr lang="de-DE" sz="7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Y3  = Loops(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LoopNr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customval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lang="en-US" sz="7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custom value (</a:t>
            </a:r>
            <a:r>
              <a:rPr lang="en-US" sz="7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CustomController</a:t>
            </a:r>
            <a:r>
              <a:rPr lang="en-US" sz="7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Y4  = Loops(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LoopNr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customval_adc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7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custom channel of ADC-Card</a:t>
            </a:r>
          </a:p>
          <a:p>
            <a:pPr lvl="1"/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  = Loops(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LoopNr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datapoints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lang="en-US" sz="7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all data as Matrix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Be careful: MF.</a:t>
            </a:r>
            <a:r>
              <a:rPr lang="de-DE" sz="1100" dirty="0" err="1" smtClean="0"/>
              <a:t>saveMagnetizationCurve</a:t>
            </a:r>
            <a:r>
              <a:rPr lang="de-DE" sz="1100" dirty="0" smtClean="0"/>
              <a:t>(…) </a:t>
            </a:r>
            <a:r>
              <a:rPr lang="de-DE" sz="1100" dirty="0" err="1" smtClean="0"/>
              <a:t>would</a:t>
            </a:r>
            <a:r>
              <a:rPr lang="de-DE" sz="1100" dirty="0" smtClean="0"/>
              <a:t> </a:t>
            </a:r>
            <a:r>
              <a:rPr lang="de-DE" sz="1100" dirty="0" err="1" smtClean="0"/>
              <a:t>overwrite</a:t>
            </a:r>
            <a:r>
              <a:rPr lang="de-DE" sz="1100" dirty="0" smtClean="0"/>
              <a:t> </a:t>
            </a:r>
            <a:r>
              <a:rPr lang="de-DE" sz="1100" dirty="0" err="1" smtClean="0"/>
              <a:t>your</a:t>
            </a:r>
            <a:r>
              <a:rPr lang="de-DE" sz="1100" dirty="0" smtClean="0"/>
              <a:t> </a:t>
            </a:r>
            <a:r>
              <a:rPr lang="de-DE" sz="1100" dirty="0" err="1" smtClean="0"/>
              <a:t>data</a:t>
            </a:r>
            <a:r>
              <a:rPr lang="de-DE" sz="1100" dirty="0" smtClean="0"/>
              <a:t> </a:t>
            </a:r>
            <a:r>
              <a:rPr lang="de-DE" sz="1100" dirty="0" err="1" smtClean="0"/>
              <a:t>file</a:t>
            </a:r>
            <a:r>
              <a:rPr lang="de-DE" sz="1100" dirty="0" smtClean="0"/>
              <a:t> </a:t>
            </a:r>
            <a:r>
              <a:rPr lang="de-DE" sz="1100" dirty="0" err="1" smtClean="0"/>
              <a:t>without</a:t>
            </a:r>
            <a:r>
              <a:rPr lang="de-DE" sz="1100" dirty="0" smtClean="0"/>
              <a:t> </a:t>
            </a:r>
            <a:r>
              <a:rPr lang="de-DE" sz="1100" dirty="0" err="1" smtClean="0"/>
              <a:t>prompting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2997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Hotkeys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52736"/>
            <a:ext cx="2864916" cy="186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95536" y="898847"/>
            <a:ext cx="23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Hotkeys inside Sweep Tables:</a:t>
            </a:r>
            <a:endParaRPr lang="en-US" sz="14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096496"/>
              </p:ext>
            </p:extLst>
          </p:nvPr>
        </p:nvGraphicFramePr>
        <p:xfrm>
          <a:off x="2972420" y="3789040"/>
          <a:ext cx="5112568" cy="2590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56284"/>
                <a:gridCol w="2556284"/>
              </a:tblGrid>
              <a:tr h="197704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Key</a:t>
                      </a:r>
                      <a:endParaRPr lang="de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noProof="0" dirty="0" smtClean="0"/>
                        <a:t>Function</a:t>
                      </a:r>
                      <a:endParaRPr lang="en-US" sz="1100" noProof="0" dirty="0"/>
                    </a:p>
                  </a:txBody>
                  <a:tcPr anchor="ctr"/>
                </a:tc>
              </a:tr>
              <a:tr h="197704"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 + X</a:t>
                      </a:r>
                      <a:endParaRPr lang="de-DE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noProof="0" dirty="0" smtClean="0"/>
                        <a:t>Clear entire Table</a:t>
                      </a:r>
                      <a:endParaRPr lang="en-US" sz="1050" noProof="0" dirty="0"/>
                    </a:p>
                  </a:txBody>
                  <a:tcPr anchor="ctr"/>
                </a:tc>
              </a:tr>
              <a:tr h="197704"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 + C</a:t>
                      </a:r>
                      <a:endParaRPr lang="de-DE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noProof="0" dirty="0" smtClean="0"/>
                        <a:t>Copy entire sweep</a:t>
                      </a:r>
                      <a:r>
                        <a:rPr lang="en-US" sz="1050" baseline="0" noProof="0" dirty="0" smtClean="0"/>
                        <a:t> sequence</a:t>
                      </a:r>
                      <a:endParaRPr lang="en-US" sz="1050" noProof="0" dirty="0"/>
                    </a:p>
                  </a:txBody>
                  <a:tcPr anchor="ctr"/>
                </a:tc>
              </a:tr>
              <a:tr h="197704"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 + Y</a:t>
                      </a:r>
                      <a:endParaRPr lang="de-DE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noProof="0" dirty="0" smtClean="0"/>
                        <a:t>Copy</a:t>
                      </a:r>
                      <a:r>
                        <a:rPr lang="en-US" sz="1050" baseline="0" noProof="0" dirty="0" smtClean="0"/>
                        <a:t> and use comma as decimal </a:t>
                      </a:r>
                      <a:r>
                        <a:rPr lang="en-US" sz="1050" baseline="0" noProof="0" dirty="0" err="1" smtClean="0"/>
                        <a:t>seperator</a:t>
                      </a:r>
                      <a:r>
                        <a:rPr lang="en-US" sz="1050" baseline="0" noProof="0" dirty="0" smtClean="0"/>
                        <a:t>. (German MS Excel compatible)</a:t>
                      </a:r>
                      <a:endParaRPr lang="en-US" sz="1050" noProof="0" dirty="0"/>
                    </a:p>
                  </a:txBody>
                  <a:tcPr anchor="ctr"/>
                </a:tc>
              </a:tr>
              <a:tr h="197704"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 + V</a:t>
                      </a:r>
                      <a:endParaRPr lang="de-DE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noProof="0" dirty="0" smtClean="0"/>
                        <a:t>Paste</a:t>
                      </a:r>
                      <a:r>
                        <a:rPr lang="en-US" sz="1050" baseline="0" noProof="0" dirty="0" smtClean="0"/>
                        <a:t> sweep table</a:t>
                      </a:r>
                      <a:endParaRPr lang="en-US" sz="1050" noProof="0" dirty="0"/>
                    </a:p>
                  </a:txBody>
                  <a:tcPr anchor="ctr"/>
                </a:tc>
              </a:tr>
              <a:tr h="197704"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F5</a:t>
                      </a:r>
                      <a:endParaRPr lang="de-DE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noProof="0" dirty="0" smtClean="0"/>
                        <a:t>Deactivate interactive scientific</a:t>
                      </a:r>
                      <a:r>
                        <a:rPr lang="en-US" sz="1050" baseline="0" noProof="0" dirty="0" smtClean="0"/>
                        <a:t> units and range checking (0.5 -&gt; 500mOe)</a:t>
                      </a:r>
                      <a:endParaRPr lang="en-US" sz="1050" noProof="0" dirty="0"/>
                    </a:p>
                  </a:txBody>
                  <a:tcPr anchor="ctr"/>
                </a:tc>
              </a:tr>
              <a:tr h="197704"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F6</a:t>
                      </a:r>
                      <a:endParaRPr lang="de-DE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noProof="0" dirty="0" smtClean="0"/>
                        <a:t>Add</a:t>
                      </a:r>
                      <a:r>
                        <a:rPr lang="en-US" sz="1050" baseline="0" noProof="0" dirty="0" smtClean="0"/>
                        <a:t> new row above</a:t>
                      </a:r>
                      <a:endParaRPr lang="en-US" sz="1050" noProof="0" dirty="0" smtClean="0"/>
                    </a:p>
                  </a:txBody>
                  <a:tcPr anchor="ctr"/>
                </a:tc>
              </a:tr>
              <a:tr h="197704"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F7</a:t>
                      </a:r>
                      <a:endParaRPr lang="de-DE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noProof="0" dirty="0" smtClean="0"/>
                        <a:t>Delete current row</a:t>
                      </a:r>
                    </a:p>
                  </a:txBody>
                  <a:tcPr anchor="ctr"/>
                </a:tc>
              </a:tr>
              <a:tr h="197704"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 + F11</a:t>
                      </a:r>
                      <a:endParaRPr lang="de-DE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noProof="0" dirty="0" smtClean="0"/>
                        <a:t>Try to resize (may fail)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1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Hotkeys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898847"/>
            <a:ext cx="48245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Plot window automatically resizes on screens with a lower resolution.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If components get hidden the window frame can get resized by mouse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Clicking an a free area of the window an pressing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F11</a:t>
            </a:r>
            <a:r>
              <a:rPr lang="en-US" sz="1400" dirty="0" smtClean="0"/>
              <a:t> forces all components to resize keeping correct aspect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Does not work with multiple screens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24944"/>
            <a:ext cx="6336704" cy="361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2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Bildschirmpräsentation (4:3)</PresentationFormat>
  <Paragraphs>44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Example script for using data files in Matlab</vt:lpstr>
      <vt:lpstr>Hotkeys</vt:lpstr>
      <vt:lpstr>Hotkeys</vt:lpstr>
    </vt:vector>
  </TitlesOfParts>
  <Company>Universität Regensburg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VSM</dc:creator>
  <cp:lastModifiedBy>VSM</cp:lastModifiedBy>
  <cp:revision>24</cp:revision>
  <dcterms:created xsi:type="dcterms:W3CDTF">2015-04-23T16:08:57Z</dcterms:created>
  <dcterms:modified xsi:type="dcterms:W3CDTF">2015-04-30T15:42:27Z</dcterms:modified>
</cp:coreProperties>
</file>