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38C2B-A741-4688-A75F-FC2B64D5DD05}" type="datetimeFigureOut">
              <a:rPr lang="de-DE" smtClean="0"/>
              <a:t>21.05.2015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DA848-7D1D-4631-9909-D6A56605AA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949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38C2B-A741-4688-A75F-FC2B64D5DD05}" type="datetimeFigureOut">
              <a:rPr lang="de-DE" smtClean="0"/>
              <a:t>21.05.2015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DA848-7D1D-4631-9909-D6A56605AA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7545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38C2B-A741-4688-A75F-FC2B64D5DD05}" type="datetimeFigureOut">
              <a:rPr lang="de-DE" smtClean="0"/>
              <a:t>21.05.2015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DA848-7D1D-4631-9909-D6A56605AA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5957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38C2B-A741-4688-A75F-FC2B64D5DD05}" type="datetimeFigureOut">
              <a:rPr lang="de-DE" smtClean="0"/>
              <a:t>21.05.2015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DA848-7D1D-4631-9909-D6A56605AA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1099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38C2B-A741-4688-A75F-FC2B64D5DD05}" type="datetimeFigureOut">
              <a:rPr lang="de-DE" smtClean="0"/>
              <a:t>21.05.2015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DA848-7D1D-4631-9909-D6A56605AA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4761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38C2B-A741-4688-A75F-FC2B64D5DD05}" type="datetimeFigureOut">
              <a:rPr lang="de-DE" smtClean="0"/>
              <a:t>21.05.2015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DA848-7D1D-4631-9909-D6A56605AA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9945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38C2B-A741-4688-A75F-FC2B64D5DD05}" type="datetimeFigureOut">
              <a:rPr lang="de-DE" smtClean="0"/>
              <a:t>21.05.2015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DA848-7D1D-4631-9909-D6A56605AA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1049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38C2B-A741-4688-A75F-FC2B64D5DD05}" type="datetimeFigureOut">
              <a:rPr lang="de-DE" smtClean="0"/>
              <a:t>21.05.2015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DA848-7D1D-4631-9909-D6A56605AA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8627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38C2B-A741-4688-A75F-FC2B64D5DD05}" type="datetimeFigureOut">
              <a:rPr lang="de-DE" smtClean="0"/>
              <a:t>21.05.2015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DA848-7D1D-4631-9909-D6A56605AA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5712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38C2B-A741-4688-A75F-FC2B64D5DD05}" type="datetimeFigureOut">
              <a:rPr lang="de-DE" smtClean="0"/>
              <a:t>21.05.2015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DA848-7D1D-4631-9909-D6A56605AA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5486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38C2B-A741-4688-A75F-FC2B64D5DD05}" type="datetimeFigureOut">
              <a:rPr lang="de-DE" smtClean="0"/>
              <a:t>21.05.2015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DA848-7D1D-4631-9909-D6A56605AA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2311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0" y="-27384"/>
            <a:ext cx="8193088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38C2B-A741-4688-A75F-FC2B64D5DD05}" type="datetimeFigureOut">
              <a:rPr lang="de-DE" smtClean="0"/>
              <a:t>21.05.2015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DA848-7D1D-4631-9909-D6A56605AA1B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1" y="404664"/>
            <a:ext cx="1403648" cy="7200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1403648" y="404664"/>
            <a:ext cx="7740352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595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0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hardware configuration</a:t>
            </a:r>
            <a:endParaRPr lang="en-US" dirty="0"/>
          </a:p>
        </p:txBody>
      </p:sp>
      <p:sp>
        <p:nvSpPr>
          <p:cNvPr id="3" name="Textfeld 2"/>
          <p:cNvSpPr txBox="1"/>
          <p:nvPr/>
        </p:nvSpPr>
        <p:spPr>
          <a:xfrm>
            <a:off x="251520" y="1772816"/>
            <a:ext cx="338437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Select Hardware </a:t>
            </a:r>
            <a:r>
              <a:rPr lang="en-US" sz="1400" dirty="0" err="1" smtClean="0"/>
              <a:t>Config</a:t>
            </a:r>
            <a:endParaRPr lang="en-US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Driver &amp; </a:t>
            </a:r>
            <a:r>
              <a:rPr lang="en-US" sz="1400" dirty="0" err="1" smtClean="0"/>
              <a:t>CardID</a:t>
            </a:r>
            <a:r>
              <a:rPr lang="en-US" sz="1400" dirty="0" smtClean="0"/>
              <a:t> on VSM setup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 smtClean="0"/>
              <a:t>Driver: mcc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 err="1" smtClean="0"/>
              <a:t>CardId</a:t>
            </a:r>
            <a:r>
              <a:rPr lang="en-US" sz="1400" dirty="0" smtClean="0"/>
              <a:t>: 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Driver &amp; </a:t>
            </a:r>
            <a:r>
              <a:rPr lang="en-US" sz="1400" dirty="0" err="1" smtClean="0"/>
              <a:t>CardID</a:t>
            </a:r>
            <a:r>
              <a:rPr lang="en-US" sz="1400" dirty="0" smtClean="0"/>
              <a:t> on MOKE setup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Driver: </a:t>
            </a:r>
            <a:r>
              <a:rPr lang="en-US" sz="1400" dirty="0" err="1" smtClean="0"/>
              <a:t>nidaq</a:t>
            </a:r>
            <a:endParaRPr lang="en-US" sz="1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CardId</a:t>
            </a:r>
            <a:r>
              <a:rPr lang="en-US" sz="1400" dirty="0" smtClean="0"/>
              <a:t>: Dev1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400" dirty="0" smtClean="0"/>
              <a:t>Click &lt;Test ADC </a:t>
            </a:r>
            <a:r>
              <a:rPr lang="en-US" sz="1400" dirty="0" smtClean="0"/>
              <a:t>settings&gt;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If test fails see “Troubleshooting”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124744"/>
            <a:ext cx="5246760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788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hardware configuration</a:t>
            </a:r>
            <a:endParaRPr lang="en-US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827014"/>
              </p:ext>
            </p:extLst>
          </p:nvPr>
        </p:nvGraphicFramePr>
        <p:xfrm>
          <a:off x="899592" y="1124744"/>
          <a:ext cx="7073440" cy="3456386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536720"/>
                <a:gridCol w="3536720"/>
              </a:tblGrid>
              <a:tr h="411609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Option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Description</a:t>
                      </a:r>
                      <a:endParaRPr lang="de-DE" dirty="0"/>
                    </a:p>
                  </a:txBody>
                  <a:tcPr anchor="ctr"/>
                </a:tc>
              </a:tr>
              <a:tr h="710448">
                <a:tc>
                  <a:txBody>
                    <a:bodyPr/>
                    <a:lstStyle/>
                    <a:p>
                      <a:r>
                        <a:rPr lang="en-US" sz="1200" noProof="0" dirty="0" smtClean="0"/>
                        <a:t>Dynamic </a:t>
                      </a:r>
                      <a:r>
                        <a:rPr lang="en-US" sz="1200" noProof="0" dirty="0" err="1" smtClean="0"/>
                        <a:t>remanence</a:t>
                      </a:r>
                      <a:r>
                        <a:rPr lang="en-US" sz="1200" noProof="0" dirty="0" smtClean="0"/>
                        <a:t> compensation</a:t>
                      </a:r>
                      <a:endParaRPr lang="en-US" sz="12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noProof="0" dirty="0" smtClean="0"/>
                        <a:t>Readjust</a:t>
                      </a:r>
                      <a:r>
                        <a:rPr lang="en-US" sz="1200" baseline="0" noProof="0" dirty="0" smtClean="0"/>
                        <a:t> </a:t>
                      </a:r>
                      <a:r>
                        <a:rPr lang="en-US" sz="1200" baseline="0" noProof="0" dirty="0" err="1" smtClean="0"/>
                        <a:t>setpoints</a:t>
                      </a:r>
                      <a:r>
                        <a:rPr lang="en-US" sz="1200" baseline="0" noProof="0" dirty="0" smtClean="0"/>
                        <a:t> if yoke calibration differs from measured magnetic field value. (</a:t>
                      </a:r>
                      <a:r>
                        <a:rPr lang="en-US" sz="1200" baseline="0" noProof="0" dirty="0" err="1" smtClean="0"/>
                        <a:t>eg</a:t>
                      </a:r>
                      <a:r>
                        <a:rPr lang="en-US" sz="1200" baseline="0" noProof="0" dirty="0" smtClean="0"/>
                        <a:t>. due to yoke </a:t>
                      </a:r>
                      <a:r>
                        <a:rPr lang="en-US" sz="1200" baseline="0" noProof="0" dirty="0" err="1" smtClean="0"/>
                        <a:t>remanence</a:t>
                      </a:r>
                      <a:r>
                        <a:rPr lang="en-US" sz="1200" baseline="0" noProof="0" dirty="0" smtClean="0"/>
                        <a:t>)</a:t>
                      </a:r>
                      <a:endParaRPr lang="en-US" sz="1200" noProof="0" dirty="0"/>
                    </a:p>
                  </a:txBody>
                  <a:tcPr anchor="ctr"/>
                </a:tc>
              </a:tr>
              <a:tr h="507463">
                <a:tc>
                  <a:txBody>
                    <a:bodyPr/>
                    <a:lstStyle/>
                    <a:p>
                      <a:r>
                        <a:rPr lang="en-US" sz="1200" noProof="0" dirty="0" smtClean="0"/>
                        <a:t>Use temperature controller</a:t>
                      </a:r>
                      <a:endParaRPr lang="en-US" sz="12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noProof="0" dirty="0" smtClean="0"/>
                        <a:t>Acquire temperature value using functions defined in </a:t>
                      </a:r>
                      <a:r>
                        <a:rPr lang="en-US" sz="1000" noProof="0" dirty="0" err="1" smtClean="0"/>
                        <a:t>PkgHardwExt.TempController</a:t>
                      </a:r>
                      <a:endParaRPr lang="en-US" sz="1000" b="0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</a:tr>
              <a:tr h="507463">
                <a:tc>
                  <a:txBody>
                    <a:bodyPr/>
                    <a:lstStyle/>
                    <a:p>
                      <a:r>
                        <a:rPr lang="en-US" sz="1200" noProof="0" dirty="0" smtClean="0"/>
                        <a:t>Use custom controller</a:t>
                      </a:r>
                      <a:endParaRPr lang="en-US" sz="12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noProof="0" dirty="0" smtClean="0"/>
                        <a:t>Acquire a custom value using functions defined in </a:t>
                      </a:r>
                      <a:r>
                        <a:rPr lang="en-US" sz="1000" noProof="0" dirty="0" err="1" smtClean="0"/>
                        <a:t>PkgHardwExt.CustomController</a:t>
                      </a:r>
                      <a:endParaRPr lang="en-US" sz="1000" noProof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</a:tr>
              <a:tr h="1319403">
                <a:tc>
                  <a:txBody>
                    <a:bodyPr/>
                    <a:lstStyle/>
                    <a:p>
                      <a:r>
                        <a:rPr lang="en-US" sz="1200" noProof="0" dirty="0" smtClean="0"/>
                        <a:t>Activate custom channel</a:t>
                      </a:r>
                      <a:endParaRPr lang="en-US" sz="12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noProof="0" dirty="0" smtClean="0"/>
                        <a:t>Measure an additional analog value (</a:t>
                      </a:r>
                      <a:r>
                        <a:rPr lang="en-US" sz="1000" noProof="0" dirty="0" err="1" smtClean="0"/>
                        <a:t>Custom_ADC_channel</a:t>
                      </a:r>
                      <a:r>
                        <a:rPr lang="en-US" sz="1200" noProof="0" dirty="0" smtClean="0"/>
                        <a:t>)</a:t>
                      </a:r>
                      <a:r>
                        <a:rPr lang="en-US" sz="1200" baseline="0" noProof="0" dirty="0" smtClean="0"/>
                        <a:t> at </a:t>
                      </a:r>
                      <a:r>
                        <a:rPr lang="en-US" sz="1000" baseline="0" noProof="0" dirty="0" smtClean="0"/>
                        <a:t>Custom value channel</a:t>
                      </a:r>
                      <a:r>
                        <a:rPr lang="en-US" sz="1200" baseline="0" noProof="0" dirty="0" smtClean="0"/>
                        <a:t> and multiply it with </a:t>
                      </a:r>
                      <a:r>
                        <a:rPr lang="en-US" sz="1000" baseline="0" noProof="0" dirty="0" smtClean="0"/>
                        <a:t>Custom value </a:t>
                      </a:r>
                      <a:r>
                        <a:rPr lang="en-US" sz="1000" baseline="0" noProof="0" dirty="0" err="1" smtClean="0"/>
                        <a:t>calib</a:t>
                      </a:r>
                      <a:r>
                        <a:rPr lang="en-US" sz="1000" baseline="0" noProof="0" dirty="0" smtClean="0"/>
                        <a:t>. factor</a:t>
                      </a:r>
                      <a:r>
                        <a:rPr lang="en-US" sz="1200" baseline="0" noProof="0" dirty="0" smtClean="0"/>
                        <a:t>. Be aware of a reduced maximum </a:t>
                      </a:r>
                      <a:r>
                        <a:rPr lang="en-US" sz="1000" baseline="0" noProof="0" dirty="0" smtClean="0"/>
                        <a:t>ADC </a:t>
                      </a:r>
                      <a:r>
                        <a:rPr lang="en-US" sz="1000" baseline="0" noProof="0" dirty="0" err="1" smtClean="0"/>
                        <a:t>samplerate</a:t>
                      </a:r>
                      <a:r>
                        <a:rPr lang="en-US" sz="1200" baseline="0" noProof="0" dirty="0" smtClean="0"/>
                        <a:t> on multiplexed ADC cards</a:t>
                      </a:r>
                      <a:endParaRPr lang="en-US" sz="1200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992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Troubleshooting hardware issues (Driver problems, unknown </a:t>
            </a:r>
            <a:r>
              <a:rPr lang="en-US" dirty="0" err="1" smtClean="0"/>
              <a:t>CardId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2050" name="Picture 2" descr="U:\Matthias Krause\VSM\Documentation\Bilder\instac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764704"/>
            <a:ext cx="3633688" cy="3083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467544" y="1844824"/>
            <a:ext cx="4248472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Install </a:t>
            </a:r>
            <a:r>
              <a:rPr lang="en-US" sz="1600" dirty="0" err="1" smtClean="0"/>
              <a:t>appropriete</a:t>
            </a:r>
            <a:r>
              <a:rPr lang="en-US" sz="1600" dirty="0" smtClean="0"/>
              <a:t> </a:t>
            </a:r>
            <a:r>
              <a:rPr lang="en-US" sz="1600" dirty="0"/>
              <a:t>s</a:t>
            </a:r>
            <a:r>
              <a:rPr lang="en-US" sz="1600" dirty="0" smtClean="0"/>
              <a:t>oftware package from your card </a:t>
            </a:r>
            <a:r>
              <a:rPr lang="en-US" sz="1600" dirty="0" err="1" smtClean="0"/>
              <a:t>manufactor</a:t>
            </a:r>
            <a:r>
              <a:rPr lang="en-US" sz="1600" dirty="0" smtClean="0"/>
              <a:t> (</a:t>
            </a:r>
            <a:r>
              <a:rPr lang="en-US" sz="1600" dirty="0" err="1" smtClean="0"/>
              <a:t>InstaCal</a:t>
            </a:r>
            <a:r>
              <a:rPr lang="en-US" sz="1600" dirty="0" smtClean="0"/>
              <a:t> for Measurement Computing hardware or corresponding software from National Instruments)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Run measurement program as administrator as it might register the required toolbox on your windows pc if 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</p:txBody>
      </p:sp>
      <p:pic>
        <p:nvPicPr>
          <p:cNvPr id="2051" name="Picture 3" descr="U:\Matthias Krause\VSM\Documentation\Bilder\runas ad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052" y="4437112"/>
            <a:ext cx="3173759" cy="1275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8727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Troubleshooting hardware issues (Driver problems, unknown </a:t>
            </a:r>
            <a:r>
              <a:rPr lang="en-US" dirty="0" err="1" smtClean="0"/>
              <a:t>CardId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467544" y="725231"/>
            <a:ext cx="424847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Run &lt;Test ADC settings&gt; from advanced </a:t>
            </a:r>
            <a:r>
              <a:rPr lang="en-US" sz="1400" dirty="0" err="1" smtClean="0"/>
              <a:t>config</a:t>
            </a:r>
            <a:r>
              <a:rPr lang="en-US" sz="1400" dirty="0" smtClean="0"/>
              <a:t> menu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 window showing current card settings will appear if everything is working </a:t>
            </a:r>
            <a:r>
              <a:rPr lang="en-US" sz="1400" dirty="0" smtClean="0"/>
              <a:t>correctly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</p:txBody>
      </p:sp>
      <p:pic>
        <p:nvPicPr>
          <p:cNvPr id="3074" name="Picture 2" descr="U:\Matthias Krause\VSM\Documentation\Bilder\DAC error repor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717032"/>
            <a:ext cx="4810226" cy="2840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467544" y="2937718"/>
            <a:ext cx="4248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In case of an error instead answer “Generate DAQ report” with Yes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</p:txBody>
      </p:sp>
      <p:pic>
        <p:nvPicPr>
          <p:cNvPr id="3075" name="Picture 3" descr="U:\Matthias Krause\VSM\Documentation\Bilder\dac succes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692087"/>
            <a:ext cx="2664212" cy="180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4530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Troubleshooting hardware issues (Driver problems, unknown </a:t>
            </a:r>
            <a:r>
              <a:rPr lang="en-US" dirty="0" err="1" smtClean="0"/>
              <a:t>CardId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467544" y="725231"/>
            <a:ext cx="662473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 report window will appear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Search for any error messages inside daqtest.txt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Check if hardware settings in </a:t>
            </a:r>
            <a:r>
              <a:rPr lang="en-US" sz="1400" dirty="0" err="1"/>
              <a:t>c</a:t>
            </a:r>
            <a:r>
              <a:rPr lang="en-US" sz="1400" dirty="0" err="1" smtClean="0"/>
              <a:t>onfig</a:t>
            </a:r>
            <a:r>
              <a:rPr lang="en-US" sz="1400" dirty="0" smtClean="0"/>
              <a:t> window are correct and correspond to information from daqtest.txt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Search for your card name (</a:t>
            </a:r>
            <a:r>
              <a:rPr lang="en-US" sz="1400" dirty="0" err="1" smtClean="0"/>
              <a:t>eg</a:t>
            </a:r>
            <a:r>
              <a:rPr lang="en-US" sz="1400" dirty="0"/>
              <a:t>. </a:t>
            </a:r>
            <a:r>
              <a:rPr lang="en-US" sz="1400" dirty="0" smtClean="0"/>
              <a:t>USB-1608GX-2AO)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AdaptorName</a:t>
            </a:r>
            <a:r>
              <a:rPr lang="en-US" sz="1400" dirty="0" smtClean="0"/>
              <a:t> means 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ADC driver </a:t>
            </a:r>
            <a:r>
              <a:rPr lang="en-US" sz="1400" dirty="0" smtClean="0"/>
              <a:t>in </a:t>
            </a:r>
            <a:r>
              <a:rPr lang="en-US" sz="1400" dirty="0" err="1" smtClean="0"/>
              <a:t>config</a:t>
            </a:r>
            <a:r>
              <a:rPr lang="en-US" sz="1400" dirty="0" smtClean="0"/>
              <a:t> window (mcc)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InstalledBoardIds</a:t>
            </a:r>
            <a:r>
              <a:rPr lang="en-US" sz="1400" dirty="0" smtClean="0"/>
              <a:t> means 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ADC Card ID </a:t>
            </a:r>
            <a:r>
              <a:rPr lang="en-US" sz="1400" dirty="0" smtClean="0"/>
              <a:t>(0)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Restart measurement application and retry Test ADC settings</a:t>
            </a:r>
          </a:p>
        </p:txBody>
      </p:sp>
      <p:pic>
        <p:nvPicPr>
          <p:cNvPr id="4098" name="Picture 2" descr="U:\Matthias Krause\VSM\Documentation\Bilder\dac repor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628100"/>
            <a:ext cx="5076056" cy="2902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784006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302</Words>
  <Application>Microsoft Office PowerPoint</Application>
  <PresentationFormat>Bildschirmpräsentation (4:3)</PresentationFormat>
  <Paragraphs>41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Larissa</vt:lpstr>
      <vt:lpstr>Setting up hardware configuration</vt:lpstr>
      <vt:lpstr>Setting up hardware configuration</vt:lpstr>
      <vt:lpstr>Troubleshooting hardware issues (Driver problems, unknown CardId)</vt:lpstr>
      <vt:lpstr>Troubleshooting hardware issues (Driver problems, unknown CardId)</vt:lpstr>
      <vt:lpstr>Troubleshooting hardware issues (Driver problems, unknown CardId)</vt:lpstr>
    </vt:vector>
  </TitlesOfParts>
  <Company>Universität Regensburg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VSM</dc:creator>
  <cp:lastModifiedBy>VSM</cp:lastModifiedBy>
  <cp:revision>30</cp:revision>
  <dcterms:created xsi:type="dcterms:W3CDTF">2015-04-23T16:08:57Z</dcterms:created>
  <dcterms:modified xsi:type="dcterms:W3CDTF">2015-05-21T11:21:55Z</dcterms:modified>
</cp:coreProperties>
</file>