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Lora Bold" charset="1" panose="000008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02819" y="1013409"/>
            <a:ext cx="12282362" cy="8260183"/>
          </a:xfrm>
          <a:custGeom>
            <a:avLst/>
            <a:gdLst/>
            <a:ahLst/>
            <a:cxnLst/>
            <a:rect r="r" b="b" t="t" l="l"/>
            <a:pathLst>
              <a:path h="8260183" w="12282362">
                <a:moveTo>
                  <a:pt x="0" y="0"/>
                </a:moveTo>
                <a:lnTo>
                  <a:pt x="12282362" y="0"/>
                </a:lnTo>
                <a:lnTo>
                  <a:pt x="12282362" y="8260182"/>
                </a:lnTo>
                <a:lnTo>
                  <a:pt x="0" y="8260182"/>
                </a:lnTo>
                <a:lnTo>
                  <a:pt x="0" y="0"/>
                </a:lnTo>
                <a:close/>
              </a:path>
            </a:pathLst>
          </a:custGeom>
          <a:blipFill>
            <a:blip r:embed="rId2"/>
            <a:stretch>
              <a:fillRect l="0" t="0" r="0" b="0"/>
            </a:stretch>
          </a:blipFill>
        </p:spPr>
      </p:sp>
      <p:sp>
        <p:nvSpPr>
          <p:cNvPr name="Freeform 3" id="3"/>
          <p:cNvSpPr/>
          <p:nvPr/>
        </p:nvSpPr>
        <p:spPr>
          <a:xfrm flipH="false" flipV="false" rot="-4281620">
            <a:off x="-1986509" y="7307625"/>
            <a:ext cx="6064819" cy="2084781"/>
          </a:xfrm>
          <a:custGeom>
            <a:avLst/>
            <a:gdLst/>
            <a:ahLst/>
            <a:cxnLst/>
            <a:rect r="r" b="b" t="t" l="l"/>
            <a:pathLst>
              <a:path h="2084781" w="6064819">
                <a:moveTo>
                  <a:pt x="0" y="0"/>
                </a:moveTo>
                <a:lnTo>
                  <a:pt x="6064819" y="0"/>
                </a:lnTo>
                <a:lnTo>
                  <a:pt x="6064819" y="2084781"/>
                </a:lnTo>
                <a:lnTo>
                  <a:pt x="0" y="2084781"/>
                </a:lnTo>
                <a:lnTo>
                  <a:pt x="0" y="0"/>
                </a:lnTo>
                <a:close/>
              </a:path>
            </a:pathLst>
          </a:custGeom>
          <a:blipFill>
            <a:blip r:embed="rId3"/>
            <a:stretch>
              <a:fillRect l="0" t="0" r="0" b="0"/>
            </a:stretch>
          </a:blipFill>
        </p:spPr>
      </p:sp>
      <p:sp>
        <p:nvSpPr>
          <p:cNvPr name="Freeform 4" id="4"/>
          <p:cNvSpPr/>
          <p:nvPr/>
        </p:nvSpPr>
        <p:spPr>
          <a:xfrm flipH="false" flipV="false" rot="-5948830">
            <a:off x="14324725" y="7310181"/>
            <a:ext cx="6064819" cy="2084781"/>
          </a:xfrm>
          <a:custGeom>
            <a:avLst/>
            <a:gdLst/>
            <a:ahLst/>
            <a:cxnLst/>
            <a:rect r="r" b="b" t="t" l="l"/>
            <a:pathLst>
              <a:path h="2084781" w="6064819">
                <a:moveTo>
                  <a:pt x="0" y="0"/>
                </a:moveTo>
                <a:lnTo>
                  <a:pt x="6064819" y="0"/>
                </a:lnTo>
                <a:lnTo>
                  <a:pt x="6064819" y="2084782"/>
                </a:lnTo>
                <a:lnTo>
                  <a:pt x="0" y="2084782"/>
                </a:lnTo>
                <a:lnTo>
                  <a:pt x="0" y="0"/>
                </a:lnTo>
                <a:close/>
              </a:path>
            </a:pathLst>
          </a:custGeom>
          <a:blipFill>
            <a:blip r:embed="rId3"/>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8C3A3"/>
        </a:solidFill>
      </p:bgPr>
    </p:bg>
    <p:spTree>
      <p:nvGrpSpPr>
        <p:cNvPr id="1" name=""/>
        <p:cNvGrpSpPr/>
        <p:nvPr/>
      </p:nvGrpSpPr>
      <p:grpSpPr>
        <a:xfrm>
          <a:off x="0" y="0"/>
          <a:ext cx="0" cy="0"/>
          <a:chOff x="0" y="0"/>
          <a:chExt cx="0" cy="0"/>
        </a:xfrm>
      </p:grpSpPr>
      <p:sp>
        <p:nvSpPr>
          <p:cNvPr name="Freeform 2" id="2"/>
          <p:cNvSpPr/>
          <p:nvPr/>
        </p:nvSpPr>
        <p:spPr>
          <a:xfrm flipH="false" flipV="false" rot="0">
            <a:off x="-430012" y="-634451"/>
            <a:ext cx="1319586" cy="1339064"/>
          </a:xfrm>
          <a:custGeom>
            <a:avLst/>
            <a:gdLst/>
            <a:ahLst/>
            <a:cxnLst/>
            <a:rect r="r" b="b" t="t" l="l"/>
            <a:pathLst>
              <a:path h="1339064" w="1319586">
                <a:moveTo>
                  <a:pt x="0" y="0"/>
                </a:moveTo>
                <a:lnTo>
                  <a:pt x="1319587" y="0"/>
                </a:lnTo>
                <a:lnTo>
                  <a:pt x="1319587"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18014" y="35080"/>
            <a:ext cx="1319586" cy="1339064"/>
          </a:xfrm>
          <a:custGeom>
            <a:avLst/>
            <a:gdLst/>
            <a:ahLst/>
            <a:cxnLst/>
            <a:rect r="r" b="b" t="t" l="l"/>
            <a:pathLst>
              <a:path h="1339064" w="1319586">
                <a:moveTo>
                  <a:pt x="0" y="0"/>
                </a:moveTo>
                <a:lnTo>
                  <a:pt x="1319587" y="0"/>
                </a:lnTo>
                <a:lnTo>
                  <a:pt x="1319587"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1779" y="1050056"/>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37601" y="-289007"/>
            <a:ext cx="1319586" cy="1339064"/>
          </a:xfrm>
          <a:custGeom>
            <a:avLst/>
            <a:gdLst/>
            <a:ahLst/>
            <a:cxnLst/>
            <a:rect r="r" b="b" t="t" l="l"/>
            <a:pathLst>
              <a:path h="1339064" w="1319586">
                <a:moveTo>
                  <a:pt x="0" y="0"/>
                </a:moveTo>
                <a:lnTo>
                  <a:pt x="1319586" y="0"/>
                </a:lnTo>
                <a:lnTo>
                  <a:pt x="1319586"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21690" y="1050056"/>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052786" y="-807173"/>
            <a:ext cx="1319586" cy="1339064"/>
          </a:xfrm>
          <a:custGeom>
            <a:avLst/>
            <a:gdLst/>
            <a:ahLst/>
            <a:cxnLst/>
            <a:rect r="r" b="b" t="t" l="l"/>
            <a:pathLst>
              <a:path h="1339064" w="1319586">
                <a:moveTo>
                  <a:pt x="0" y="0"/>
                </a:moveTo>
                <a:lnTo>
                  <a:pt x="1319587" y="0"/>
                </a:lnTo>
                <a:lnTo>
                  <a:pt x="1319587"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900812" y="-137642"/>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241019" y="877334"/>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7220398" y="-461729"/>
            <a:ext cx="1319586" cy="1339064"/>
          </a:xfrm>
          <a:custGeom>
            <a:avLst/>
            <a:gdLst/>
            <a:ahLst/>
            <a:cxnLst/>
            <a:rect r="r" b="b" t="t" l="l"/>
            <a:pathLst>
              <a:path h="1339064" w="1319586">
                <a:moveTo>
                  <a:pt x="0" y="0"/>
                </a:moveTo>
                <a:lnTo>
                  <a:pt x="1319587" y="0"/>
                </a:lnTo>
                <a:lnTo>
                  <a:pt x="1319587"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6804488" y="877334"/>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430012" y="7738573"/>
            <a:ext cx="1319586" cy="1339064"/>
          </a:xfrm>
          <a:custGeom>
            <a:avLst/>
            <a:gdLst/>
            <a:ahLst/>
            <a:cxnLst/>
            <a:rect r="r" b="b" t="t" l="l"/>
            <a:pathLst>
              <a:path h="1339064" w="1319586">
                <a:moveTo>
                  <a:pt x="0" y="0"/>
                </a:moveTo>
                <a:lnTo>
                  <a:pt x="1319587" y="0"/>
                </a:lnTo>
                <a:lnTo>
                  <a:pt x="1319587"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18014" y="8408104"/>
            <a:ext cx="1319586" cy="1339064"/>
          </a:xfrm>
          <a:custGeom>
            <a:avLst/>
            <a:gdLst/>
            <a:ahLst/>
            <a:cxnLst/>
            <a:rect r="r" b="b" t="t" l="l"/>
            <a:pathLst>
              <a:path h="1339064" w="1319586">
                <a:moveTo>
                  <a:pt x="0" y="0"/>
                </a:moveTo>
                <a:lnTo>
                  <a:pt x="1319587" y="0"/>
                </a:lnTo>
                <a:lnTo>
                  <a:pt x="1319587"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241779" y="9423080"/>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737601" y="8084017"/>
            <a:ext cx="1319586" cy="1339064"/>
          </a:xfrm>
          <a:custGeom>
            <a:avLst/>
            <a:gdLst/>
            <a:ahLst/>
            <a:cxnLst/>
            <a:rect r="r" b="b" t="t" l="l"/>
            <a:pathLst>
              <a:path h="1339064" w="1319586">
                <a:moveTo>
                  <a:pt x="0" y="0"/>
                </a:moveTo>
                <a:lnTo>
                  <a:pt x="1319586" y="0"/>
                </a:lnTo>
                <a:lnTo>
                  <a:pt x="1319586"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321690" y="9423080"/>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5468697" y="7911295"/>
            <a:ext cx="1319586" cy="1339064"/>
          </a:xfrm>
          <a:custGeom>
            <a:avLst/>
            <a:gdLst/>
            <a:ahLst/>
            <a:cxnLst/>
            <a:rect r="r" b="b" t="t" l="l"/>
            <a:pathLst>
              <a:path h="1339064" w="1319586">
                <a:moveTo>
                  <a:pt x="0" y="0"/>
                </a:moveTo>
                <a:lnTo>
                  <a:pt x="1319586" y="0"/>
                </a:lnTo>
                <a:lnTo>
                  <a:pt x="1319586"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6316723" y="8580826"/>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5656930" y="9595802"/>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636309" y="8256739"/>
            <a:ext cx="1319586" cy="1339064"/>
          </a:xfrm>
          <a:custGeom>
            <a:avLst/>
            <a:gdLst/>
            <a:ahLst/>
            <a:cxnLst/>
            <a:rect r="r" b="b" t="t" l="l"/>
            <a:pathLst>
              <a:path h="1339064" w="1319586">
                <a:moveTo>
                  <a:pt x="0" y="0"/>
                </a:moveTo>
                <a:lnTo>
                  <a:pt x="1319586" y="0"/>
                </a:lnTo>
                <a:lnTo>
                  <a:pt x="1319586"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220398" y="9595802"/>
            <a:ext cx="1319586" cy="1339064"/>
          </a:xfrm>
          <a:custGeom>
            <a:avLst/>
            <a:gdLst/>
            <a:ahLst/>
            <a:cxnLst/>
            <a:rect r="r" b="b" t="t" l="l"/>
            <a:pathLst>
              <a:path h="1339064" w="1319586">
                <a:moveTo>
                  <a:pt x="0" y="0"/>
                </a:moveTo>
                <a:lnTo>
                  <a:pt x="1319587" y="0"/>
                </a:lnTo>
                <a:lnTo>
                  <a:pt x="1319587"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TextBox 22" id="22"/>
          <p:cNvSpPr txBox="true"/>
          <p:nvPr/>
        </p:nvSpPr>
        <p:spPr>
          <a:xfrm rot="0">
            <a:off x="4254993" y="4237990"/>
            <a:ext cx="9778015" cy="1906270"/>
          </a:xfrm>
          <a:prstGeom prst="rect">
            <a:avLst/>
          </a:prstGeom>
        </p:spPr>
        <p:txBody>
          <a:bodyPr anchor="t" rtlCol="false" tIns="0" lIns="0" bIns="0" rIns="0">
            <a:spAutoFit/>
          </a:bodyPr>
          <a:lstStyle/>
          <a:p>
            <a:pPr algn="ctr">
              <a:lnSpc>
                <a:spcPts val="7489"/>
              </a:lnSpc>
            </a:pPr>
            <a:r>
              <a:rPr lang="en-US" sz="6999" spc="174">
                <a:solidFill>
                  <a:srgbClr val="FFFFFF"/>
                </a:solidFill>
                <a:latin typeface="Lora Bold"/>
              </a:rPr>
              <a:t>Andie Maciel</a:t>
            </a:r>
          </a:p>
          <a:p>
            <a:pPr algn="ctr">
              <a:lnSpc>
                <a:spcPts val="7489"/>
              </a:lnSpc>
            </a:pPr>
            <a:r>
              <a:rPr lang="en-US" sz="6999" spc="174">
                <a:solidFill>
                  <a:srgbClr val="FFFFFF"/>
                </a:solidFill>
                <a:latin typeface="Lora Bold"/>
              </a:rPr>
              <a:t>Mariana Xavier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8C3A3"/>
        </a:solidFill>
      </p:bgPr>
    </p:bg>
    <p:spTree>
      <p:nvGrpSpPr>
        <p:cNvPr id="1" name=""/>
        <p:cNvGrpSpPr/>
        <p:nvPr/>
      </p:nvGrpSpPr>
      <p:grpSpPr>
        <a:xfrm>
          <a:off x="0" y="0"/>
          <a:ext cx="0" cy="0"/>
          <a:chOff x="0" y="0"/>
          <a:chExt cx="0" cy="0"/>
        </a:xfrm>
      </p:grpSpPr>
      <p:sp>
        <p:nvSpPr>
          <p:cNvPr name="Freeform 2" id="2"/>
          <p:cNvSpPr/>
          <p:nvPr/>
        </p:nvSpPr>
        <p:spPr>
          <a:xfrm flipH="false" flipV="false" rot="-4281620">
            <a:off x="-2003709" y="7307625"/>
            <a:ext cx="6064819" cy="2084781"/>
          </a:xfrm>
          <a:custGeom>
            <a:avLst/>
            <a:gdLst/>
            <a:ahLst/>
            <a:cxnLst/>
            <a:rect r="r" b="b" t="t" l="l"/>
            <a:pathLst>
              <a:path h="2084781" w="6064819">
                <a:moveTo>
                  <a:pt x="0" y="0"/>
                </a:moveTo>
                <a:lnTo>
                  <a:pt x="6064818" y="0"/>
                </a:lnTo>
                <a:lnTo>
                  <a:pt x="6064818" y="2084781"/>
                </a:lnTo>
                <a:lnTo>
                  <a:pt x="0" y="2084781"/>
                </a:lnTo>
                <a:lnTo>
                  <a:pt x="0" y="0"/>
                </a:lnTo>
                <a:close/>
              </a:path>
            </a:pathLst>
          </a:custGeom>
          <a:blipFill>
            <a:blip r:embed="rId2"/>
            <a:stretch>
              <a:fillRect l="0" t="0" r="0" b="0"/>
            </a:stretch>
          </a:blipFill>
        </p:spPr>
      </p:sp>
      <p:sp>
        <p:nvSpPr>
          <p:cNvPr name="Freeform 3" id="3"/>
          <p:cNvSpPr/>
          <p:nvPr/>
        </p:nvSpPr>
        <p:spPr>
          <a:xfrm flipH="false" flipV="false" rot="-5948830">
            <a:off x="14226891" y="7260666"/>
            <a:ext cx="6064819" cy="2084781"/>
          </a:xfrm>
          <a:custGeom>
            <a:avLst/>
            <a:gdLst/>
            <a:ahLst/>
            <a:cxnLst/>
            <a:rect r="r" b="b" t="t" l="l"/>
            <a:pathLst>
              <a:path h="2084781" w="6064819">
                <a:moveTo>
                  <a:pt x="0" y="0"/>
                </a:moveTo>
                <a:lnTo>
                  <a:pt x="6064818" y="0"/>
                </a:lnTo>
                <a:lnTo>
                  <a:pt x="6064818" y="2084782"/>
                </a:lnTo>
                <a:lnTo>
                  <a:pt x="0" y="2084782"/>
                </a:lnTo>
                <a:lnTo>
                  <a:pt x="0" y="0"/>
                </a:lnTo>
                <a:close/>
              </a:path>
            </a:pathLst>
          </a:custGeom>
          <a:blipFill>
            <a:blip r:embed="rId2"/>
            <a:stretch>
              <a:fillRect l="0" t="0" r="0" b="0"/>
            </a:stretch>
          </a:blipFill>
        </p:spPr>
      </p:sp>
      <p:sp>
        <p:nvSpPr>
          <p:cNvPr name="TextBox 4" id="4"/>
          <p:cNvSpPr txBox="true"/>
          <p:nvPr/>
        </p:nvSpPr>
        <p:spPr>
          <a:xfrm rot="0">
            <a:off x="4254993" y="3766503"/>
            <a:ext cx="9778015" cy="2849245"/>
          </a:xfrm>
          <a:prstGeom prst="rect">
            <a:avLst/>
          </a:prstGeom>
        </p:spPr>
        <p:txBody>
          <a:bodyPr anchor="t" rtlCol="false" tIns="0" lIns="0" bIns="0" rIns="0">
            <a:spAutoFit/>
          </a:bodyPr>
          <a:lstStyle/>
          <a:p>
            <a:pPr algn="ctr">
              <a:lnSpc>
                <a:spcPts val="7489"/>
              </a:lnSpc>
            </a:pPr>
            <a:r>
              <a:rPr lang="en-US" sz="6999" spc="174">
                <a:solidFill>
                  <a:srgbClr val="FFFFFF"/>
                </a:solidFill>
                <a:latin typeface="Lora Bold"/>
              </a:rPr>
              <a:t>"Não é preciso uma ocasião especial para se cobrir de flores."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8C3A3"/>
        </a:solidFill>
      </p:bgPr>
    </p:bg>
    <p:spTree>
      <p:nvGrpSpPr>
        <p:cNvPr id="1" name=""/>
        <p:cNvGrpSpPr/>
        <p:nvPr/>
      </p:nvGrpSpPr>
      <p:grpSpPr>
        <a:xfrm>
          <a:off x="0" y="0"/>
          <a:ext cx="0" cy="0"/>
          <a:chOff x="0" y="0"/>
          <a:chExt cx="0" cy="0"/>
        </a:xfrm>
      </p:grpSpPr>
      <p:sp>
        <p:nvSpPr>
          <p:cNvPr name="Freeform 2" id="2"/>
          <p:cNvSpPr/>
          <p:nvPr/>
        </p:nvSpPr>
        <p:spPr>
          <a:xfrm flipH="false" flipV="false" rot="0">
            <a:off x="-430012" y="-634451"/>
            <a:ext cx="1319586" cy="1339064"/>
          </a:xfrm>
          <a:custGeom>
            <a:avLst/>
            <a:gdLst/>
            <a:ahLst/>
            <a:cxnLst/>
            <a:rect r="r" b="b" t="t" l="l"/>
            <a:pathLst>
              <a:path h="1339064" w="1319586">
                <a:moveTo>
                  <a:pt x="0" y="0"/>
                </a:moveTo>
                <a:lnTo>
                  <a:pt x="1319587" y="0"/>
                </a:lnTo>
                <a:lnTo>
                  <a:pt x="1319587"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18014" y="35080"/>
            <a:ext cx="1319586" cy="1339064"/>
          </a:xfrm>
          <a:custGeom>
            <a:avLst/>
            <a:gdLst/>
            <a:ahLst/>
            <a:cxnLst/>
            <a:rect r="r" b="b" t="t" l="l"/>
            <a:pathLst>
              <a:path h="1339064" w="1319586">
                <a:moveTo>
                  <a:pt x="0" y="0"/>
                </a:moveTo>
                <a:lnTo>
                  <a:pt x="1319587" y="0"/>
                </a:lnTo>
                <a:lnTo>
                  <a:pt x="1319587"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1779" y="1050056"/>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37601" y="-289007"/>
            <a:ext cx="1319586" cy="1339064"/>
          </a:xfrm>
          <a:custGeom>
            <a:avLst/>
            <a:gdLst/>
            <a:ahLst/>
            <a:cxnLst/>
            <a:rect r="r" b="b" t="t" l="l"/>
            <a:pathLst>
              <a:path h="1339064" w="1319586">
                <a:moveTo>
                  <a:pt x="0" y="0"/>
                </a:moveTo>
                <a:lnTo>
                  <a:pt x="1319586" y="0"/>
                </a:lnTo>
                <a:lnTo>
                  <a:pt x="1319586"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21690" y="1050056"/>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052786" y="-807173"/>
            <a:ext cx="1319586" cy="1339064"/>
          </a:xfrm>
          <a:custGeom>
            <a:avLst/>
            <a:gdLst/>
            <a:ahLst/>
            <a:cxnLst/>
            <a:rect r="r" b="b" t="t" l="l"/>
            <a:pathLst>
              <a:path h="1339064" w="1319586">
                <a:moveTo>
                  <a:pt x="0" y="0"/>
                </a:moveTo>
                <a:lnTo>
                  <a:pt x="1319587" y="0"/>
                </a:lnTo>
                <a:lnTo>
                  <a:pt x="1319587"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900812" y="-137642"/>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241019" y="877334"/>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7220398" y="-461729"/>
            <a:ext cx="1319586" cy="1339064"/>
          </a:xfrm>
          <a:custGeom>
            <a:avLst/>
            <a:gdLst/>
            <a:ahLst/>
            <a:cxnLst/>
            <a:rect r="r" b="b" t="t" l="l"/>
            <a:pathLst>
              <a:path h="1339064" w="1319586">
                <a:moveTo>
                  <a:pt x="0" y="0"/>
                </a:moveTo>
                <a:lnTo>
                  <a:pt x="1319587" y="0"/>
                </a:lnTo>
                <a:lnTo>
                  <a:pt x="1319587"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6804488" y="877334"/>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430012" y="7738573"/>
            <a:ext cx="1319586" cy="1339064"/>
          </a:xfrm>
          <a:custGeom>
            <a:avLst/>
            <a:gdLst/>
            <a:ahLst/>
            <a:cxnLst/>
            <a:rect r="r" b="b" t="t" l="l"/>
            <a:pathLst>
              <a:path h="1339064" w="1319586">
                <a:moveTo>
                  <a:pt x="0" y="0"/>
                </a:moveTo>
                <a:lnTo>
                  <a:pt x="1319587" y="0"/>
                </a:lnTo>
                <a:lnTo>
                  <a:pt x="1319587"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18014" y="8408104"/>
            <a:ext cx="1319586" cy="1339064"/>
          </a:xfrm>
          <a:custGeom>
            <a:avLst/>
            <a:gdLst/>
            <a:ahLst/>
            <a:cxnLst/>
            <a:rect r="r" b="b" t="t" l="l"/>
            <a:pathLst>
              <a:path h="1339064" w="1319586">
                <a:moveTo>
                  <a:pt x="0" y="0"/>
                </a:moveTo>
                <a:lnTo>
                  <a:pt x="1319587" y="0"/>
                </a:lnTo>
                <a:lnTo>
                  <a:pt x="1319587"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241779" y="9423080"/>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737601" y="8084017"/>
            <a:ext cx="1319586" cy="1339064"/>
          </a:xfrm>
          <a:custGeom>
            <a:avLst/>
            <a:gdLst/>
            <a:ahLst/>
            <a:cxnLst/>
            <a:rect r="r" b="b" t="t" l="l"/>
            <a:pathLst>
              <a:path h="1339064" w="1319586">
                <a:moveTo>
                  <a:pt x="0" y="0"/>
                </a:moveTo>
                <a:lnTo>
                  <a:pt x="1319586" y="0"/>
                </a:lnTo>
                <a:lnTo>
                  <a:pt x="1319586"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321690" y="9423080"/>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5468697" y="7911295"/>
            <a:ext cx="1319586" cy="1339064"/>
          </a:xfrm>
          <a:custGeom>
            <a:avLst/>
            <a:gdLst/>
            <a:ahLst/>
            <a:cxnLst/>
            <a:rect r="r" b="b" t="t" l="l"/>
            <a:pathLst>
              <a:path h="1339064" w="1319586">
                <a:moveTo>
                  <a:pt x="0" y="0"/>
                </a:moveTo>
                <a:lnTo>
                  <a:pt x="1319586" y="0"/>
                </a:lnTo>
                <a:lnTo>
                  <a:pt x="1319586"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6316723" y="8580826"/>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5656930" y="9595802"/>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636309" y="8256739"/>
            <a:ext cx="1319586" cy="1339064"/>
          </a:xfrm>
          <a:custGeom>
            <a:avLst/>
            <a:gdLst/>
            <a:ahLst/>
            <a:cxnLst/>
            <a:rect r="r" b="b" t="t" l="l"/>
            <a:pathLst>
              <a:path h="1339064" w="1319586">
                <a:moveTo>
                  <a:pt x="0" y="0"/>
                </a:moveTo>
                <a:lnTo>
                  <a:pt x="1319586" y="0"/>
                </a:lnTo>
                <a:lnTo>
                  <a:pt x="1319586"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220398" y="9595802"/>
            <a:ext cx="1319586" cy="1339064"/>
          </a:xfrm>
          <a:custGeom>
            <a:avLst/>
            <a:gdLst/>
            <a:ahLst/>
            <a:cxnLst/>
            <a:rect r="r" b="b" t="t" l="l"/>
            <a:pathLst>
              <a:path h="1339064" w="1319586">
                <a:moveTo>
                  <a:pt x="0" y="0"/>
                </a:moveTo>
                <a:lnTo>
                  <a:pt x="1319587" y="0"/>
                </a:lnTo>
                <a:lnTo>
                  <a:pt x="1319587"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1245107">
            <a:off x="2332358" y="3773012"/>
            <a:ext cx="3321040" cy="3965255"/>
          </a:xfrm>
          <a:custGeom>
            <a:avLst/>
            <a:gdLst/>
            <a:ahLst/>
            <a:cxnLst/>
            <a:rect r="r" b="b" t="t" l="l"/>
            <a:pathLst>
              <a:path h="3965255" w="3321040">
                <a:moveTo>
                  <a:pt x="0" y="0"/>
                </a:moveTo>
                <a:lnTo>
                  <a:pt x="3321040" y="0"/>
                </a:lnTo>
                <a:lnTo>
                  <a:pt x="3321040" y="3965254"/>
                </a:lnTo>
                <a:lnTo>
                  <a:pt x="0" y="39652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0">
            <a:off x="4522856" y="3608632"/>
            <a:ext cx="3863575" cy="4799472"/>
          </a:xfrm>
          <a:custGeom>
            <a:avLst/>
            <a:gdLst/>
            <a:ahLst/>
            <a:cxnLst/>
            <a:rect r="r" b="b" t="t" l="l"/>
            <a:pathLst>
              <a:path h="4799472" w="3863575">
                <a:moveTo>
                  <a:pt x="0" y="0"/>
                </a:moveTo>
                <a:lnTo>
                  <a:pt x="3863575" y="0"/>
                </a:lnTo>
                <a:lnTo>
                  <a:pt x="3863575" y="4799472"/>
                </a:lnTo>
                <a:lnTo>
                  <a:pt x="0" y="4799472"/>
                </a:lnTo>
                <a:lnTo>
                  <a:pt x="0" y="0"/>
                </a:lnTo>
                <a:close/>
              </a:path>
            </a:pathLst>
          </a:custGeom>
          <a:blipFill>
            <a:blip r:embed="rId6"/>
            <a:stretch>
              <a:fillRect l="0" t="0" r="0" b="0"/>
            </a:stretch>
          </a:blipFill>
        </p:spPr>
      </p:sp>
      <p:sp>
        <p:nvSpPr>
          <p:cNvPr name="Freeform 24" id="24"/>
          <p:cNvSpPr/>
          <p:nvPr/>
        </p:nvSpPr>
        <p:spPr>
          <a:xfrm flipH="false" flipV="false" rot="0">
            <a:off x="11644911" y="3974335"/>
            <a:ext cx="3407875" cy="3365277"/>
          </a:xfrm>
          <a:custGeom>
            <a:avLst/>
            <a:gdLst/>
            <a:ahLst/>
            <a:cxnLst/>
            <a:rect r="r" b="b" t="t" l="l"/>
            <a:pathLst>
              <a:path h="3365277" w="3407875">
                <a:moveTo>
                  <a:pt x="0" y="0"/>
                </a:moveTo>
                <a:lnTo>
                  <a:pt x="3407875" y="0"/>
                </a:lnTo>
                <a:lnTo>
                  <a:pt x="3407875" y="3365277"/>
                </a:lnTo>
                <a:lnTo>
                  <a:pt x="0" y="3365277"/>
                </a:lnTo>
                <a:lnTo>
                  <a:pt x="0" y="0"/>
                </a:lnTo>
                <a:close/>
              </a:path>
            </a:pathLst>
          </a:custGeom>
          <a:blipFill>
            <a:blip r:embed="rId7"/>
            <a:stretch>
              <a:fillRect l="0" t="0" r="0" b="0"/>
            </a:stretch>
          </a:blipFill>
        </p:spPr>
      </p:sp>
      <p:sp>
        <p:nvSpPr>
          <p:cNvPr name="Freeform 25" id="25"/>
          <p:cNvSpPr/>
          <p:nvPr/>
        </p:nvSpPr>
        <p:spPr>
          <a:xfrm flipH="false" flipV="false" rot="0">
            <a:off x="9279272" y="4047433"/>
            <a:ext cx="3764640" cy="3416411"/>
          </a:xfrm>
          <a:custGeom>
            <a:avLst/>
            <a:gdLst/>
            <a:ahLst/>
            <a:cxnLst/>
            <a:rect r="r" b="b" t="t" l="l"/>
            <a:pathLst>
              <a:path h="3416411" w="3764640">
                <a:moveTo>
                  <a:pt x="0" y="0"/>
                </a:moveTo>
                <a:lnTo>
                  <a:pt x="3764640" y="0"/>
                </a:lnTo>
                <a:lnTo>
                  <a:pt x="3764640" y="3416411"/>
                </a:lnTo>
                <a:lnTo>
                  <a:pt x="0" y="3416411"/>
                </a:lnTo>
                <a:lnTo>
                  <a:pt x="0" y="0"/>
                </a:lnTo>
                <a:close/>
              </a:path>
            </a:pathLst>
          </a:custGeom>
          <a:blipFill>
            <a:blip r:embed="rId8"/>
            <a:stretch>
              <a:fillRect l="0" t="0" r="0" b="0"/>
            </a:stretch>
          </a:blipFill>
        </p:spPr>
      </p:sp>
      <p:sp>
        <p:nvSpPr>
          <p:cNvPr name="Freeform 26" id="26"/>
          <p:cNvSpPr/>
          <p:nvPr/>
        </p:nvSpPr>
        <p:spPr>
          <a:xfrm flipH="false" flipV="false" rot="0">
            <a:off x="7339593" y="4194473"/>
            <a:ext cx="3214756" cy="3122331"/>
          </a:xfrm>
          <a:custGeom>
            <a:avLst/>
            <a:gdLst/>
            <a:ahLst/>
            <a:cxnLst/>
            <a:rect r="r" b="b" t="t" l="l"/>
            <a:pathLst>
              <a:path h="3122331" w="3214756">
                <a:moveTo>
                  <a:pt x="0" y="0"/>
                </a:moveTo>
                <a:lnTo>
                  <a:pt x="3214756" y="0"/>
                </a:lnTo>
                <a:lnTo>
                  <a:pt x="3214756" y="3122332"/>
                </a:lnTo>
                <a:lnTo>
                  <a:pt x="0" y="3122332"/>
                </a:lnTo>
                <a:lnTo>
                  <a:pt x="0" y="0"/>
                </a:lnTo>
                <a:close/>
              </a:path>
            </a:pathLst>
          </a:custGeom>
          <a:blipFill>
            <a:blip r:embed="rId9"/>
            <a:stretch>
              <a:fillRect l="0" t="0" r="0" b="0"/>
            </a:stretch>
          </a:blipFill>
        </p:spPr>
      </p:sp>
      <p:sp>
        <p:nvSpPr>
          <p:cNvPr name="TextBox 27" id="27"/>
          <p:cNvSpPr txBox="true"/>
          <p:nvPr/>
        </p:nvSpPr>
        <p:spPr>
          <a:xfrm rot="0">
            <a:off x="4052140" y="627140"/>
            <a:ext cx="9778015" cy="2849245"/>
          </a:xfrm>
          <a:prstGeom prst="rect">
            <a:avLst/>
          </a:prstGeom>
        </p:spPr>
        <p:txBody>
          <a:bodyPr anchor="t" rtlCol="false" tIns="0" lIns="0" bIns="0" rIns="0">
            <a:spAutoFit/>
          </a:bodyPr>
          <a:lstStyle/>
          <a:p>
            <a:pPr algn="ctr">
              <a:lnSpc>
                <a:spcPts val="7489"/>
              </a:lnSpc>
            </a:pPr>
            <a:r>
              <a:rPr lang="en-US" sz="6999" spc="174">
                <a:solidFill>
                  <a:srgbClr val="FFFFFF"/>
                </a:solidFill>
                <a:latin typeface="Lora Bold"/>
              </a:rPr>
              <a:t>Para agradar vários gostos, temos ótimas opções...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8C3A3"/>
        </a:solidFill>
      </p:bgPr>
    </p:bg>
    <p:spTree>
      <p:nvGrpSpPr>
        <p:cNvPr id="1" name=""/>
        <p:cNvGrpSpPr/>
        <p:nvPr/>
      </p:nvGrpSpPr>
      <p:grpSpPr>
        <a:xfrm>
          <a:off x="0" y="0"/>
          <a:ext cx="0" cy="0"/>
          <a:chOff x="0" y="0"/>
          <a:chExt cx="0" cy="0"/>
        </a:xfrm>
      </p:grpSpPr>
      <p:sp>
        <p:nvSpPr>
          <p:cNvPr name="Freeform 2" id="2"/>
          <p:cNvSpPr/>
          <p:nvPr/>
        </p:nvSpPr>
        <p:spPr>
          <a:xfrm flipH="false" flipV="false" rot="0">
            <a:off x="-430012" y="-634451"/>
            <a:ext cx="1319586" cy="1339064"/>
          </a:xfrm>
          <a:custGeom>
            <a:avLst/>
            <a:gdLst/>
            <a:ahLst/>
            <a:cxnLst/>
            <a:rect r="r" b="b" t="t" l="l"/>
            <a:pathLst>
              <a:path h="1339064" w="1319586">
                <a:moveTo>
                  <a:pt x="0" y="0"/>
                </a:moveTo>
                <a:lnTo>
                  <a:pt x="1319587" y="0"/>
                </a:lnTo>
                <a:lnTo>
                  <a:pt x="1319587"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18014" y="35080"/>
            <a:ext cx="1319586" cy="1339064"/>
          </a:xfrm>
          <a:custGeom>
            <a:avLst/>
            <a:gdLst/>
            <a:ahLst/>
            <a:cxnLst/>
            <a:rect r="r" b="b" t="t" l="l"/>
            <a:pathLst>
              <a:path h="1339064" w="1319586">
                <a:moveTo>
                  <a:pt x="0" y="0"/>
                </a:moveTo>
                <a:lnTo>
                  <a:pt x="1319587" y="0"/>
                </a:lnTo>
                <a:lnTo>
                  <a:pt x="1319587"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1779" y="1050056"/>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37601" y="-289007"/>
            <a:ext cx="1319586" cy="1339064"/>
          </a:xfrm>
          <a:custGeom>
            <a:avLst/>
            <a:gdLst/>
            <a:ahLst/>
            <a:cxnLst/>
            <a:rect r="r" b="b" t="t" l="l"/>
            <a:pathLst>
              <a:path h="1339064" w="1319586">
                <a:moveTo>
                  <a:pt x="0" y="0"/>
                </a:moveTo>
                <a:lnTo>
                  <a:pt x="1319586" y="0"/>
                </a:lnTo>
                <a:lnTo>
                  <a:pt x="1319586"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21690" y="1050056"/>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052786" y="-807173"/>
            <a:ext cx="1319586" cy="1339064"/>
          </a:xfrm>
          <a:custGeom>
            <a:avLst/>
            <a:gdLst/>
            <a:ahLst/>
            <a:cxnLst/>
            <a:rect r="r" b="b" t="t" l="l"/>
            <a:pathLst>
              <a:path h="1339064" w="1319586">
                <a:moveTo>
                  <a:pt x="0" y="0"/>
                </a:moveTo>
                <a:lnTo>
                  <a:pt x="1319587" y="0"/>
                </a:lnTo>
                <a:lnTo>
                  <a:pt x="1319587"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900812" y="-137642"/>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241019" y="877334"/>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7220398" y="-461729"/>
            <a:ext cx="1319586" cy="1339064"/>
          </a:xfrm>
          <a:custGeom>
            <a:avLst/>
            <a:gdLst/>
            <a:ahLst/>
            <a:cxnLst/>
            <a:rect r="r" b="b" t="t" l="l"/>
            <a:pathLst>
              <a:path h="1339064" w="1319586">
                <a:moveTo>
                  <a:pt x="0" y="0"/>
                </a:moveTo>
                <a:lnTo>
                  <a:pt x="1319587" y="0"/>
                </a:lnTo>
                <a:lnTo>
                  <a:pt x="1319587"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6804488" y="877334"/>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430012" y="7738573"/>
            <a:ext cx="1319586" cy="1339064"/>
          </a:xfrm>
          <a:custGeom>
            <a:avLst/>
            <a:gdLst/>
            <a:ahLst/>
            <a:cxnLst/>
            <a:rect r="r" b="b" t="t" l="l"/>
            <a:pathLst>
              <a:path h="1339064" w="1319586">
                <a:moveTo>
                  <a:pt x="0" y="0"/>
                </a:moveTo>
                <a:lnTo>
                  <a:pt x="1319587" y="0"/>
                </a:lnTo>
                <a:lnTo>
                  <a:pt x="1319587"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18014" y="8408104"/>
            <a:ext cx="1319586" cy="1339064"/>
          </a:xfrm>
          <a:custGeom>
            <a:avLst/>
            <a:gdLst/>
            <a:ahLst/>
            <a:cxnLst/>
            <a:rect r="r" b="b" t="t" l="l"/>
            <a:pathLst>
              <a:path h="1339064" w="1319586">
                <a:moveTo>
                  <a:pt x="0" y="0"/>
                </a:moveTo>
                <a:lnTo>
                  <a:pt x="1319587" y="0"/>
                </a:lnTo>
                <a:lnTo>
                  <a:pt x="1319587"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241779" y="9423080"/>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737601" y="8084017"/>
            <a:ext cx="1319586" cy="1339064"/>
          </a:xfrm>
          <a:custGeom>
            <a:avLst/>
            <a:gdLst/>
            <a:ahLst/>
            <a:cxnLst/>
            <a:rect r="r" b="b" t="t" l="l"/>
            <a:pathLst>
              <a:path h="1339064" w="1319586">
                <a:moveTo>
                  <a:pt x="0" y="0"/>
                </a:moveTo>
                <a:lnTo>
                  <a:pt x="1319586" y="0"/>
                </a:lnTo>
                <a:lnTo>
                  <a:pt x="1319586"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321690" y="9423080"/>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5468697" y="7911295"/>
            <a:ext cx="1319586" cy="1339064"/>
          </a:xfrm>
          <a:custGeom>
            <a:avLst/>
            <a:gdLst/>
            <a:ahLst/>
            <a:cxnLst/>
            <a:rect r="r" b="b" t="t" l="l"/>
            <a:pathLst>
              <a:path h="1339064" w="1319586">
                <a:moveTo>
                  <a:pt x="0" y="0"/>
                </a:moveTo>
                <a:lnTo>
                  <a:pt x="1319586" y="0"/>
                </a:lnTo>
                <a:lnTo>
                  <a:pt x="1319586"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6316723" y="8580826"/>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5656930" y="9595802"/>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636309" y="8256739"/>
            <a:ext cx="1319586" cy="1339064"/>
          </a:xfrm>
          <a:custGeom>
            <a:avLst/>
            <a:gdLst/>
            <a:ahLst/>
            <a:cxnLst/>
            <a:rect r="r" b="b" t="t" l="l"/>
            <a:pathLst>
              <a:path h="1339064" w="1319586">
                <a:moveTo>
                  <a:pt x="0" y="0"/>
                </a:moveTo>
                <a:lnTo>
                  <a:pt x="1319586" y="0"/>
                </a:lnTo>
                <a:lnTo>
                  <a:pt x="1319586"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220398" y="9595802"/>
            <a:ext cx="1319586" cy="1339064"/>
          </a:xfrm>
          <a:custGeom>
            <a:avLst/>
            <a:gdLst/>
            <a:ahLst/>
            <a:cxnLst/>
            <a:rect r="r" b="b" t="t" l="l"/>
            <a:pathLst>
              <a:path h="1339064" w="1319586">
                <a:moveTo>
                  <a:pt x="0" y="0"/>
                </a:moveTo>
                <a:lnTo>
                  <a:pt x="1319587" y="0"/>
                </a:lnTo>
                <a:lnTo>
                  <a:pt x="1319587"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TextBox 22" id="22"/>
          <p:cNvSpPr txBox="true"/>
          <p:nvPr/>
        </p:nvSpPr>
        <p:spPr>
          <a:xfrm rot="0">
            <a:off x="232256" y="2970145"/>
            <a:ext cx="17823487" cy="4073525"/>
          </a:xfrm>
          <a:prstGeom prst="rect">
            <a:avLst/>
          </a:prstGeom>
        </p:spPr>
        <p:txBody>
          <a:bodyPr anchor="t" rtlCol="false" tIns="0" lIns="0" bIns="0" rIns="0">
            <a:spAutoFit/>
          </a:bodyPr>
          <a:lstStyle/>
          <a:p>
            <a:pPr algn="ctr">
              <a:lnSpc>
                <a:spcPts val="5350"/>
              </a:lnSpc>
            </a:pPr>
            <a:r>
              <a:rPr lang="en-US" sz="5000" spc="125">
                <a:solidFill>
                  <a:srgbClr val="FFFFFF"/>
                </a:solidFill>
                <a:latin typeface="Lora Bold"/>
              </a:rPr>
              <a:t>A empresa Flowers Garden of love, é uma empresa do tipo floricultura, possui produtos de ótimas qualidades e ótimos preços.</a:t>
            </a:r>
          </a:p>
          <a:p>
            <a:pPr algn="ctr">
              <a:lnSpc>
                <a:spcPts val="5350"/>
              </a:lnSpc>
            </a:pPr>
            <a:r>
              <a:rPr lang="en-US" sz="5000" spc="125">
                <a:solidFill>
                  <a:srgbClr val="FFFFFF"/>
                </a:solidFill>
                <a:latin typeface="Lora Bold"/>
              </a:rPr>
              <a:t>Sempre pensando no bem do meio ambiente, com empresas parceiras voltadas aos cuidados e cultivos das flores até o consumidor final.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8C3A3"/>
        </a:solidFill>
      </p:bgPr>
    </p:bg>
    <p:spTree>
      <p:nvGrpSpPr>
        <p:cNvPr id="1" name=""/>
        <p:cNvGrpSpPr/>
        <p:nvPr/>
      </p:nvGrpSpPr>
      <p:grpSpPr>
        <a:xfrm>
          <a:off x="0" y="0"/>
          <a:ext cx="0" cy="0"/>
          <a:chOff x="0" y="0"/>
          <a:chExt cx="0" cy="0"/>
        </a:xfrm>
      </p:grpSpPr>
      <p:sp>
        <p:nvSpPr>
          <p:cNvPr name="Freeform 2" id="2"/>
          <p:cNvSpPr/>
          <p:nvPr/>
        </p:nvSpPr>
        <p:spPr>
          <a:xfrm flipH="false" flipV="false" rot="0">
            <a:off x="-430012" y="-634451"/>
            <a:ext cx="1319586" cy="1339064"/>
          </a:xfrm>
          <a:custGeom>
            <a:avLst/>
            <a:gdLst/>
            <a:ahLst/>
            <a:cxnLst/>
            <a:rect r="r" b="b" t="t" l="l"/>
            <a:pathLst>
              <a:path h="1339064" w="1319586">
                <a:moveTo>
                  <a:pt x="0" y="0"/>
                </a:moveTo>
                <a:lnTo>
                  <a:pt x="1319587" y="0"/>
                </a:lnTo>
                <a:lnTo>
                  <a:pt x="1319587"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18014" y="35080"/>
            <a:ext cx="1319586" cy="1339064"/>
          </a:xfrm>
          <a:custGeom>
            <a:avLst/>
            <a:gdLst/>
            <a:ahLst/>
            <a:cxnLst/>
            <a:rect r="r" b="b" t="t" l="l"/>
            <a:pathLst>
              <a:path h="1339064" w="1319586">
                <a:moveTo>
                  <a:pt x="0" y="0"/>
                </a:moveTo>
                <a:lnTo>
                  <a:pt x="1319587" y="0"/>
                </a:lnTo>
                <a:lnTo>
                  <a:pt x="1319587"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1779" y="1050056"/>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37601" y="-289007"/>
            <a:ext cx="1319586" cy="1339064"/>
          </a:xfrm>
          <a:custGeom>
            <a:avLst/>
            <a:gdLst/>
            <a:ahLst/>
            <a:cxnLst/>
            <a:rect r="r" b="b" t="t" l="l"/>
            <a:pathLst>
              <a:path h="1339064" w="1319586">
                <a:moveTo>
                  <a:pt x="0" y="0"/>
                </a:moveTo>
                <a:lnTo>
                  <a:pt x="1319586" y="0"/>
                </a:lnTo>
                <a:lnTo>
                  <a:pt x="1319586"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21690" y="1050056"/>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052786" y="-807173"/>
            <a:ext cx="1319586" cy="1339064"/>
          </a:xfrm>
          <a:custGeom>
            <a:avLst/>
            <a:gdLst/>
            <a:ahLst/>
            <a:cxnLst/>
            <a:rect r="r" b="b" t="t" l="l"/>
            <a:pathLst>
              <a:path h="1339064" w="1319586">
                <a:moveTo>
                  <a:pt x="0" y="0"/>
                </a:moveTo>
                <a:lnTo>
                  <a:pt x="1319587" y="0"/>
                </a:lnTo>
                <a:lnTo>
                  <a:pt x="1319587"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900812" y="-137642"/>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241019" y="877334"/>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7220398" y="-461729"/>
            <a:ext cx="1319586" cy="1339064"/>
          </a:xfrm>
          <a:custGeom>
            <a:avLst/>
            <a:gdLst/>
            <a:ahLst/>
            <a:cxnLst/>
            <a:rect r="r" b="b" t="t" l="l"/>
            <a:pathLst>
              <a:path h="1339064" w="1319586">
                <a:moveTo>
                  <a:pt x="0" y="0"/>
                </a:moveTo>
                <a:lnTo>
                  <a:pt x="1319587" y="0"/>
                </a:lnTo>
                <a:lnTo>
                  <a:pt x="1319587"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6804488" y="877334"/>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430012" y="7738573"/>
            <a:ext cx="1319586" cy="1339064"/>
          </a:xfrm>
          <a:custGeom>
            <a:avLst/>
            <a:gdLst/>
            <a:ahLst/>
            <a:cxnLst/>
            <a:rect r="r" b="b" t="t" l="l"/>
            <a:pathLst>
              <a:path h="1339064" w="1319586">
                <a:moveTo>
                  <a:pt x="0" y="0"/>
                </a:moveTo>
                <a:lnTo>
                  <a:pt x="1319587" y="0"/>
                </a:lnTo>
                <a:lnTo>
                  <a:pt x="1319587"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18014" y="8408104"/>
            <a:ext cx="1319586" cy="1339064"/>
          </a:xfrm>
          <a:custGeom>
            <a:avLst/>
            <a:gdLst/>
            <a:ahLst/>
            <a:cxnLst/>
            <a:rect r="r" b="b" t="t" l="l"/>
            <a:pathLst>
              <a:path h="1339064" w="1319586">
                <a:moveTo>
                  <a:pt x="0" y="0"/>
                </a:moveTo>
                <a:lnTo>
                  <a:pt x="1319587" y="0"/>
                </a:lnTo>
                <a:lnTo>
                  <a:pt x="1319587"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241779" y="9423080"/>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737601" y="8084017"/>
            <a:ext cx="1319586" cy="1339064"/>
          </a:xfrm>
          <a:custGeom>
            <a:avLst/>
            <a:gdLst/>
            <a:ahLst/>
            <a:cxnLst/>
            <a:rect r="r" b="b" t="t" l="l"/>
            <a:pathLst>
              <a:path h="1339064" w="1319586">
                <a:moveTo>
                  <a:pt x="0" y="0"/>
                </a:moveTo>
                <a:lnTo>
                  <a:pt x="1319586" y="0"/>
                </a:lnTo>
                <a:lnTo>
                  <a:pt x="1319586"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321690" y="9423080"/>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5468697" y="7911295"/>
            <a:ext cx="1319586" cy="1339064"/>
          </a:xfrm>
          <a:custGeom>
            <a:avLst/>
            <a:gdLst/>
            <a:ahLst/>
            <a:cxnLst/>
            <a:rect r="r" b="b" t="t" l="l"/>
            <a:pathLst>
              <a:path h="1339064" w="1319586">
                <a:moveTo>
                  <a:pt x="0" y="0"/>
                </a:moveTo>
                <a:lnTo>
                  <a:pt x="1319586" y="0"/>
                </a:lnTo>
                <a:lnTo>
                  <a:pt x="1319586"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6316723" y="8580826"/>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5656930" y="9595802"/>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636309" y="8256739"/>
            <a:ext cx="1319586" cy="1339064"/>
          </a:xfrm>
          <a:custGeom>
            <a:avLst/>
            <a:gdLst/>
            <a:ahLst/>
            <a:cxnLst/>
            <a:rect r="r" b="b" t="t" l="l"/>
            <a:pathLst>
              <a:path h="1339064" w="1319586">
                <a:moveTo>
                  <a:pt x="0" y="0"/>
                </a:moveTo>
                <a:lnTo>
                  <a:pt x="1319586" y="0"/>
                </a:lnTo>
                <a:lnTo>
                  <a:pt x="1319586"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220398" y="9595802"/>
            <a:ext cx="1319586" cy="1339064"/>
          </a:xfrm>
          <a:custGeom>
            <a:avLst/>
            <a:gdLst/>
            <a:ahLst/>
            <a:cxnLst/>
            <a:rect r="r" b="b" t="t" l="l"/>
            <a:pathLst>
              <a:path h="1339064" w="1319586">
                <a:moveTo>
                  <a:pt x="0" y="0"/>
                </a:moveTo>
                <a:lnTo>
                  <a:pt x="1319587" y="0"/>
                </a:lnTo>
                <a:lnTo>
                  <a:pt x="1319587"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TextBox 22" id="22"/>
          <p:cNvSpPr txBox="true"/>
          <p:nvPr/>
        </p:nvSpPr>
        <p:spPr>
          <a:xfrm rot="0">
            <a:off x="300587" y="4403153"/>
            <a:ext cx="17579605" cy="1368425"/>
          </a:xfrm>
          <a:prstGeom prst="rect">
            <a:avLst/>
          </a:prstGeom>
        </p:spPr>
        <p:txBody>
          <a:bodyPr anchor="t" rtlCol="false" tIns="0" lIns="0" bIns="0" rIns="0">
            <a:spAutoFit/>
          </a:bodyPr>
          <a:lstStyle/>
          <a:p>
            <a:pPr algn="ctr">
              <a:lnSpc>
                <a:spcPts val="5349"/>
              </a:lnSpc>
            </a:pPr>
            <a:r>
              <a:rPr lang="en-US" sz="4999" spc="124">
                <a:solidFill>
                  <a:srgbClr val="FFFFFF"/>
                </a:solidFill>
                <a:latin typeface="Lora Bold"/>
              </a:rPr>
              <a:t>A aplicação é para pequenos empreendedores, como quiosques de flores em bairros , feiras e cemitérios.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8C3A3"/>
        </a:solidFill>
      </p:bgPr>
    </p:bg>
    <p:spTree>
      <p:nvGrpSpPr>
        <p:cNvPr id="1" name=""/>
        <p:cNvGrpSpPr/>
        <p:nvPr/>
      </p:nvGrpSpPr>
      <p:grpSpPr>
        <a:xfrm>
          <a:off x="0" y="0"/>
          <a:ext cx="0" cy="0"/>
          <a:chOff x="0" y="0"/>
          <a:chExt cx="0" cy="0"/>
        </a:xfrm>
      </p:grpSpPr>
      <p:sp>
        <p:nvSpPr>
          <p:cNvPr name="Freeform 2" id="2"/>
          <p:cNvSpPr/>
          <p:nvPr/>
        </p:nvSpPr>
        <p:spPr>
          <a:xfrm flipH="false" flipV="false" rot="0">
            <a:off x="-430012" y="-634451"/>
            <a:ext cx="1319586" cy="1339064"/>
          </a:xfrm>
          <a:custGeom>
            <a:avLst/>
            <a:gdLst/>
            <a:ahLst/>
            <a:cxnLst/>
            <a:rect r="r" b="b" t="t" l="l"/>
            <a:pathLst>
              <a:path h="1339064" w="1319586">
                <a:moveTo>
                  <a:pt x="0" y="0"/>
                </a:moveTo>
                <a:lnTo>
                  <a:pt x="1319587" y="0"/>
                </a:lnTo>
                <a:lnTo>
                  <a:pt x="1319587"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18014" y="35080"/>
            <a:ext cx="1319586" cy="1339064"/>
          </a:xfrm>
          <a:custGeom>
            <a:avLst/>
            <a:gdLst/>
            <a:ahLst/>
            <a:cxnLst/>
            <a:rect r="r" b="b" t="t" l="l"/>
            <a:pathLst>
              <a:path h="1339064" w="1319586">
                <a:moveTo>
                  <a:pt x="0" y="0"/>
                </a:moveTo>
                <a:lnTo>
                  <a:pt x="1319587" y="0"/>
                </a:lnTo>
                <a:lnTo>
                  <a:pt x="1319587"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1779" y="1050056"/>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37601" y="-289007"/>
            <a:ext cx="1319586" cy="1339064"/>
          </a:xfrm>
          <a:custGeom>
            <a:avLst/>
            <a:gdLst/>
            <a:ahLst/>
            <a:cxnLst/>
            <a:rect r="r" b="b" t="t" l="l"/>
            <a:pathLst>
              <a:path h="1339064" w="1319586">
                <a:moveTo>
                  <a:pt x="0" y="0"/>
                </a:moveTo>
                <a:lnTo>
                  <a:pt x="1319586" y="0"/>
                </a:lnTo>
                <a:lnTo>
                  <a:pt x="1319586"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21690" y="1050056"/>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052786" y="-807173"/>
            <a:ext cx="1319586" cy="1339064"/>
          </a:xfrm>
          <a:custGeom>
            <a:avLst/>
            <a:gdLst/>
            <a:ahLst/>
            <a:cxnLst/>
            <a:rect r="r" b="b" t="t" l="l"/>
            <a:pathLst>
              <a:path h="1339064" w="1319586">
                <a:moveTo>
                  <a:pt x="0" y="0"/>
                </a:moveTo>
                <a:lnTo>
                  <a:pt x="1319587" y="0"/>
                </a:lnTo>
                <a:lnTo>
                  <a:pt x="1319587"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900812" y="-137642"/>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241019" y="877334"/>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7220398" y="-461729"/>
            <a:ext cx="1319586" cy="1339064"/>
          </a:xfrm>
          <a:custGeom>
            <a:avLst/>
            <a:gdLst/>
            <a:ahLst/>
            <a:cxnLst/>
            <a:rect r="r" b="b" t="t" l="l"/>
            <a:pathLst>
              <a:path h="1339064" w="1319586">
                <a:moveTo>
                  <a:pt x="0" y="0"/>
                </a:moveTo>
                <a:lnTo>
                  <a:pt x="1319587" y="0"/>
                </a:lnTo>
                <a:lnTo>
                  <a:pt x="1319587"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6804488" y="877334"/>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430012" y="7738573"/>
            <a:ext cx="1319586" cy="1339064"/>
          </a:xfrm>
          <a:custGeom>
            <a:avLst/>
            <a:gdLst/>
            <a:ahLst/>
            <a:cxnLst/>
            <a:rect r="r" b="b" t="t" l="l"/>
            <a:pathLst>
              <a:path h="1339064" w="1319586">
                <a:moveTo>
                  <a:pt x="0" y="0"/>
                </a:moveTo>
                <a:lnTo>
                  <a:pt x="1319587" y="0"/>
                </a:lnTo>
                <a:lnTo>
                  <a:pt x="1319587"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18014" y="8408104"/>
            <a:ext cx="1319586" cy="1339064"/>
          </a:xfrm>
          <a:custGeom>
            <a:avLst/>
            <a:gdLst/>
            <a:ahLst/>
            <a:cxnLst/>
            <a:rect r="r" b="b" t="t" l="l"/>
            <a:pathLst>
              <a:path h="1339064" w="1319586">
                <a:moveTo>
                  <a:pt x="0" y="0"/>
                </a:moveTo>
                <a:lnTo>
                  <a:pt x="1319587" y="0"/>
                </a:lnTo>
                <a:lnTo>
                  <a:pt x="1319587"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241779" y="9423080"/>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737601" y="8084017"/>
            <a:ext cx="1319586" cy="1339064"/>
          </a:xfrm>
          <a:custGeom>
            <a:avLst/>
            <a:gdLst/>
            <a:ahLst/>
            <a:cxnLst/>
            <a:rect r="r" b="b" t="t" l="l"/>
            <a:pathLst>
              <a:path h="1339064" w="1319586">
                <a:moveTo>
                  <a:pt x="0" y="0"/>
                </a:moveTo>
                <a:lnTo>
                  <a:pt x="1319586" y="0"/>
                </a:lnTo>
                <a:lnTo>
                  <a:pt x="1319586"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321690" y="9423080"/>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5468697" y="7911295"/>
            <a:ext cx="1319586" cy="1339064"/>
          </a:xfrm>
          <a:custGeom>
            <a:avLst/>
            <a:gdLst/>
            <a:ahLst/>
            <a:cxnLst/>
            <a:rect r="r" b="b" t="t" l="l"/>
            <a:pathLst>
              <a:path h="1339064" w="1319586">
                <a:moveTo>
                  <a:pt x="0" y="0"/>
                </a:moveTo>
                <a:lnTo>
                  <a:pt x="1319586" y="0"/>
                </a:lnTo>
                <a:lnTo>
                  <a:pt x="1319586"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6316723" y="8580826"/>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5656930" y="9595802"/>
            <a:ext cx="1319586" cy="1339064"/>
          </a:xfrm>
          <a:custGeom>
            <a:avLst/>
            <a:gdLst/>
            <a:ahLst/>
            <a:cxnLst/>
            <a:rect r="r" b="b" t="t" l="l"/>
            <a:pathLst>
              <a:path h="1339064" w="1319586">
                <a:moveTo>
                  <a:pt x="0" y="0"/>
                </a:moveTo>
                <a:lnTo>
                  <a:pt x="1319586" y="0"/>
                </a:lnTo>
                <a:lnTo>
                  <a:pt x="1319586"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636309" y="8256739"/>
            <a:ext cx="1319586" cy="1339064"/>
          </a:xfrm>
          <a:custGeom>
            <a:avLst/>
            <a:gdLst/>
            <a:ahLst/>
            <a:cxnLst/>
            <a:rect r="r" b="b" t="t" l="l"/>
            <a:pathLst>
              <a:path h="1339064" w="1319586">
                <a:moveTo>
                  <a:pt x="0" y="0"/>
                </a:moveTo>
                <a:lnTo>
                  <a:pt x="1319586" y="0"/>
                </a:lnTo>
                <a:lnTo>
                  <a:pt x="1319586" y="1339063"/>
                </a:lnTo>
                <a:lnTo>
                  <a:pt x="0" y="13390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220398" y="9595802"/>
            <a:ext cx="1319586" cy="1339064"/>
          </a:xfrm>
          <a:custGeom>
            <a:avLst/>
            <a:gdLst/>
            <a:ahLst/>
            <a:cxnLst/>
            <a:rect r="r" b="b" t="t" l="l"/>
            <a:pathLst>
              <a:path h="1339064" w="1319586">
                <a:moveTo>
                  <a:pt x="0" y="0"/>
                </a:moveTo>
                <a:lnTo>
                  <a:pt x="1319587" y="0"/>
                </a:lnTo>
                <a:lnTo>
                  <a:pt x="1319587" y="1339064"/>
                </a:lnTo>
                <a:lnTo>
                  <a:pt x="0" y="13390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TextBox 22" id="22"/>
          <p:cNvSpPr txBox="true"/>
          <p:nvPr/>
        </p:nvSpPr>
        <p:spPr>
          <a:xfrm rot="0">
            <a:off x="354198" y="3060421"/>
            <a:ext cx="17579605" cy="4073525"/>
          </a:xfrm>
          <a:prstGeom prst="rect">
            <a:avLst/>
          </a:prstGeom>
        </p:spPr>
        <p:txBody>
          <a:bodyPr anchor="t" rtlCol="false" tIns="0" lIns="0" bIns="0" rIns="0">
            <a:spAutoFit/>
          </a:bodyPr>
          <a:lstStyle/>
          <a:p>
            <a:pPr algn="ctr">
              <a:lnSpc>
                <a:spcPts val="5349"/>
              </a:lnSpc>
            </a:pPr>
            <a:r>
              <a:rPr lang="en-US" sz="4999" spc="124">
                <a:solidFill>
                  <a:srgbClr val="FFFFFF"/>
                </a:solidFill>
                <a:latin typeface="Lora Bold"/>
              </a:rPr>
              <a:t>É uma ferramenta simples e fácil de ser operada pelo gestor do estabelecimento, com formulários práticos, procedimentos de update nos dados dos clientes, exclusões de castrados na área principal. Além de relatórios geradores em valores reais pelo banco de dados.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DAGHIN8Va28</dc:identifier>
  <dcterms:modified xsi:type="dcterms:W3CDTF">2011-08-01T06:04:30Z</dcterms:modified>
  <cp:revision>1</cp:revision>
  <dc:title>FLOWER; GARDEN OF LOVE</dc:title>
</cp:coreProperties>
</file>