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Assistant"/>
      <p:regular r:id="rId36"/>
      <p:bold r:id="rId37"/>
    </p:embeddedFont>
    <p:embeddedFont>
      <p:font typeface="Roboto Condensed"/>
      <p:regular r:id="rId38"/>
      <p:bold r:id="rId39"/>
      <p:italic r:id="rId40"/>
      <p:boldItalic r:id="rId41"/>
    </p:embeddedFont>
    <p:embeddedFont>
      <p:font typeface="Allerta Stencil"/>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48524D-A78F-4B15-A6C8-66E45A6E3EFA}">
  <a:tblStyle styleId="{C248524D-A78F-4B15-A6C8-66E45A6E3E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Condensed-italic.fntdata"/><Relationship Id="rId20" Type="http://schemas.openxmlformats.org/officeDocument/2006/relationships/slide" Target="slides/slide15.xml"/><Relationship Id="rId42" Type="http://schemas.openxmlformats.org/officeDocument/2006/relationships/font" Target="fonts/AllertaStencil-regular.fntdata"/><Relationship Id="rId41" Type="http://schemas.openxmlformats.org/officeDocument/2006/relationships/font" Target="fonts/RobotoCondensed-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Assistant-bold.fntdata"/><Relationship Id="rId14" Type="http://schemas.openxmlformats.org/officeDocument/2006/relationships/slide" Target="slides/slide9.xml"/><Relationship Id="rId36" Type="http://schemas.openxmlformats.org/officeDocument/2006/relationships/font" Target="fonts/Assistant-regular.fntdata"/><Relationship Id="rId17" Type="http://schemas.openxmlformats.org/officeDocument/2006/relationships/slide" Target="slides/slide12.xml"/><Relationship Id="rId39" Type="http://schemas.openxmlformats.org/officeDocument/2006/relationships/font" Target="fonts/RobotoCondensed-bold.fntdata"/><Relationship Id="rId16" Type="http://schemas.openxmlformats.org/officeDocument/2006/relationships/slide" Target="slides/slide11.xml"/><Relationship Id="rId38" Type="http://schemas.openxmlformats.org/officeDocument/2006/relationships/font" Target="fonts/RobotoCondense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g2e4d45357a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2e4d45357a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Size of Write Pointer: </a:t>
            </a:r>
            <a:endParaRPr/>
          </a:p>
          <a:p>
            <a:pPr indent="-298450" lvl="0" marL="457200" rtl="0" algn="l">
              <a:spcBef>
                <a:spcPts val="0"/>
              </a:spcBef>
              <a:spcAft>
                <a:spcPts val="0"/>
              </a:spcAft>
              <a:buSzPts val="1100"/>
              <a:buChar char="-"/>
            </a:pPr>
            <a:r>
              <a:rPr lang="en"/>
              <a:t>Binary wr_ptr</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Half Full Flag: The half full flag will be triggered at FIFO depth 16 instead of 32</a:t>
            </a:r>
            <a:endParaRPr/>
          </a:p>
          <a:p>
            <a:pPr indent="-298450" lvl="0" marL="457200" rtl="0" algn="l">
              <a:spcBef>
                <a:spcPts val="0"/>
              </a:spcBef>
              <a:spcAft>
                <a:spcPts val="0"/>
              </a:spcAft>
              <a:buSzPts val="1100"/>
              <a:buChar char="-"/>
            </a:pPr>
            <a:r>
              <a:rPr lang="en"/>
              <a:t>Flag_test can be used to specify the # of times the half full flag is toggled</a:t>
            </a:r>
            <a:endParaRPr/>
          </a:p>
          <a:p>
            <a:pPr indent="-298450" lvl="0" marL="457200" rtl="0" algn="l">
              <a:spcBef>
                <a:spcPts val="0"/>
              </a:spcBef>
              <a:spcAft>
                <a:spcPts val="0"/>
              </a:spcAft>
              <a:buSzPts val="1100"/>
              <a:buChar char="-"/>
            </a:pPr>
            <a:r>
              <a:rPr lang="en"/>
              <a:t>Test also prints out reads and writes </a:t>
            </a:r>
            <a:r>
              <a:rPr lang="en"/>
              <a:t>occurred</a:t>
            </a:r>
            <a:r>
              <a:rPr lang="en"/>
              <a:t> before that point, making it clear how many writes it took to triggered half flag</a:t>
            </a:r>
            <a:endParaRPr/>
          </a:p>
          <a:p>
            <a:pPr indent="-298450" lvl="0" marL="457200" rtl="0" algn="l">
              <a:spcBef>
                <a:spcPts val="0"/>
              </a:spcBef>
              <a:spcAft>
                <a:spcPts val="0"/>
              </a:spcAft>
              <a:buSzPts val="1100"/>
              <a:buChar char="-"/>
            </a:pPr>
            <a:r>
              <a:rPr lang="en"/>
              <a:t>When </a:t>
            </a:r>
            <a:r>
              <a:rPr lang="en"/>
              <a:t>incorrect, write count to 16</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g2e22d39557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8" name="Google Shape;1268;g2e22d39557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125e9861825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125e9861825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 </a:t>
            </a:r>
            <a:endParaRPr/>
          </a:p>
          <a:p>
            <a:pPr indent="-298450" lvl="0" marL="457200" rtl="0" algn="l">
              <a:spcBef>
                <a:spcPts val="0"/>
              </a:spcBef>
              <a:spcAft>
                <a:spcPts val="0"/>
              </a:spcAft>
              <a:buSzPts val="1100"/>
              <a:buChar char="-"/>
            </a:pPr>
            <a:r>
              <a:rPr lang="en"/>
              <a:t>Memory</a:t>
            </a:r>
            <a:r>
              <a:rPr lang="en"/>
              <a:t> buffer was suited for our own specifications </a:t>
            </a:r>
            <a:endParaRPr/>
          </a:p>
          <a:p>
            <a:pPr indent="-298450" lvl="1" marL="914400" rtl="0" algn="l">
              <a:spcBef>
                <a:spcPts val="0"/>
              </a:spcBef>
              <a:spcAft>
                <a:spcPts val="0"/>
              </a:spcAft>
              <a:buSzPts val="1100"/>
              <a:buChar char="-"/>
            </a:pPr>
            <a:r>
              <a:rPr lang="en"/>
              <a:t>-&gt; Everything is parameterized: </a:t>
            </a:r>
            <a:endParaRPr/>
          </a:p>
          <a:p>
            <a:pPr indent="-298450" lvl="2" marL="1371600" rtl="0" algn="l">
              <a:spcBef>
                <a:spcPts val="0"/>
              </a:spcBef>
              <a:spcAft>
                <a:spcPts val="0"/>
              </a:spcAft>
              <a:buSzPts val="1100"/>
              <a:buChar char="-"/>
            </a:pPr>
            <a:r>
              <a:rPr lang="en"/>
              <a:t>-&gt; ADDR_WIDTH Size 6 bits (Depth - 64 words deep)</a:t>
            </a:r>
            <a:endParaRPr/>
          </a:p>
          <a:p>
            <a:pPr indent="-298450" lvl="2" marL="1371600" rtl="0" algn="l">
              <a:spcBef>
                <a:spcPts val="0"/>
              </a:spcBef>
              <a:spcAft>
                <a:spcPts val="0"/>
              </a:spcAft>
              <a:buSzPts val="1100"/>
              <a:buChar char="-"/>
            </a:pPr>
            <a:r>
              <a:rPr lang="en"/>
              <a:t>-&gt; DATA_WIDTH Size 8 bits (1 byte) </a:t>
            </a:r>
            <a:endParaRPr/>
          </a:p>
          <a:p>
            <a:pPr indent="-298450" lvl="0" marL="457200" rtl="0" algn="l">
              <a:spcBef>
                <a:spcPts val="0"/>
              </a:spcBef>
              <a:spcAft>
                <a:spcPts val="0"/>
              </a:spcAft>
              <a:buSzPts val="1100"/>
              <a:buChar char="-"/>
            </a:pPr>
            <a:r>
              <a:rPr lang="en"/>
              <a:t>Read and Write pointer logic was optimized to improve </a:t>
            </a:r>
            <a:r>
              <a:rPr lang="en"/>
              <a:t>handling</a:t>
            </a:r>
            <a:r>
              <a:rPr lang="en"/>
              <a:t> of pointer increments and detection of half conditions</a:t>
            </a:r>
            <a:endParaRPr/>
          </a:p>
          <a:p>
            <a:pPr indent="-298450" lvl="0" marL="457200" rtl="0" algn="l">
              <a:spcBef>
                <a:spcPts val="0"/>
              </a:spcBef>
              <a:spcAft>
                <a:spcPts val="0"/>
              </a:spcAft>
              <a:buSzPts val="1100"/>
              <a:buChar char="-"/>
            </a:pPr>
            <a:r>
              <a:rPr lang="en"/>
              <a:t>Unified </a:t>
            </a:r>
            <a:r>
              <a:rPr lang="en"/>
              <a:t>synchronization</a:t>
            </a:r>
            <a:r>
              <a:rPr lang="en"/>
              <a:t> module as opposed to two that Cummings uses for w2r and r2w</a:t>
            </a:r>
            <a:endParaRPr/>
          </a:p>
          <a:p>
            <a:pPr indent="-298450" lvl="1" marL="914400" rtl="0" algn="l">
              <a:spcBef>
                <a:spcPts val="0"/>
              </a:spcBef>
              <a:spcAft>
                <a:spcPts val="0"/>
              </a:spcAft>
              <a:buSzPts val="1100"/>
              <a:buChar char="-"/>
            </a:pPr>
            <a:r>
              <a:rPr lang="en"/>
              <a:t>&gt; One sync module was instantiated twice in TOP as W2R sync and R2W sync</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-&gt; Binary pointers were added in the beginning for our own understanding, this is something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Clifford Cummings did not do. After about M2, we added a gray code counter that follows what C. Cummings talks about very closely.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-&gt; Then Half flags added last, bc they are not in C. Cummings doc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-&gt; Conventional TB very simple, built from 120 word burst of WRITE and READ to fully randomized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g2e22d39557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2e22d39557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2e22d39557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2e22d39557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125e9861825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125e9861825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initial class-based testbench that we developed utilized the structure seen here with a generator creating tx data and using mailboxes to transfer the data between the </a:t>
            </a:r>
            <a:r>
              <a:rPr lang="en"/>
              <a:t>components and eventually into the DUT…</a:t>
            </a:r>
            <a:br>
              <a:rPr lang="en"/>
            </a:br>
            <a:endParaRPr/>
          </a:p>
          <a:p>
            <a:pPr indent="0" lvl="0" marL="0" rtl="0" algn="l">
              <a:spcBef>
                <a:spcPts val="0"/>
              </a:spcBef>
              <a:spcAft>
                <a:spcPts val="0"/>
              </a:spcAft>
              <a:buNone/>
            </a:pPr>
            <a:r>
              <a:rPr lang="en"/>
              <a:t>There were hierarchical difficulties during this stage, specifically with the `includes and the order of compilation in the run.do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mailboxes themselves were also a major difficulty as none of us had utilized mailboxes before =&gt; specifically using the constructors to pass the mailbox from components higher in the hierarchy to one’s lower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class based testbench is also where we first encountered difficulty with our timing and the separate clock domains.  In our class based testbench this problem was solved by creating separate mailbox paths from gen -&gt; drv -&gt; scb  as well as from gen -&gt; mon -&gt; scb  (Decided to make the monitor responsible for asserting the read enable signal so as to keep the domains separated)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125e9861825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125e9861825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g2e22d39557c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7" name="Google Shape;1417;g2e22d39557c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g2e2cd9f9e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4" name="Google Shape;1424;g2e2cd9f9e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g2e28b82a37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9" name="Google Shape;1429;g2e28b82a37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 Connects everything, registers the BFM in the config_db and runs the test(s) themselves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125e986182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125e986182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2e28b82a37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2e28b82a37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g2e28b82a3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8" name="Google Shape;1468;g2e28b82a3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2e22d39557c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1" name="Google Shape;1491;g2e22d39557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6" name="Shape 1496"/>
        <p:cNvGrpSpPr/>
        <p:nvPr/>
      </p:nvGrpSpPr>
      <p:grpSpPr>
        <a:xfrm>
          <a:off x="0" y="0"/>
          <a:ext cx="0" cy="0"/>
          <a:chOff x="0" y="0"/>
          <a:chExt cx="0" cy="0"/>
        </a:xfrm>
      </p:grpSpPr>
      <p:sp>
        <p:nvSpPr>
          <p:cNvPr id="1497" name="Google Shape;1497;g2e4d45357a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8" name="Google Shape;1498;g2e4d45357a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Coverage rapidly improved around M3 </a:t>
            </a:r>
            <a:r>
              <a:rPr lang="en"/>
              <a:t>which</a:t>
            </a:r>
            <a:r>
              <a:rPr lang="en"/>
              <a:t> has a coverage file that resembles our </a:t>
            </a:r>
            <a:r>
              <a:rPr lang="en"/>
              <a:t>current</a:t>
            </a:r>
            <a:r>
              <a:rPr lang="en"/>
              <a:t> coverage file</a:t>
            </a:r>
            <a:endParaRPr/>
          </a:p>
          <a:p>
            <a:pPr indent="0" lvl="0" marL="0" rtl="0" algn="l">
              <a:spcBef>
                <a:spcPts val="0"/>
              </a:spcBef>
              <a:spcAft>
                <a:spcPts val="0"/>
              </a:spcAft>
              <a:buNone/>
            </a:pPr>
            <a:r>
              <a:rPr lang="en"/>
              <a:t>M3 coverage is at 79.54%</a:t>
            </a:r>
            <a:endParaRPr/>
          </a:p>
          <a:p>
            <a:pPr indent="0" lvl="0" marL="0" rtl="0" algn="l">
              <a:spcBef>
                <a:spcPts val="0"/>
              </a:spcBef>
              <a:spcAft>
                <a:spcPts val="0"/>
              </a:spcAft>
              <a:buNone/>
            </a:pPr>
            <a:r>
              <a:rPr lang="en"/>
              <a:t>	-fifo </a:t>
            </a:r>
            <a:r>
              <a:rPr lang="en"/>
              <a:t>depth</a:t>
            </a:r>
            <a:r>
              <a:rPr lang="en"/>
              <a:t> not covered</a:t>
            </a:r>
            <a:endParaRPr/>
          </a:p>
          <a:p>
            <a:pPr indent="0" lvl="0" marL="0" rtl="0" algn="l">
              <a:spcBef>
                <a:spcPts val="0"/>
              </a:spcBef>
              <a:spcAft>
                <a:spcPts val="0"/>
              </a:spcAft>
              <a:buNone/>
            </a:pPr>
            <a:r>
              <a:rPr lang="en"/>
              <a:t>	-data patterns not covered at the time</a:t>
            </a:r>
            <a:endParaRPr/>
          </a:p>
          <a:p>
            <a:pPr indent="0" lvl="0" marL="0" rtl="0" algn="l">
              <a:spcBef>
                <a:spcPts val="0"/>
              </a:spcBef>
              <a:spcAft>
                <a:spcPts val="0"/>
              </a:spcAft>
              <a:buNone/>
            </a:pPr>
            <a:r>
              <a:rPr lang="en"/>
              <a:t>	-has reset_n as a covergroup/point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M4 had no coverage file as we were still figuring out UVM framework </a:t>
            </a:r>
            <a:endParaRPr/>
          </a:p>
          <a:p>
            <a:pPr indent="0" lvl="0" marL="0" rtl="0" algn="l">
              <a:spcBef>
                <a:spcPts val="0"/>
              </a:spcBef>
              <a:spcAft>
                <a:spcPts val="0"/>
              </a:spcAft>
              <a:buNone/>
            </a:pPr>
            <a:r>
              <a:rPr lang="en"/>
              <a:t>	-thus no functional coverage</a:t>
            </a:r>
            <a:endParaRPr/>
          </a:p>
          <a:p>
            <a:pPr indent="0" lvl="0" marL="0" rtl="0" algn="l">
              <a:spcBef>
                <a:spcPts val="0"/>
              </a:spcBef>
              <a:spcAft>
                <a:spcPts val="0"/>
              </a:spcAft>
              <a:buNone/>
            </a:pPr>
            <a:r>
              <a:rPr lang="en"/>
              <a:t>	-code coverage was 37.58%</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g125e9861825_1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7" name="Google Shape;1507;g125e9861825_1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COVERAGE COMES FROM MONITOR</a:t>
            </a:r>
            <a:endParaRPr/>
          </a:p>
          <a:p>
            <a:pPr indent="0" lvl="0" marL="0" rtl="0" algn="l">
              <a:spcBef>
                <a:spcPts val="0"/>
              </a:spcBef>
              <a:spcAft>
                <a:spcPts val="0"/>
              </a:spcAft>
              <a:buNone/>
            </a:pPr>
            <a:r>
              <a:rPr lang="en"/>
              <a:t>-&gt; Monitor is not active when the FIFO is reset so we were not able to add reset coverage but we know it works bc initial state gives “X”s if it </a:t>
            </a:r>
            <a:r>
              <a:rPr lang="en"/>
              <a:t>wasn't</a:t>
            </a:r>
            <a:r>
              <a:rPr lang="en"/>
              <a:t> reset </a:t>
            </a:r>
            <a:endParaRPr/>
          </a:p>
          <a:p>
            <a:pPr indent="0" lvl="0" marL="0" rtl="0" algn="l">
              <a:spcBef>
                <a:spcPts val="0"/>
              </a:spcBef>
              <a:spcAft>
                <a:spcPts val="0"/>
              </a:spcAft>
              <a:buNone/>
            </a:pPr>
            <a:r>
              <a:rPr lang="en"/>
              <a:t>-&gt; We see in waveform going low</a:t>
            </a:r>
            <a:endParaRPr/>
          </a:p>
          <a:p>
            <a:pPr indent="0" lvl="0" marL="0" rtl="0" algn="l">
              <a:spcBef>
                <a:spcPts val="0"/>
              </a:spcBef>
              <a:spcAft>
                <a:spcPts val="0"/>
              </a:spcAft>
              <a:buNone/>
            </a:pPr>
            <a:r>
              <a:rPr lang="en"/>
              <a:t>-&gt; Reset in initial block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T1: GOOD – </a:t>
            </a:r>
            <a:r>
              <a:rPr b="1" lang="en"/>
              <a:t>Validate signaling of FULL and EMPTY states</a:t>
            </a:r>
            <a:endParaRPr b="1"/>
          </a:p>
          <a:p>
            <a:pPr indent="0" lvl="0" marL="0" rtl="0" algn="l">
              <a:spcBef>
                <a:spcPts val="0"/>
              </a:spcBef>
              <a:spcAft>
                <a:spcPts val="0"/>
              </a:spcAft>
              <a:buNone/>
            </a:pPr>
            <a:r>
              <a:rPr lang="en"/>
              <a:t>T2: GOOD – </a:t>
            </a:r>
            <a:r>
              <a:rPr b="1" lang="en"/>
              <a:t>Test FIFO at various depth levels</a:t>
            </a:r>
            <a:endParaRPr b="1"/>
          </a:p>
          <a:p>
            <a:pPr indent="457200" lvl="0" marL="0" rtl="0" algn="l">
              <a:spcBef>
                <a:spcPts val="0"/>
              </a:spcBef>
              <a:spcAft>
                <a:spcPts val="0"/>
              </a:spcAft>
              <a:buNone/>
            </a:pPr>
            <a:r>
              <a:rPr lang="en"/>
              <a:t>-&gt; FULL EMPTY and HALF go through (internal do not come through in monitor). </a:t>
            </a:r>
            <a:endParaRPr/>
          </a:p>
          <a:p>
            <a:pPr indent="0" lvl="0" marL="0" rtl="0" algn="l">
              <a:spcBef>
                <a:spcPts val="0"/>
              </a:spcBef>
              <a:spcAft>
                <a:spcPts val="0"/>
              </a:spcAft>
              <a:buNone/>
            </a:pPr>
            <a:r>
              <a:rPr lang="en"/>
              <a:t>T3: GOOD – </a:t>
            </a:r>
            <a:r>
              <a:rPr b="1" lang="en"/>
              <a:t>Validate data range across transfers</a:t>
            </a:r>
            <a:endParaRPr b="1"/>
          </a:p>
          <a:p>
            <a:pPr indent="0" lvl="0" marL="0" rtl="0" algn="l">
              <a:spcBef>
                <a:spcPts val="0"/>
              </a:spcBef>
              <a:spcAft>
                <a:spcPts val="0"/>
              </a:spcAft>
              <a:buNone/>
            </a:pPr>
            <a:r>
              <a:rPr b="1" lang="en"/>
              <a:t>	</a:t>
            </a:r>
            <a:r>
              <a:rPr lang="en"/>
              <a:t>-&gt; 0-63 or 0-255 </a:t>
            </a:r>
            <a:endParaRPr/>
          </a:p>
          <a:p>
            <a:pPr indent="0" lvl="0" marL="0" rtl="0" algn="l">
              <a:spcBef>
                <a:spcPts val="0"/>
              </a:spcBef>
              <a:spcAft>
                <a:spcPts val="0"/>
              </a:spcAft>
              <a:buNone/>
            </a:pPr>
            <a:r>
              <a:rPr lang="en"/>
              <a:t>T4: ~GOOD – </a:t>
            </a:r>
            <a:r>
              <a:rPr b="1" lang="en"/>
              <a:t>Observe FIFO behavior following reset operations</a:t>
            </a:r>
            <a:endParaRPr b="1"/>
          </a:p>
          <a:p>
            <a:pPr indent="0" lvl="0" marL="0" rtl="0" algn="l">
              <a:spcBef>
                <a:spcPts val="0"/>
              </a:spcBef>
              <a:spcAft>
                <a:spcPts val="0"/>
              </a:spcAft>
              <a:buNone/>
            </a:pPr>
            <a:r>
              <a:rPr lang="en"/>
              <a:t>T5: IN PROGRESS</a:t>
            </a:r>
            <a:endParaRPr/>
          </a:p>
          <a:p>
            <a:pPr indent="0" lvl="0" marL="0" rtl="0" algn="l">
              <a:spcBef>
                <a:spcPts val="0"/>
              </a:spcBef>
              <a:spcAft>
                <a:spcPts val="0"/>
              </a:spcAft>
              <a:buNone/>
            </a:pPr>
            <a:r>
              <a:rPr lang="en"/>
              <a:t>T6: ~TOOK OUT – </a:t>
            </a:r>
            <a:r>
              <a:rPr b="1" lang="en"/>
              <a:t>Monitor FIFO during idle cycles</a:t>
            </a:r>
            <a:endParaRPr b="1"/>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5" name="Shape 1515"/>
        <p:cNvGrpSpPr/>
        <p:nvPr/>
      </p:nvGrpSpPr>
      <p:grpSpPr>
        <a:xfrm>
          <a:off x="0" y="0"/>
          <a:ext cx="0" cy="0"/>
          <a:chOff x="0" y="0"/>
          <a:chExt cx="0" cy="0"/>
        </a:xfrm>
      </p:grpSpPr>
      <p:sp>
        <p:nvSpPr>
          <p:cNvPr id="1516" name="Google Shape;1516;g2e4d45357a2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7" name="Google Shape;1517;g2e4d45357a2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simple fix, but took awhile to find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learned that calling the task in the driver was not sufficient to cover this task implicitly</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3" name="Shape 1523"/>
        <p:cNvGrpSpPr/>
        <p:nvPr/>
      </p:nvGrpSpPr>
      <p:grpSpPr>
        <a:xfrm>
          <a:off x="0" y="0"/>
          <a:ext cx="0" cy="0"/>
          <a:chOff x="0" y="0"/>
          <a:chExt cx="0" cy="0"/>
        </a:xfrm>
      </p:grpSpPr>
      <p:sp>
        <p:nvSpPr>
          <p:cNvPr id="1524" name="Google Shape;1524;g2e4d45357a2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5" name="Google Shape;1525;g2e4d45357a2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Transactions were </a:t>
            </a:r>
            <a:r>
              <a:rPr lang="en"/>
              <a:t>only</a:t>
            </a:r>
            <a:r>
              <a:rPr lang="en"/>
              <a:t> being moved during the positive edge of the clocks, thus the low signals were never picked up. This obviously propagated to the transition bins.  </a:t>
            </a:r>
            <a:br>
              <a:rPr lang="en"/>
            </a:br>
            <a:br>
              <a:rPr lang="en"/>
            </a:br>
            <a:r>
              <a:rPr lang="en"/>
              <a:t>Adding all signals to both the read and write </a:t>
            </a:r>
            <a:r>
              <a:rPr lang="en"/>
              <a:t>transactions</a:t>
            </a:r>
            <a:r>
              <a:rPr lang="en"/>
              <a:t> allows them to be observed during both reads and writes. Given our number of transactions, and various tests (some of which include only writing for a </a:t>
            </a:r>
            <a:r>
              <a:rPr lang="en"/>
              <a:t>while</a:t>
            </a:r>
            <a:r>
              <a:rPr lang="en"/>
              <a:t> and later just reading with no writing).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also nice as it gives us a greater view of what is happening throughout the fifo at all important times.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g2e4d45357a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5" name="Google Shape;1535;g2e4d45357a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if uvm error is not fixed, this is indicative of the 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it is fixed, then we can include the line to </a:t>
            </a:r>
            <a:r>
              <a:rPr lang="en"/>
              <a:t>suppress</a:t>
            </a:r>
            <a:r>
              <a:rPr lang="en"/>
              <a:t> mismatch from the implicit coverage, as we never need to take that </a:t>
            </a:r>
            <a:r>
              <a:rPr lang="en"/>
              <a:t>branch</a:t>
            </a:r>
            <a:r>
              <a:rPr lang="en"/>
              <a:t> if the fifo is working perfectly.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g2e4d45357a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8" name="Google Shape;1548;g2e4d45357a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DUT</a:t>
            </a:r>
            <a:br>
              <a:rPr lang="en">
                <a:solidFill>
                  <a:schemeClr val="dk1"/>
                </a:solidFill>
              </a:rPr>
            </a:br>
            <a:r>
              <a:rPr lang="en">
                <a:solidFill>
                  <a:schemeClr val="dk1"/>
                </a:solidFill>
              </a:rPr>
              <a:t>-&gt; Binary pointers to gray code (follows C. Cummings very closely)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-&gt; Half flags added last, bc they are not in C. Cummings doc</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-&gt; Conventional TB very simple, built from 120 word burst of WRITE and READ to fully randomized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-&gt; Scoreboard read pntr did not take an extra read cycle (initial issue read pntr pointed to stale data, due to empty being asserted on read cycle while being written to,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4" name="Shape 1574"/>
        <p:cNvGrpSpPr/>
        <p:nvPr/>
      </p:nvGrpSpPr>
      <p:grpSpPr>
        <a:xfrm>
          <a:off x="0" y="0"/>
          <a:ext cx="0" cy="0"/>
          <a:chOff x="0" y="0"/>
          <a:chExt cx="0" cy="0"/>
        </a:xfrm>
      </p:grpSpPr>
      <p:sp>
        <p:nvSpPr>
          <p:cNvPr id="1575" name="Google Shape;1575;g2e4d45357a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6" name="Google Shape;1576;g2e4d45357a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BASED: MAILBOXES</a:t>
            </a:r>
            <a:endParaRPr/>
          </a:p>
          <a:p>
            <a:pPr indent="0" lvl="0" marL="0" rtl="0" algn="l">
              <a:spcBef>
                <a:spcPts val="0"/>
              </a:spcBef>
              <a:spcAft>
                <a:spcPts val="0"/>
              </a:spcAft>
              <a:buNone/>
            </a:pPr>
            <a:r>
              <a:rPr lang="en"/>
              <a:t>	-&gt; Gen-&gt; Drv -&gt; SB</a:t>
            </a:r>
            <a:endParaRPr/>
          </a:p>
          <a:p>
            <a:pPr indent="0" lvl="0" marL="0" rtl="0" algn="l">
              <a:spcBef>
                <a:spcPts val="0"/>
              </a:spcBef>
              <a:spcAft>
                <a:spcPts val="0"/>
              </a:spcAft>
              <a:buNone/>
            </a:pPr>
            <a:r>
              <a:rPr lang="en"/>
              <a:t>	-&gt; Gen -. Drv -&gt; Mon -&gt; SB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UVM: </a:t>
            </a:r>
            <a:endParaRPr/>
          </a:p>
          <a:p>
            <a:pPr indent="457200" lvl="0" marL="0" rtl="0" algn="l">
              <a:spcBef>
                <a:spcPts val="0"/>
              </a:spcBef>
              <a:spcAft>
                <a:spcPts val="0"/>
              </a:spcAft>
              <a:buNone/>
            </a:pPr>
            <a:r>
              <a:rPr lang="en"/>
              <a:t>-&gt; </a:t>
            </a:r>
            <a:r>
              <a:rPr lang="en"/>
              <a:t>Separate</a:t>
            </a:r>
            <a:r>
              <a:rPr lang="en"/>
              <a:t> Drivers and Monitors and Sequences for each domain (READ and WRITE)</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TIMING IS TRICKY, FIFO HAS DIF TIMING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125e986182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125e986182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2" name="Shape 1602"/>
        <p:cNvGrpSpPr/>
        <p:nvPr/>
      </p:nvGrpSpPr>
      <p:grpSpPr>
        <a:xfrm>
          <a:off x="0" y="0"/>
          <a:ext cx="0" cy="0"/>
          <a:chOff x="0" y="0"/>
          <a:chExt cx="0" cy="0"/>
        </a:xfrm>
      </p:grpSpPr>
      <p:sp>
        <p:nvSpPr>
          <p:cNvPr id="1603" name="Google Shape;1603;g2e22d39557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4" name="Google Shape;1604;g2e22d39557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125e9861825_1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1" name="Google Shape;1191;g125e9861825_1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2e4d45357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5" name="Google Shape;1205;g2e4d45357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2e22d39557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2e22d39557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12646d85e50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12646d85e50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-&gt; Binary pointers were added in the beginning for our own understanding, this is something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Clifford Cummings did not do. After about M2, we added a gray code counter that follows what C. Cummings talks about very closely.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-&gt; Then Half flags added last, bc they are not in C. Cummings doc </a:t>
            </a:r>
            <a:endParaRPr>
              <a:solidFill>
                <a:schemeClr val="dk1"/>
              </a:solidFill>
            </a:endParaRPr>
          </a:p>
          <a:p>
            <a:pPr indent="0" lvl="0" marL="0" rtl="0" algn="l">
              <a:spcBef>
                <a:spcPts val="0"/>
              </a:spcBef>
              <a:spcAft>
                <a:spcPts val="0"/>
              </a:spcAft>
              <a:buNone/>
            </a:pPr>
            <a:r>
              <a:rPr lang="en">
                <a:solidFill>
                  <a:schemeClr val="dk1"/>
                </a:solidFill>
              </a:rPr>
              <a:t>-&gt; Conventional TB very simple, built from 120 word burst of WRITE and READ to fully randomized</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2e4d45357a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2e4d45357a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 </a:t>
            </a:r>
            <a:r>
              <a:rPr lang="en"/>
              <a:t>No idle cycle in reading or writing operations, thus, all the items in the burst will be written and read in consecutive clock cycles.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-&gt; The time required to write one item is 12.5ns</a:t>
            </a:r>
            <a:endParaRPr/>
          </a:p>
          <a:p>
            <a:pPr indent="457200" lvl="0" marL="0" rtl="0" algn="l">
              <a:spcBef>
                <a:spcPts val="0"/>
              </a:spcBef>
              <a:spcAft>
                <a:spcPts val="0"/>
              </a:spcAft>
              <a:buNone/>
            </a:pPr>
            <a:r>
              <a:rPr lang="en"/>
              <a:t>-&gt;The time period of the sender clock is the inverse of the sender frequency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-&gt; With a write burst size of 120, the total time to write all items is 1500ns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-&gt; The time required to read one data item is 20ns</a:t>
            </a:r>
            <a:endParaRPr/>
          </a:p>
          <a:p>
            <a:pPr indent="0" lvl="0" marL="0" rtl="0" algn="l">
              <a:spcBef>
                <a:spcPts val="0"/>
              </a:spcBef>
              <a:spcAft>
                <a:spcPts val="0"/>
              </a:spcAft>
              <a:buNone/>
            </a:pPr>
            <a:r>
              <a:rPr lang="en"/>
              <a:t>	-&gt; The time period of the receiver clock is the inverse of the receiver frequency.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-&gt; So, every 20ns the receiver sends one data in the burst and in a period of 1500ns, 120 data items can be written.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-&gt; The receiver reads one data item every 20 ns. Over a period of 1500 ns, the receiver can read 75 items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-&gt; Since the FIFO must store the remaining items that have been written but not yet read, </a:t>
            </a:r>
            <a:r>
              <a:rPr lang="en"/>
              <a:t>t</a:t>
            </a:r>
            <a:r>
              <a:rPr lang="en"/>
              <a:t>he </a:t>
            </a:r>
            <a:r>
              <a:rPr lang="en"/>
              <a:t>remaining</a:t>
            </a:r>
            <a:r>
              <a:rPr lang="en"/>
              <a:t> number of bytes stored in the FIFO (minimum FIFO depth) is 45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we made it 64 bc it needs to be a power of 2 to ensure proper incrementing of the gray code pointer around the max and min value (its boundary)</a:t>
            </a:r>
            <a:endParaRPr/>
          </a:p>
          <a:p>
            <a:pPr indent="0" lvl="0" marL="457200" rtl="0" algn="l">
              <a:spcBef>
                <a:spcPts val="0"/>
              </a:spcBef>
              <a:spcAft>
                <a:spcPts val="0"/>
              </a:spcAft>
              <a:buNone/>
            </a:pPr>
            <a:r>
              <a:rPr lang="en"/>
              <a:t>-&gt; calculation does not account for the synchronization delay caused by the two-flop synchronizers used to transfer the Gray code pointers between clock domains.</a:t>
            </a:r>
            <a:endParaRPr/>
          </a:p>
          <a:p>
            <a:pPr indent="0" lvl="0" marL="0" rtl="0" algn="l">
              <a:spcBef>
                <a:spcPts val="0"/>
              </a:spcBef>
              <a:spcAft>
                <a:spcPts val="0"/>
              </a:spcAft>
              <a:buNone/>
            </a:pPr>
            <a:r>
              <a:rPr lang="en"/>
              <a:t>	-&gt; B vs GC: Changing more than 1 bit each increment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g2e4d45357a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2e4d45357a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8573" l="1019" r="921" t="8672"/>
          <a:stretch/>
        </p:blipFill>
        <p:spPr>
          <a:xfrm>
            <a:off x="0" y="0"/>
            <a:ext cx="9135475" cy="5138025"/>
          </a:xfrm>
          <a:prstGeom prst="rect">
            <a:avLst/>
          </a:prstGeom>
          <a:noFill/>
          <a:ln>
            <a:noFill/>
          </a:ln>
        </p:spPr>
      </p:pic>
      <p:sp>
        <p:nvSpPr>
          <p:cNvPr id="10" name="Google Shape;10;p2"/>
          <p:cNvSpPr txBox="1"/>
          <p:nvPr>
            <p:ph type="ctrTitle"/>
          </p:nvPr>
        </p:nvSpPr>
        <p:spPr>
          <a:xfrm>
            <a:off x="720000" y="1599625"/>
            <a:ext cx="7704000" cy="141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756050" y="3147588"/>
            <a:ext cx="5631900" cy="478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356890" y="122952"/>
            <a:ext cx="9857792" cy="4897599"/>
            <a:chOff x="-356890" y="122952"/>
            <a:chExt cx="9857792" cy="4897599"/>
          </a:xfrm>
        </p:grpSpPr>
        <p:grpSp>
          <p:nvGrpSpPr>
            <p:cNvPr id="13" name="Google Shape;13;p2"/>
            <p:cNvGrpSpPr/>
            <p:nvPr/>
          </p:nvGrpSpPr>
          <p:grpSpPr>
            <a:xfrm>
              <a:off x="7347106" y="4564656"/>
              <a:ext cx="2153797" cy="455895"/>
              <a:chOff x="4630756" y="1700569"/>
              <a:chExt cx="2153797" cy="455895"/>
            </a:xfrm>
          </p:grpSpPr>
          <p:sp>
            <p:nvSpPr>
              <p:cNvPr id="14" name="Google Shape;14;p2"/>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 name="Google Shape;17;p2"/>
            <p:cNvGrpSpPr/>
            <p:nvPr/>
          </p:nvGrpSpPr>
          <p:grpSpPr>
            <a:xfrm>
              <a:off x="-356890" y="122952"/>
              <a:ext cx="2153797" cy="455801"/>
              <a:chOff x="4886735" y="1558927"/>
              <a:chExt cx="2153797" cy="455801"/>
            </a:xfrm>
          </p:grpSpPr>
          <p:sp>
            <p:nvSpPr>
              <p:cNvPr id="18" name="Google Shape;18;p2"/>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9" name="Shape 209"/>
        <p:cNvGrpSpPr/>
        <p:nvPr/>
      </p:nvGrpSpPr>
      <p:grpSpPr>
        <a:xfrm>
          <a:off x="0" y="0"/>
          <a:ext cx="0" cy="0"/>
          <a:chOff x="0" y="0"/>
          <a:chExt cx="0" cy="0"/>
        </a:xfrm>
      </p:grpSpPr>
      <p:pic>
        <p:nvPicPr>
          <p:cNvPr id="210" name="Google Shape;210;p11"/>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211" name="Google Shape;211;p11"/>
          <p:cNvSpPr txBox="1"/>
          <p:nvPr>
            <p:ph hasCustomPrompt="1" type="title"/>
          </p:nvPr>
        </p:nvSpPr>
        <p:spPr>
          <a:xfrm>
            <a:off x="720000" y="1321650"/>
            <a:ext cx="77040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2" name="Google Shape;212;p11"/>
          <p:cNvSpPr txBox="1"/>
          <p:nvPr>
            <p:ph idx="1" type="body"/>
          </p:nvPr>
        </p:nvSpPr>
        <p:spPr>
          <a:xfrm>
            <a:off x="2197175" y="3208950"/>
            <a:ext cx="4749600" cy="5367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grpSp>
        <p:nvGrpSpPr>
          <p:cNvPr id="213" name="Google Shape;213;p11"/>
          <p:cNvGrpSpPr/>
          <p:nvPr/>
        </p:nvGrpSpPr>
        <p:grpSpPr>
          <a:xfrm rot="-2700000">
            <a:off x="105533" y="4132337"/>
            <a:ext cx="616865" cy="614808"/>
            <a:chOff x="2588041" y="-11077"/>
            <a:chExt cx="511960" cy="510252"/>
          </a:xfrm>
        </p:grpSpPr>
        <p:cxnSp>
          <p:nvCxnSpPr>
            <p:cNvPr id="214" name="Google Shape;214;p11"/>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215" name="Google Shape;215;p11"/>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1"/>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7" name="Google Shape;217;p11"/>
          <p:cNvGrpSpPr/>
          <p:nvPr/>
        </p:nvGrpSpPr>
        <p:grpSpPr>
          <a:xfrm>
            <a:off x="-1019265" y="3660212"/>
            <a:ext cx="1868687" cy="1646829"/>
            <a:chOff x="2757488" y="0"/>
            <a:chExt cx="1738314" cy="1531934"/>
          </a:xfrm>
        </p:grpSpPr>
        <p:sp>
          <p:nvSpPr>
            <p:cNvPr id="218" name="Google Shape;218;p11"/>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1"/>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1"/>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1" name="Google Shape;221;p11"/>
          <p:cNvGrpSpPr/>
          <p:nvPr/>
        </p:nvGrpSpPr>
        <p:grpSpPr>
          <a:xfrm rot="-8100000">
            <a:off x="169518" y="278609"/>
            <a:ext cx="649282" cy="179386"/>
            <a:chOff x="3525838" y="4135438"/>
            <a:chExt cx="649288" cy="179388"/>
          </a:xfrm>
        </p:grpSpPr>
        <p:sp>
          <p:nvSpPr>
            <p:cNvPr id="222" name="Google Shape;222;p11"/>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1"/>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1"/>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5" name="Google Shape;225;p11"/>
          <p:cNvGrpSpPr/>
          <p:nvPr/>
        </p:nvGrpSpPr>
        <p:grpSpPr>
          <a:xfrm rot="10800000">
            <a:off x="-880346" y="229341"/>
            <a:ext cx="2153797" cy="455895"/>
            <a:chOff x="4630756" y="1700569"/>
            <a:chExt cx="2153797" cy="455895"/>
          </a:xfrm>
        </p:grpSpPr>
        <p:sp>
          <p:nvSpPr>
            <p:cNvPr id="226" name="Google Shape;226;p11"/>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1"/>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1"/>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9" name="Google Shape;229;p11"/>
          <p:cNvGrpSpPr/>
          <p:nvPr/>
        </p:nvGrpSpPr>
        <p:grpSpPr>
          <a:xfrm rot="10800000">
            <a:off x="8076600" y="4539538"/>
            <a:ext cx="2153797" cy="455801"/>
            <a:chOff x="4886735" y="1558927"/>
            <a:chExt cx="2153797" cy="455801"/>
          </a:xfrm>
        </p:grpSpPr>
        <p:sp>
          <p:nvSpPr>
            <p:cNvPr id="230" name="Google Shape;230;p11"/>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1"/>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1"/>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3" name="Google Shape;233;p11"/>
          <p:cNvGrpSpPr/>
          <p:nvPr/>
        </p:nvGrpSpPr>
        <p:grpSpPr>
          <a:xfrm rot="10800000">
            <a:off x="8644952" y="-180100"/>
            <a:ext cx="1017112" cy="1274803"/>
            <a:chOff x="3406775" y="1971675"/>
            <a:chExt cx="946151" cy="1185863"/>
          </a:xfrm>
        </p:grpSpPr>
        <p:sp>
          <p:nvSpPr>
            <p:cNvPr id="234" name="Google Shape;234;p11"/>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1"/>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1"/>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7" name="Google Shape;237;p11"/>
          <p:cNvGrpSpPr/>
          <p:nvPr/>
        </p:nvGrpSpPr>
        <p:grpSpPr>
          <a:xfrm rot="10800000">
            <a:off x="8063598" y="75336"/>
            <a:ext cx="855055" cy="686105"/>
            <a:chOff x="3524250" y="1991279"/>
            <a:chExt cx="795400" cy="638237"/>
          </a:xfrm>
        </p:grpSpPr>
        <p:sp>
          <p:nvSpPr>
            <p:cNvPr id="238" name="Google Shape;238;p11"/>
            <p:cNvSpPr/>
            <p:nvPr/>
          </p:nvSpPr>
          <p:spPr>
            <a:xfrm>
              <a:off x="3554413" y="2019854"/>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1"/>
            <p:cNvSpPr/>
            <p:nvPr/>
          </p:nvSpPr>
          <p:spPr>
            <a:xfrm>
              <a:off x="4260850" y="2570716"/>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1"/>
            <p:cNvSpPr/>
            <p:nvPr/>
          </p:nvSpPr>
          <p:spPr>
            <a:xfrm>
              <a:off x="3524250" y="1991279"/>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1" name="Google Shape;241;p11"/>
          <p:cNvGrpSpPr/>
          <p:nvPr/>
        </p:nvGrpSpPr>
        <p:grpSpPr>
          <a:xfrm rot="-900094">
            <a:off x="8115699" y="4731415"/>
            <a:ext cx="616894" cy="614837"/>
            <a:chOff x="2588041" y="-11077"/>
            <a:chExt cx="511960" cy="510252"/>
          </a:xfrm>
        </p:grpSpPr>
        <p:cxnSp>
          <p:nvCxnSpPr>
            <p:cNvPr id="242" name="Google Shape;242;p11"/>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243" name="Google Shape;243;p11"/>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1"/>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245" name="Shape 2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46" name="Shape 246"/>
        <p:cNvGrpSpPr/>
        <p:nvPr/>
      </p:nvGrpSpPr>
      <p:grpSpPr>
        <a:xfrm>
          <a:off x="0" y="0"/>
          <a:ext cx="0" cy="0"/>
          <a:chOff x="0" y="0"/>
          <a:chExt cx="0" cy="0"/>
        </a:xfrm>
      </p:grpSpPr>
      <p:pic>
        <p:nvPicPr>
          <p:cNvPr id="247" name="Google Shape;247;p13"/>
          <p:cNvPicPr preferRelativeResize="0"/>
          <p:nvPr/>
        </p:nvPicPr>
        <p:blipFill rotWithShape="1">
          <a:blip r:embed="rId2">
            <a:alphaModFix/>
          </a:blip>
          <a:srcRect b="8581" l="901" r="1155" t="8581"/>
          <a:stretch/>
        </p:blipFill>
        <p:spPr>
          <a:xfrm>
            <a:off x="21925" y="-1"/>
            <a:ext cx="9124500" cy="5143500"/>
          </a:xfrm>
          <a:prstGeom prst="rect">
            <a:avLst/>
          </a:prstGeom>
          <a:noFill/>
          <a:ln>
            <a:noFill/>
          </a:ln>
        </p:spPr>
      </p:pic>
      <p:sp>
        <p:nvSpPr>
          <p:cNvPr id="248" name="Google Shape;248;p13"/>
          <p:cNvSpPr txBox="1"/>
          <p:nvPr>
            <p:ph hasCustomPrompt="1" type="title"/>
          </p:nvPr>
        </p:nvSpPr>
        <p:spPr>
          <a:xfrm>
            <a:off x="4370100" y="689257"/>
            <a:ext cx="708600" cy="5646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9" name="Google Shape;249;p13"/>
          <p:cNvSpPr txBox="1"/>
          <p:nvPr>
            <p:ph idx="1" type="subTitle"/>
          </p:nvPr>
        </p:nvSpPr>
        <p:spPr>
          <a:xfrm>
            <a:off x="5215500" y="904046"/>
            <a:ext cx="3208500" cy="476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0" name="Google Shape;250;p13"/>
          <p:cNvSpPr txBox="1"/>
          <p:nvPr>
            <p:ph hasCustomPrompt="1" idx="2" type="title"/>
          </p:nvPr>
        </p:nvSpPr>
        <p:spPr>
          <a:xfrm>
            <a:off x="4370100" y="1756057"/>
            <a:ext cx="708600" cy="5646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1" name="Google Shape;251;p13"/>
          <p:cNvSpPr txBox="1"/>
          <p:nvPr>
            <p:ph idx="3" type="subTitle"/>
          </p:nvPr>
        </p:nvSpPr>
        <p:spPr>
          <a:xfrm>
            <a:off x="5215500" y="1951693"/>
            <a:ext cx="3208500" cy="476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2" name="Google Shape;252;p13"/>
          <p:cNvSpPr txBox="1"/>
          <p:nvPr>
            <p:ph hasCustomPrompt="1" idx="4" type="title"/>
          </p:nvPr>
        </p:nvSpPr>
        <p:spPr>
          <a:xfrm>
            <a:off x="4370100" y="2822857"/>
            <a:ext cx="708600" cy="5646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3" name="Google Shape;253;p13"/>
          <p:cNvSpPr txBox="1"/>
          <p:nvPr>
            <p:ph idx="5" type="subTitle"/>
          </p:nvPr>
        </p:nvSpPr>
        <p:spPr>
          <a:xfrm>
            <a:off x="5215500" y="3042857"/>
            <a:ext cx="3208500" cy="476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4" name="Google Shape;254;p13"/>
          <p:cNvSpPr txBox="1"/>
          <p:nvPr>
            <p:ph hasCustomPrompt="1" idx="6" type="title"/>
          </p:nvPr>
        </p:nvSpPr>
        <p:spPr>
          <a:xfrm>
            <a:off x="4370100" y="3889657"/>
            <a:ext cx="708600" cy="5646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5" name="Google Shape;255;p13"/>
          <p:cNvSpPr txBox="1"/>
          <p:nvPr>
            <p:ph idx="7" type="subTitle"/>
          </p:nvPr>
        </p:nvSpPr>
        <p:spPr>
          <a:xfrm>
            <a:off x="5215500" y="4104383"/>
            <a:ext cx="3208500" cy="476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6" name="Google Shape;256;p13"/>
          <p:cNvSpPr txBox="1"/>
          <p:nvPr>
            <p:ph idx="8" type="title"/>
          </p:nvPr>
        </p:nvSpPr>
        <p:spPr>
          <a:xfrm>
            <a:off x="1126100" y="1929450"/>
            <a:ext cx="2683800" cy="12846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7" name="Google Shape;257;p13"/>
          <p:cNvSpPr txBox="1"/>
          <p:nvPr>
            <p:ph idx="9" type="subTitle"/>
          </p:nvPr>
        </p:nvSpPr>
        <p:spPr>
          <a:xfrm>
            <a:off x="5215500" y="562652"/>
            <a:ext cx="3208500" cy="3336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Allerta Stencil"/>
              <a:buNone/>
              <a:defRPr sz="2000">
                <a:solidFill>
                  <a:schemeClr val="dk2"/>
                </a:solidFill>
                <a:latin typeface="Allerta Stencil"/>
                <a:ea typeface="Allerta Stencil"/>
                <a:cs typeface="Allerta Stencil"/>
                <a:sym typeface="Allerta Stencil"/>
              </a:defRPr>
            </a:lvl1pPr>
            <a:lvl2pPr lvl="1"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2pPr>
            <a:lvl3pPr lvl="2"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3pPr>
            <a:lvl4pPr lvl="3"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4pPr>
            <a:lvl5pPr lvl="4"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5pPr>
            <a:lvl6pPr lvl="5"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6pPr>
            <a:lvl7pPr lvl="6"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7pPr>
            <a:lvl8pPr lvl="7"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8pPr>
            <a:lvl9pPr lvl="8"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9pPr>
          </a:lstStyle>
          <a:p/>
        </p:txBody>
      </p:sp>
      <p:sp>
        <p:nvSpPr>
          <p:cNvPr id="258" name="Google Shape;258;p13"/>
          <p:cNvSpPr txBox="1"/>
          <p:nvPr>
            <p:ph idx="13" type="subTitle"/>
          </p:nvPr>
        </p:nvSpPr>
        <p:spPr>
          <a:xfrm>
            <a:off x="5215500" y="1610424"/>
            <a:ext cx="3208500" cy="3333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Allerta Stencil"/>
              <a:buNone/>
              <a:defRPr sz="2000">
                <a:solidFill>
                  <a:schemeClr val="dk2"/>
                </a:solidFill>
                <a:latin typeface="Allerta Stencil"/>
                <a:ea typeface="Allerta Stencil"/>
                <a:cs typeface="Allerta Stencil"/>
                <a:sym typeface="Allerta Stencil"/>
              </a:defRPr>
            </a:lvl1pPr>
            <a:lvl2pPr lvl="1"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2pPr>
            <a:lvl3pPr lvl="2"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3pPr>
            <a:lvl4pPr lvl="3"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4pPr>
            <a:lvl5pPr lvl="4"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5pPr>
            <a:lvl6pPr lvl="5"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6pPr>
            <a:lvl7pPr lvl="6"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7pPr>
            <a:lvl8pPr lvl="7"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8pPr>
            <a:lvl9pPr lvl="8"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9pPr>
          </a:lstStyle>
          <a:p/>
        </p:txBody>
      </p:sp>
      <p:sp>
        <p:nvSpPr>
          <p:cNvPr id="259" name="Google Shape;259;p13"/>
          <p:cNvSpPr txBox="1"/>
          <p:nvPr>
            <p:ph idx="14" type="subTitle"/>
          </p:nvPr>
        </p:nvSpPr>
        <p:spPr>
          <a:xfrm>
            <a:off x="5215500" y="2701599"/>
            <a:ext cx="3208500" cy="3333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Allerta Stencil"/>
              <a:buNone/>
              <a:defRPr sz="2000">
                <a:solidFill>
                  <a:schemeClr val="dk2"/>
                </a:solidFill>
                <a:latin typeface="Allerta Stencil"/>
                <a:ea typeface="Allerta Stencil"/>
                <a:cs typeface="Allerta Stencil"/>
                <a:sym typeface="Allerta Stencil"/>
              </a:defRPr>
            </a:lvl1pPr>
            <a:lvl2pPr lvl="1"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2pPr>
            <a:lvl3pPr lvl="2"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3pPr>
            <a:lvl4pPr lvl="3"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4pPr>
            <a:lvl5pPr lvl="4"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5pPr>
            <a:lvl6pPr lvl="5"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6pPr>
            <a:lvl7pPr lvl="6"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7pPr>
            <a:lvl8pPr lvl="7"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8pPr>
            <a:lvl9pPr lvl="8"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9pPr>
          </a:lstStyle>
          <a:p/>
        </p:txBody>
      </p:sp>
      <p:sp>
        <p:nvSpPr>
          <p:cNvPr id="260" name="Google Shape;260;p13"/>
          <p:cNvSpPr txBox="1"/>
          <p:nvPr>
            <p:ph idx="15" type="subTitle"/>
          </p:nvPr>
        </p:nvSpPr>
        <p:spPr>
          <a:xfrm>
            <a:off x="5215500" y="3763124"/>
            <a:ext cx="3208500" cy="3333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Allerta Stencil"/>
              <a:buNone/>
              <a:defRPr sz="2000">
                <a:solidFill>
                  <a:schemeClr val="dk2"/>
                </a:solidFill>
                <a:latin typeface="Allerta Stencil"/>
                <a:ea typeface="Allerta Stencil"/>
                <a:cs typeface="Allerta Stencil"/>
                <a:sym typeface="Allerta Stencil"/>
              </a:defRPr>
            </a:lvl1pPr>
            <a:lvl2pPr lvl="1"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2pPr>
            <a:lvl3pPr lvl="2"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3pPr>
            <a:lvl4pPr lvl="3"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4pPr>
            <a:lvl5pPr lvl="4"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5pPr>
            <a:lvl6pPr lvl="5"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6pPr>
            <a:lvl7pPr lvl="6"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7pPr>
            <a:lvl8pPr lvl="7"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8pPr>
            <a:lvl9pPr lvl="8"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9pPr>
          </a:lstStyle>
          <a:p/>
        </p:txBody>
      </p:sp>
      <p:grpSp>
        <p:nvGrpSpPr>
          <p:cNvPr id="261" name="Google Shape;261;p13"/>
          <p:cNvGrpSpPr/>
          <p:nvPr/>
        </p:nvGrpSpPr>
        <p:grpSpPr>
          <a:xfrm>
            <a:off x="-163407" y="69252"/>
            <a:ext cx="2153797" cy="5004995"/>
            <a:chOff x="-163407" y="69244"/>
            <a:chExt cx="2153797" cy="5004995"/>
          </a:xfrm>
        </p:grpSpPr>
        <p:grpSp>
          <p:nvGrpSpPr>
            <p:cNvPr id="262" name="Google Shape;262;p13"/>
            <p:cNvGrpSpPr/>
            <p:nvPr/>
          </p:nvGrpSpPr>
          <p:grpSpPr>
            <a:xfrm flipH="1">
              <a:off x="-163407" y="69244"/>
              <a:ext cx="2153797" cy="455895"/>
              <a:chOff x="4630756" y="1700569"/>
              <a:chExt cx="2153797" cy="455895"/>
            </a:xfrm>
          </p:grpSpPr>
          <p:sp>
            <p:nvSpPr>
              <p:cNvPr id="263" name="Google Shape;263;p13"/>
              <p:cNvSpPr/>
              <p:nvPr/>
            </p:nvSpPr>
            <p:spPr>
              <a:xfrm flipH="1" rot="10800000">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3"/>
              <p:cNvSpPr/>
              <p:nvPr/>
            </p:nvSpPr>
            <p:spPr>
              <a:xfrm flipH="1" rot="10800000">
                <a:off x="6721253" y="2093164"/>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3"/>
              <p:cNvSpPr/>
              <p:nvPr/>
            </p:nvSpPr>
            <p:spPr>
              <a:xfrm flipH="1" rot="10800000">
                <a:off x="4630756" y="1700569"/>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6" name="Google Shape;266;p13"/>
            <p:cNvGrpSpPr/>
            <p:nvPr/>
          </p:nvGrpSpPr>
          <p:grpSpPr>
            <a:xfrm flipH="1">
              <a:off x="-163407" y="4618344"/>
              <a:ext cx="2153797" cy="455895"/>
              <a:chOff x="4630756" y="1700569"/>
              <a:chExt cx="2153797" cy="455895"/>
            </a:xfrm>
          </p:grpSpPr>
          <p:sp>
            <p:nvSpPr>
              <p:cNvPr id="267" name="Google Shape;267;p13"/>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3"/>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3"/>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270" name="Shape 270"/>
        <p:cNvGrpSpPr/>
        <p:nvPr/>
      </p:nvGrpSpPr>
      <p:grpSpPr>
        <a:xfrm>
          <a:off x="0" y="0"/>
          <a:ext cx="0" cy="0"/>
          <a:chOff x="0" y="0"/>
          <a:chExt cx="0" cy="0"/>
        </a:xfrm>
      </p:grpSpPr>
      <p:pic>
        <p:nvPicPr>
          <p:cNvPr id="271" name="Google Shape;271;p14"/>
          <p:cNvPicPr preferRelativeResize="0"/>
          <p:nvPr/>
        </p:nvPicPr>
        <p:blipFill rotWithShape="1">
          <a:blip r:embed="rId2">
            <a:alphaModFix/>
          </a:blip>
          <a:srcRect b="8581" l="922" r="922" t="8581"/>
          <a:stretch/>
        </p:blipFill>
        <p:spPr>
          <a:xfrm rot="10800000">
            <a:off x="0" y="0"/>
            <a:ext cx="9144000" cy="5143500"/>
          </a:xfrm>
          <a:prstGeom prst="rect">
            <a:avLst/>
          </a:prstGeom>
          <a:noFill/>
          <a:ln>
            <a:noFill/>
          </a:ln>
        </p:spPr>
      </p:pic>
      <p:sp>
        <p:nvSpPr>
          <p:cNvPr id="272" name="Google Shape;272;p14"/>
          <p:cNvSpPr txBox="1"/>
          <p:nvPr>
            <p:ph type="title"/>
          </p:nvPr>
        </p:nvSpPr>
        <p:spPr>
          <a:xfrm>
            <a:off x="720000" y="540000"/>
            <a:ext cx="7704000" cy="5727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73" name="Google Shape;273;p14"/>
          <p:cNvGrpSpPr/>
          <p:nvPr/>
        </p:nvGrpSpPr>
        <p:grpSpPr>
          <a:xfrm rot="8100000">
            <a:off x="8488733" y="379797"/>
            <a:ext cx="616865" cy="614808"/>
            <a:chOff x="2588041" y="-11077"/>
            <a:chExt cx="511960" cy="510252"/>
          </a:xfrm>
        </p:grpSpPr>
        <p:cxnSp>
          <p:nvCxnSpPr>
            <p:cNvPr id="274" name="Google Shape;274;p14"/>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275" name="Google Shape;275;p14"/>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4"/>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7" name="Google Shape;277;p14"/>
          <p:cNvGrpSpPr/>
          <p:nvPr/>
        </p:nvGrpSpPr>
        <p:grpSpPr>
          <a:xfrm rot="10800000">
            <a:off x="8361709" y="-180100"/>
            <a:ext cx="1868687" cy="1646829"/>
            <a:chOff x="2757488" y="0"/>
            <a:chExt cx="1738314" cy="1531934"/>
          </a:xfrm>
        </p:grpSpPr>
        <p:sp>
          <p:nvSpPr>
            <p:cNvPr id="278" name="Google Shape;278;p14"/>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4"/>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4"/>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81" name="Google Shape;281;p14"/>
          <p:cNvGrpSpPr/>
          <p:nvPr/>
        </p:nvGrpSpPr>
        <p:grpSpPr>
          <a:xfrm rot="2700000">
            <a:off x="8392331" y="4695059"/>
            <a:ext cx="649282" cy="179386"/>
            <a:chOff x="3525838" y="4135438"/>
            <a:chExt cx="649288" cy="179388"/>
          </a:xfrm>
        </p:grpSpPr>
        <p:sp>
          <p:nvSpPr>
            <p:cNvPr id="282" name="Google Shape;282;p14"/>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4"/>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4"/>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85" name="Google Shape;285;p14"/>
          <p:cNvGrpSpPr/>
          <p:nvPr/>
        </p:nvGrpSpPr>
        <p:grpSpPr>
          <a:xfrm>
            <a:off x="7937681" y="4441706"/>
            <a:ext cx="2153797" cy="455895"/>
            <a:chOff x="4630756" y="1700569"/>
            <a:chExt cx="2153797" cy="455895"/>
          </a:xfrm>
        </p:grpSpPr>
        <p:sp>
          <p:nvSpPr>
            <p:cNvPr id="286" name="Google Shape;286;p14"/>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4"/>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4"/>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89" name="Google Shape;289;p14"/>
          <p:cNvGrpSpPr/>
          <p:nvPr/>
        </p:nvGrpSpPr>
        <p:grpSpPr>
          <a:xfrm>
            <a:off x="-1019265" y="84202"/>
            <a:ext cx="2153797" cy="455801"/>
            <a:chOff x="4886735" y="1558927"/>
            <a:chExt cx="2153797" cy="455801"/>
          </a:xfrm>
        </p:grpSpPr>
        <p:sp>
          <p:nvSpPr>
            <p:cNvPr id="290" name="Google Shape;290;p14"/>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4"/>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4"/>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3" name="Google Shape;293;p14"/>
          <p:cNvGrpSpPr/>
          <p:nvPr/>
        </p:nvGrpSpPr>
        <p:grpSpPr>
          <a:xfrm>
            <a:off x="-450933" y="3758064"/>
            <a:ext cx="1017112" cy="1274803"/>
            <a:chOff x="3406775" y="1971675"/>
            <a:chExt cx="946151" cy="1185863"/>
          </a:xfrm>
        </p:grpSpPr>
        <p:sp>
          <p:nvSpPr>
            <p:cNvPr id="294" name="Google Shape;294;p14"/>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4"/>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14"/>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7" name="Google Shape;297;p14"/>
          <p:cNvGrpSpPr/>
          <p:nvPr/>
        </p:nvGrpSpPr>
        <p:grpSpPr>
          <a:xfrm>
            <a:off x="292478" y="4260451"/>
            <a:ext cx="855055" cy="686105"/>
            <a:chOff x="3524250" y="2062163"/>
            <a:chExt cx="795400" cy="638237"/>
          </a:xfrm>
        </p:grpSpPr>
        <p:sp>
          <p:nvSpPr>
            <p:cNvPr id="298" name="Google Shape;298;p14"/>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4"/>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4"/>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spTree>
      <p:nvGrpSpPr>
        <p:cNvPr id="301" name="Shape 301"/>
        <p:cNvGrpSpPr/>
        <p:nvPr/>
      </p:nvGrpSpPr>
      <p:grpSpPr>
        <a:xfrm>
          <a:off x="0" y="0"/>
          <a:ext cx="0" cy="0"/>
          <a:chOff x="0" y="0"/>
          <a:chExt cx="0" cy="0"/>
        </a:xfrm>
      </p:grpSpPr>
      <p:pic>
        <p:nvPicPr>
          <p:cNvPr id="302" name="Google Shape;302;p15"/>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303" name="Google Shape;303;p15"/>
          <p:cNvSpPr txBox="1"/>
          <p:nvPr>
            <p:ph type="title"/>
          </p:nvPr>
        </p:nvSpPr>
        <p:spPr>
          <a:xfrm>
            <a:off x="720000" y="540000"/>
            <a:ext cx="7704000" cy="5727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04" name="Google Shape;304;p15"/>
          <p:cNvGrpSpPr/>
          <p:nvPr/>
        </p:nvGrpSpPr>
        <p:grpSpPr>
          <a:xfrm rot="2700000">
            <a:off x="-522745" y="4132047"/>
            <a:ext cx="616793" cy="614736"/>
            <a:chOff x="2588041" y="-11077"/>
            <a:chExt cx="511960" cy="510252"/>
          </a:xfrm>
        </p:grpSpPr>
        <p:cxnSp>
          <p:nvCxnSpPr>
            <p:cNvPr id="305" name="Google Shape;305;p15"/>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306" name="Google Shape;306;p15"/>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5"/>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08" name="Google Shape;308;p15"/>
          <p:cNvGrpSpPr/>
          <p:nvPr/>
        </p:nvGrpSpPr>
        <p:grpSpPr>
          <a:xfrm>
            <a:off x="-1433840" y="3660212"/>
            <a:ext cx="1868687" cy="1646829"/>
            <a:chOff x="2757488" y="0"/>
            <a:chExt cx="1738314" cy="1531934"/>
          </a:xfrm>
        </p:grpSpPr>
        <p:sp>
          <p:nvSpPr>
            <p:cNvPr id="309" name="Google Shape;309;p15"/>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5"/>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5"/>
            <p:cNvSpPr/>
            <p:nvPr/>
          </p:nvSpPr>
          <p:spPr>
            <a:xfrm>
              <a:off x="4337050" y="0"/>
              <a:ext cx="58800" cy="603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12" name="Google Shape;312;p15"/>
          <p:cNvGrpSpPr/>
          <p:nvPr/>
        </p:nvGrpSpPr>
        <p:grpSpPr>
          <a:xfrm rot="-8100000">
            <a:off x="169518" y="140759"/>
            <a:ext cx="649282" cy="179386"/>
            <a:chOff x="3525838" y="4135438"/>
            <a:chExt cx="649288" cy="179388"/>
          </a:xfrm>
        </p:grpSpPr>
        <p:sp>
          <p:nvSpPr>
            <p:cNvPr id="313" name="Google Shape;313;p15"/>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5"/>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5"/>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16" name="Google Shape;316;p15"/>
          <p:cNvGrpSpPr/>
          <p:nvPr/>
        </p:nvGrpSpPr>
        <p:grpSpPr>
          <a:xfrm rot="10800000">
            <a:off x="-880346" y="229341"/>
            <a:ext cx="2153797" cy="455895"/>
            <a:chOff x="4630756" y="1700569"/>
            <a:chExt cx="2153797" cy="455895"/>
          </a:xfrm>
        </p:grpSpPr>
        <p:sp>
          <p:nvSpPr>
            <p:cNvPr id="317" name="Google Shape;317;p15"/>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5"/>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5"/>
            <p:cNvSpPr/>
            <p:nvPr/>
          </p:nvSpPr>
          <p:spPr>
            <a:xfrm>
              <a:off x="4630756" y="2091364"/>
              <a:ext cx="65100" cy="651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0" name="Google Shape;320;p15"/>
          <p:cNvGrpSpPr/>
          <p:nvPr/>
        </p:nvGrpSpPr>
        <p:grpSpPr>
          <a:xfrm rot="10800000">
            <a:off x="8076600" y="4629290"/>
            <a:ext cx="2153797" cy="455801"/>
            <a:chOff x="4886735" y="1600776"/>
            <a:chExt cx="2153797" cy="455801"/>
          </a:xfrm>
        </p:grpSpPr>
        <p:sp>
          <p:nvSpPr>
            <p:cNvPr id="321" name="Google Shape;321;p15"/>
            <p:cNvSpPr/>
            <p:nvPr/>
          </p:nvSpPr>
          <p:spPr>
            <a:xfrm>
              <a:off x="4919159" y="1633199"/>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5"/>
            <p:cNvSpPr/>
            <p:nvPr/>
          </p:nvSpPr>
          <p:spPr>
            <a:xfrm>
              <a:off x="4886735" y="1993277"/>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5"/>
            <p:cNvSpPr/>
            <p:nvPr/>
          </p:nvSpPr>
          <p:spPr>
            <a:xfrm>
              <a:off x="6977232" y="1600776"/>
              <a:ext cx="63300" cy="651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4" name="Google Shape;324;p15"/>
          <p:cNvGrpSpPr/>
          <p:nvPr/>
        </p:nvGrpSpPr>
        <p:grpSpPr>
          <a:xfrm rot="10800000">
            <a:off x="8424002" y="61213"/>
            <a:ext cx="1017112" cy="1274803"/>
            <a:chOff x="3406775" y="1971675"/>
            <a:chExt cx="946151" cy="1185863"/>
          </a:xfrm>
        </p:grpSpPr>
        <p:sp>
          <p:nvSpPr>
            <p:cNvPr id="325" name="Google Shape;325;p15"/>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5"/>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5"/>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8" name="Google Shape;328;p15"/>
          <p:cNvGrpSpPr/>
          <p:nvPr/>
        </p:nvGrpSpPr>
        <p:grpSpPr>
          <a:xfrm rot="2700000">
            <a:off x="8505059" y="4419166"/>
            <a:ext cx="855010" cy="686069"/>
            <a:chOff x="3524250" y="2062163"/>
            <a:chExt cx="795400" cy="638237"/>
          </a:xfrm>
        </p:grpSpPr>
        <p:sp>
          <p:nvSpPr>
            <p:cNvPr id="329" name="Google Shape;329;p15"/>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15"/>
            <p:cNvSpPr/>
            <p:nvPr/>
          </p:nvSpPr>
          <p:spPr>
            <a:xfrm>
              <a:off x="4260850" y="2641600"/>
              <a:ext cx="58800" cy="5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15"/>
            <p:cNvSpPr/>
            <p:nvPr/>
          </p:nvSpPr>
          <p:spPr>
            <a:xfrm>
              <a:off x="3524250" y="2062163"/>
              <a:ext cx="60300" cy="5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2" name="Google Shape;332;p15"/>
          <p:cNvGrpSpPr/>
          <p:nvPr/>
        </p:nvGrpSpPr>
        <p:grpSpPr>
          <a:xfrm rot="-2700000">
            <a:off x="8392343" y="450309"/>
            <a:ext cx="649282" cy="179386"/>
            <a:chOff x="3525838" y="4135438"/>
            <a:chExt cx="649288" cy="179388"/>
          </a:xfrm>
        </p:grpSpPr>
        <p:sp>
          <p:nvSpPr>
            <p:cNvPr id="333" name="Google Shape;333;p15"/>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5"/>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5"/>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_1_1">
    <p:spTree>
      <p:nvGrpSpPr>
        <p:cNvPr id="336" name="Shape 336"/>
        <p:cNvGrpSpPr/>
        <p:nvPr/>
      </p:nvGrpSpPr>
      <p:grpSpPr>
        <a:xfrm>
          <a:off x="0" y="0"/>
          <a:ext cx="0" cy="0"/>
          <a:chOff x="0" y="0"/>
          <a:chExt cx="0" cy="0"/>
        </a:xfrm>
      </p:grpSpPr>
      <p:pic>
        <p:nvPicPr>
          <p:cNvPr id="337" name="Google Shape;337;p16"/>
          <p:cNvPicPr preferRelativeResize="0"/>
          <p:nvPr/>
        </p:nvPicPr>
        <p:blipFill rotWithShape="1">
          <a:blip r:embed="rId2">
            <a:alphaModFix/>
          </a:blip>
          <a:srcRect b="8581" l="893" r="922" t="8581"/>
          <a:stretch/>
        </p:blipFill>
        <p:spPr>
          <a:xfrm rot="10800000">
            <a:off x="0" y="0"/>
            <a:ext cx="9146425" cy="5143500"/>
          </a:xfrm>
          <a:prstGeom prst="rect">
            <a:avLst/>
          </a:prstGeom>
          <a:noFill/>
          <a:ln>
            <a:noFill/>
          </a:ln>
        </p:spPr>
      </p:pic>
      <p:sp>
        <p:nvSpPr>
          <p:cNvPr id="338" name="Google Shape;338;p16"/>
          <p:cNvSpPr txBox="1"/>
          <p:nvPr>
            <p:ph type="title"/>
          </p:nvPr>
        </p:nvSpPr>
        <p:spPr>
          <a:xfrm>
            <a:off x="720000" y="540000"/>
            <a:ext cx="7704000" cy="5727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39" name="Google Shape;339;p16"/>
          <p:cNvGrpSpPr/>
          <p:nvPr/>
        </p:nvGrpSpPr>
        <p:grpSpPr>
          <a:xfrm>
            <a:off x="-379545" y="-48610"/>
            <a:ext cx="9990345" cy="6862904"/>
            <a:chOff x="-379545" y="-48610"/>
            <a:chExt cx="9990345" cy="6862904"/>
          </a:xfrm>
        </p:grpSpPr>
        <p:grpSp>
          <p:nvGrpSpPr>
            <p:cNvPr id="340" name="Google Shape;340;p16"/>
            <p:cNvGrpSpPr/>
            <p:nvPr/>
          </p:nvGrpSpPr>
          <p:grpSpPr>
            <a:xfrm rot="9900119">
              <a:off x="95181" y="4953684"/>
              <a:ext cx="1868723" cy="1646861"/>
              <a:chOff x="2757488" y="0"/>
              <a:chExt cx="1738314" cy="1531934"/>
            </a:xfrm>
          </p:grpSpPr>
          <p:sp>
            <p:nvSpPr>
              <p:cNvPr id="341" name="Google Shape;341;p16"/>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16"/>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16"/>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44" name="Google Shape;344;p16"/>
            <p:cNvGrpSpPr/>
            <p:nvPr/>
          </p:nvGrpSpPr>
          <p:grpSpPr>
            <a:xfrm rot="8999956">
              <a:off x="-409876" y="459305"/>
              <a:ext cx="2153749" cy="455791"/>
              <a:chOff x="4886735" y="1558927"/>
              <a:chExt cx="2153797" cy="455801"/>
            </a:xfrm>
          </p:grpSpPr>
          <p:sp>
            <p:nvSpPr>
              <p:cNvPr id="345" name="Google Shape;345;p16"/>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16"/>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16"/>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48" name="Google Shape;348;p16"/>
            <p:cNvGrpSpPr/>
            <p:nvPr/>
          </p:nvGrpSpPr>
          <p:grpSpPr>
            <a:xfrm rot="-899881">
              <a:off x="7560814" y="3052809"/>
              <a:ext cx="1868723" cy="1646861"/>
              <a:chOff x="2757488" y="0"/>
              <a:chExt cx="1738314" cy="1531934"/>
            </a:xfrm>
          </p:grpSpPr>
          <p:sp>
            <p:nvSpPr>
              <p:cNvPr id="349" name="Google Shape;349;p16"/>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16"/>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6"/>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52" name="Google Shape;352;p16"/>
            <p:cNvGrpSpPr/>
            <p:nvPr/>
          </p:nvGrpSpPr>
          <p:grpSpPr>
            <a:xfrm rot="-2700000">
              <a:off x="4063391" y="4228527"/>
              <a:ext cx="1017193" cy="1274904"/>
              <a:chOff x="3406775" y="1971675"/>
              <a:chExt cx="946151" cy="1185863"/>
            </a:xfrm>
          </p:grpSpPr>
          <p:sp>
            <p:nvSpPr>
              <p:cNvPr id="353" name="Google Shape;353;p16"/>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6"/>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16"/>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56" name="Google Shape;356;p16"/>
            <p:cNvGrpSpPr/>
            <p:nvPr/>
          </p:nvGrpSpPr>
          <p:grpSpPr>
            <a:xfrm rot="-8100000">
              <a:off x="127756" y="954550"/>
              <a:ext cx="649282" cy="179386"/>
              <a:chOff x="3525838" y="4135438"/>
              <a:chExt cx="649288" cy="179388"/>
            </a:xfrm>
          </p:grpSpPr>
          <p:sp>
            <p:nvSpPr>
              <p:cNvPr id="357" name="Google Shape;357;p16"/>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16"/>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6"/>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60" name="Google Shape;360;p16"/>
            <p:cNvGrpSpPr/>
            <p:nvPr/>
          </p:nvGrpSpPr>
          <p:grpSpPr>
            <a:xfrm rot="5400000">
              <a:off x="8474350" y="-47579"/>
              <a:ext cx="616860" cy="614803"/>
              <a:chOff x="2588041" y="-11077"/>
              <a:chExt cx="511960" cy="510252"/>
            </a:xfrm>
          </p:grpSpPr>
          <p:cxnSp>
            <p:nvCxnSpPr>
              <p:cNvPr id="361" name="Google Shape;361;p16"/>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362" name="Google Shape;362;p16"/>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6"/>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_1_1_1_1_1">
    <p:spTree>
      <p:nvGrpSpPr>
        <p:cNvPr id="364" name="Shape 364"/>
        <p:cNvGrpSpPr/>
        <p:nvPr/>
      </p:nvGrpSpPr>
      <p:grpSpPr>
        <a:xfrm>
          <a:off x="0" y="0"/>
          <a:ext cx="0" cy="0"/>
          <a:chOff x="0" y="0"/>
          <a:chExt cx="0" cy="0"/>
        </a:xfrm>
      </p:grpSpPr>
      <p:pic>
        <p:nvPicPr>
          <p:cNvPr id="365" name="Google Shape;365;p17"/>
          <p:cNvPicPr preferRelativeResize="0"/>
          <p:nvPr/>
        </p:nvPicPr>
        <p:blipFill rotWithShape="1">
          <a:blip r:embed="rId2">
            <a:alphaModFix/>
          </a:blip>
          <a:srcRect b="8581" l="922" r="922" t="8581"/>
          <a:stretch/>
        </p:blipFill>
        <p:spPr>
          <a:xfrm>
            <a:off x="0" y="25"/>
            <a:ext cx="9144000" cy="5143500"/>
          </a:xfrm>
          <a:prstGeom prst="rect">
            <a:avLst/>
          </a:prstGeom>
          <a:noFill/>
          <a:ln>
            <a:noFill/>
          </a:ln>
        </p:spPr>
      </p:pic>
      <p:sp>
        <p:nvSpPr>
          <p:cNvPr id="366" name="Google Shape;366;p17"/>
          <p:cNvSpPr txBox="1"/>
          <p:nvPr>
            <p:ph type="title"/>
          </p:nvPr>
        </p:nvSpPr>
        <p:spPr>
          <a:xfrm>
            <a:off x="720000" y="540000"/>
            <a:ext cx="7704000" cy="5727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67" name="Google Shape;367;p17"/>
          <p:cNvGrpSpPr/>
          <p:nvPr/>
        </p:nvGrpSpPr>
        <p:grpSpPr>
          <a:xfrm rot="10800000">
            <a:off x="-108803" y="13"/>
            <a:ext cx="9643674" cy="5131898"/>
            <a:chOff x="9" y="66970"/>
            <a:chExt cx="9643674" cy="5131898"/>
          </a:xfrm>
        </p:grpSpPr>
        <p:grpSp>
          <p:nvGrpSpPr>
            <p:cNvPr id="368" name="Google Shape;368;p17"/>
            <p:cNvGrpSpPr/>
            <p:nvPr/>
          </p:nvGrpSpPr>
          <p:grpSpPr>
            <a:xfrm rot="8100000">
              <a:off x="279433" y="559909"/>
              <a:ext cx="616865" cy="614808"/>
              <a:chOff x="2498604" y="-100513"/>
              <a:chExt cx="511960" cy="510252"/>
            </a:xfrm>
          </p:grpSpPr>
          <p:cxnSp>
            <p:nvCxnSpPr>
              <p:cNvPr id="369" name="Google Shape;369;p17"/>
              <p:cNvCxnSpPr/>
              <p:nvPr/>
            </p:nvCxnSpPr>
            <p:spPr>
              <a:xfrm flipH="1">
                <a:off x="2532826" y="-66383"/>
                <a:ext cx="441900" cy="441900"/>
              </a:xfrm>
              <a:prstGeom prst="straightConnector1">
                <a:avLst/>
              </a:prstGeom>
              <a:noFill/>
              <a:ln cap="rnd" cmpd="sng" w="9525">
                <a:solidFill>
                  <a:schemeClr val="dk2"/>
                </a:solidFill>
                <a:prstDash val="solid"/>
                <a:round/>
                <a:headEnd len="med" w="med" type="none"/>
                <a:tailEnd len="med" w="med" type="none"/>
              </a:ln>
            </p:spPr>
          </p:cxnSp>
          <p:sp>
            <p:nvSpPr>
              <p:cNvPr id="370" name="Google Shape;370;p17"/>
              <p:cNvSpPr/>
              <p:nvPr/>
            </p:nvSpPr>
            <p:spPr>
              <a:xfrm>
                <a:off x="2940596" y="-100513"/>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7"/>
              <p:cNvSpPr/>
              <p:nvPr/>
            </p:nvSpPr>
            <p:spPr>
              <a:xfrm>
                <a:off x="2498604" y="339771"/>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2" name="Google Shape;372;p17"/>
            <p:cNvGrpSpPr/>
            <p:nvPr/>
          </p:nvGrpSpPr>
          <p:grpSpPr>
            <a:xfrm rot="10800000">
              <a:off x="9" y="66970"/>
              <a:ext cx="1868687" cy="1646829"/>
              <a:chOff x="2757488" y="-62286"/>
              <a:chExt cx="1738314" cy="1531934"/>
            </a:xfrm>
          </p:grpSpPr>
          <p:sp>
            <p:nvSpPr>
              <p:cNvPr id="373" name="Google Shape;373;p17"/>
              <p:cNvSpPr/>
              <p:nvPr/>
            </p:nvSpPr>
            <p:spPr>
              <a:xfrm>
                <a:off x="2786063" y="-3212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7"/>
              <p:cNvSpPr/>
              <p:nvPr/>
            </p:nvSpPr>
            <p:spPr>
              <a:xfrm>
                <a:off x="2757488" y="1379164"/>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7"/>
              <p:cNvSpPr/>
              <p:nvPr/>
            </p:nvSpPr>
            <p:spPr>
              <a:xfrm>
                <a:off x="4337050" y="-62286"/>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6" name="Google Shape;376;p17"/>
            <p:cNvGrpSpPr/>
            <p:nvPr/>
          </p:nvGrpSpPr>
          <p:grpSpPr>
            <a:xfrm rot="2700000">
              <a:off x="7835731" y="4816197"/>
              <a:ext cx="649282" cy="179386"/>
              <a:chOff x="3525838" y="4135438"/>
              <a:chExt cx="649288" cy="179388"/>
            </a:xfrm>
          </p:grpSpPr>
          <p:sp>
            <p:nvSpPr>
              <p:cNvPr id="377" name="Google Shape;377;p17"/>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7"/>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7"/>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80" name="Google Shape;380;p17"/>
            <p:cNvGrpSpPr/>
            <p:nvPr/>
          </p:nvGrpSpPr>
          <p:grpSpPr>
            <a:xfrm>
              <a:off x="7489887" y="4451106"/>
              <a:ext cx="2153797" cy="455895"/>
              <a:chOff x="4739562" y="1700569"/>
              <a:chExt cx="2153797" cy="455895"/>
            </a:xfrm>
          </p:grpSpPr>
          <p:sp>
            <p:nvSpPr>
              <p:cNvPr id="381" name="Google Shape;381;p17"/>
              <p:cNvSpPr/>
              <p:nvPr/>
            </p:nvSpPr>
            <p:spPr>
              <a:xfrm>
                <a:off x="4771985"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7"/>
              <p:cNvSpPr/>
              <p:nvPr/>
            </p:nvSpPr>
            <p:spPr>
              <a:xfrm>
                <a:off x="6830058"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7"/>
              <p:cNvSpPr/>
              <p:nvPr/>
            </p:nvSpPr>
            <p:spPr>
              <a:xfrm>
                <a:off x="4739562"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_1_1_1_1_1_1">
    <p:spTree>
      <p:nvGrpSpPr>
        <p:cNvPr id="384" name="Shape 384"/>
        <p:cNvGrpSpPr/>
        <p:nvPr/>
      </p:nvGrpSpPr>
      <p:grpSpPr>
        <a:xfrm>
          <a:off x="0" y="0"/>
          <a:ext cx="0" cy="0"/>
          <a:chOff x="0" y="0"/>
          <a:chExt cx="0" cy="0"/>
        </a:xfrm>
      </p:grpSpPr>
      <p:pic>
        <p:nvPicPr>
          <p:cNvPr id="385" name="Google Shape;385;p18"/>
          <p:cNvPicPr preferRelativeResize="0"/>
          <p:nvPr/>
        </p:nvPicPr>
        <p:blipFill rotWithShape="1">
          <a:blip r:embed="rId2">
            <a:alphaModFix/>
          </a:blip>
          <a:srcRect b="8586" l="1019" r="921" t="8932"/>
          <a:stretch/>
        </p:blipFill>
        <p:spPr>
          <a:xfrm flipH="1">
            <a:off x="0" y="-1"/>
            <a:ext cx="9135475" cy="5121576"/>
          </a:xfrm>
          <a:prstGeom prst="rect">
            <a:avLst/>
          </a:prstGeom>
          <a:noFill/>
          <a:ln>
            <a:noFill/>
          </a:ln>
        </p:spPr>
      </p:pic>
      <p:sp>
        <p:nvSpPr>
          <p:cNvPr id="386" name="Google Shape;386;p18"/>
          <p:cNvSpPr txBox="1"/>
          <p:nvPr>
            <p:ph type="title"/>
          </p:nvPr>
        </p:nvSpPr>
        <p:spPr>
          <a:xfrm>
            <a:off x="720000" y="540000"/>
            <a:ext cx="7704000" cy="5727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87" name="Google Shape;387;p18"/>
          <p:cNvGrpSpPr/>
          <p:nvPr/>
        </p:nvGrpSpPr>
        <p:grpSpPr>
          <a:xfrm>
            <a:off x="-564461" y="-589419"/>
            <a:ext cx="10324234" cy="7060797"/>
            <a:chOff x="-564461" y="-589419"/>
            <a:chExt cx="10324234" cy="7060797"/>
          </a:xfrm>
        </p:grpSpPr>
        <p:grpSp>
          <p:nvGrpSpPr>
            <p:cNvPr id="388" name="Google Shape;388;p18"/>
            <p:cNvGrpSpPr/>
            <p:nvPr/>
          </p:nvGrpSpPr>
          <p:grpSpPr>
            <a:xfrm rot="8100000">
              <a:off x="45954" y="75943"/>
              <a:ext cx="649282" cy="179386"/>
              <a:chOff x="3454818" y="4206458"/>
              <a:chExt cx="649288" cy="179388"/>
            </a:xfrm>
          </p:grpSpPr>
          <p:sp>
            <p:nvSpPr>
              <p:cNvPr id="389" name="Google Shape;389;p18"/>
              <p:cNvSpPr/>
              <p:nvPr/>
            </p:nvSpPr>
            <p:spPr>
              <a:xfrm>
                <a:off x="3486568" y="420645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8"/>
              <p:cNvSpPr/>
              <p:nvPr/>
            </p:nvSpPr>
            <p:spPr>
              <a:xfrm>
                <a:off x="3454818" y="432075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8"/>
              <p:cNvSpPr/>
              <p:nvPr/>
            </p:nvSpPr>
            <p:spPr>
              <a:xfrm>
                <a:off x="4039018" y="426043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92" name="Google Shape;392;p18"/>
            <p:cNvGrpSpPr/>
            <p:nvPr/>
          </p:nvGrpSpPr>
          <p:grpSpPr>
            <a:xfrm rot="5400000">
              <a:off x="-1012867" y="259532"/>
              <a:ext cx="2153797" cy="455895"/>
              <a:chOff x="4554556" y="2233969"/>
              <a:chExt cx="2153797" cy="455895"/>
            </a:xfrm>
          </p:grpSpPr>
          <p:sp>
            <p:nvSpPr>
              <p:cNvPr id="393" name="Google Shape;393;p18"/>
              <p:cNvSpPr/>
              <p:nvPr/>
            </p:nvSpPr>
            <p:spPr>
              <a:xfrm>
                <a:off x="4586979" y="22663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8"/>
              <p:cNvSpPr/>
              <p:nvPr/>
            </p:nvSpPr>
            <p:spPr>
              <a:xfrm>
                <a:off x="6645053" y="22339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8"/>
              <p:cNvSpPr/>
              <p:nvPr/>
            </p:nvSpPr>
            <p:spPr>
              <a:xfrm>
                <a:off x="4554556" y="26247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96" name="Google Shape;396;p18"/>
            <p:cNvGrpSpPr/>
            <p:nvPr/>
          </p:nvGrpSpPr>
          <p:grpSpPr>
            <a:xfrm>
              <a:off x="7595147" y="-513200"/>
              <a:ext cx="1017112" cy="1274803"/>
              <a:chOff x="3406775" y="1971675"/>
              <a:chExt cx="946151" cy="1185863"/>
            </a:xfrm>
          </p:grpSpPr>
          <p:sp>
            <p:nvSpPr>
              <p:cNvPr id="397" name="Google Shape;397;p18"/>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8"/>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8"/>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0" name="Google Shape;400;p18"/>
            <p:cNvGrpSpPr/>
            <p:nvPr/>
          </p:nvGrpSpPr>
          <p:grpSpPr>
            <a:xfrm>
              <a:off x="7184820" y="-227912"/>
              <a:ext cx="2153797" cy="455801"/>
              <a:chOff x="4886735" y="1558927"/>
              <a:chExt cx="2153797" cy="455801"/>
            </a:xfrm>
          </p:grpSpPr>
          <p:sp>
            <p:nvSpPr>
              <p:cNvPr id="401" name="Google Shape;401;p18"/>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8"/>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8"/>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4" name="Google Shape;404;p18"/>
            <p:cNvGrpSpPr/>
            <p:nvPr/>
          </p:nvGrpSpPr>
          <p:grpSpPr>
            <a:xfrm rot="10800000">
              <a:off x="7327380" y="4824550"/>
              <a:ext cx="1868687" cy="1646829"/>
              <a:chOff x="2757488" y="0"/>
              <a:chExt cx="1738314" cy="1531934"/>
            </a:xfrm>
          </p:grpSpPr>
          <p:sp>
            <p:nvSpPr>
              <p:cNvPr id="405" name="Google Shape;405;p18"/>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8"/>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8"/>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8" name="Google Shape;408;p18"/>
            <p:cNvGrpSpPr/>
            <p:nvPr/>
          </p:nvGrpSpPr>
          <p:grpSpPr>
            <a:xfrm rot="10800000">
              <a:off x="8904718" y="1425286"/>
              <a:ext cx="855055" cy="686105"/>
              <a:chOff x="3524250" y="2062163"/>
              <a:chExt cx="795400" cy="638237"/>
            </a:xfrm>
          </p:grpSpPr>
          <p:sp>
            <p:nvSpPr>
              <p:cNvPr id="409" name="Google Shape;409;p18"/>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8"/>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8"/>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12" name="Google Shape;412;p18"/>
            <p:cNvGrpSpPr/>
            <p:nvPr/>
          </p:nvGrpSpPr>
          <p:grpSpPr>
            <a:xfrm rot="-8100000">
              <a:off x="-39456" y="3828208"/>
              <a:ext cx="1894291" cy="2269578"/>
              <a:chOff x="815012" y="833388"/>
              <a:chExt cx="1762223" cy="2111346"/>
            </a:xfrm>
          </p:grpSpPr>
          <p:sp>
            <p:nvSpPr>
              <p:cNvPr id="413" name="Google Shape;413;p18"/>
              <p:cNvSpPr/>
              <p:nvPr/>
            </p:nvSpPr>
            <p:spPr>
              <a:xfrm rot="451604">
                <a:off x="935258" y="922272"/>
                <a:ext cx="1484312" cy="1933579"/>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8"/>
              <p:cNvSpPr/>
              <p:nvPr/>
            </p:nvSpPr>
            <p:spPr>
              <a:xfrm rot="458000">
                <a:off x="913958" y="2737148"/>
                <a:ext cx="58720" cy="60207"/>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8"/>
              <p:cNvSpPr/>
              <p:nvPr/>
            </p:nvSpPr>
            <p:spPr>
              <a:xfrm rot="451615">
                <a:off x="2508165" y="994592"/>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_1_1_1_1_1_1_1">
    <p:spTree>
      <p:nvGrpSpPr>
        <p:cNvPr id="416" name="Shape 416"/>
        <p:cNvGrpSpPr/>
        <p:nvPr/>
      </p:nvGrpSpPr>
      <p:grpSpPr>
        <a:xfrm>
          <a:off x="0" y="0"/>
          <a:ext cx="0" cy="0"/>
          <a:chOff x="0" y="0"/>
          <a:chExt cx="0" cy="0"/>
        </a:xfrm>
      </p:grpSpPr>
      <p:pic>
        <p:nvPicPr>
          <p:cNvPr id="417" name="Google Shape;417;p19"/>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418" name="Google Shape;418;p19"/>
          <p:cNvSpPr txBox="1"/>
          <p:nvPr>
            <p:ph type="title"/>
          </p:nvPr>
        </p:nvSpPr>
        <p:spPr>
          <a:xfrm>
            <a:off x="720000" y="540000"/>
            <a:ext cx="7704000" cy="5727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19" name="Google Shape;419;p19"/>
          <p:cNvGrpSpPr/>
          <p:nvPr/>
        </p:nvGrpSpPr>
        <p:grpSpPr>
          <a:xfrm rot="8100000">
            <a:off x="8091079" y="594805"/>
            <a:ext cx="616865" cy="614808"/>
            <a:chOff x="2588041" y="-11077"/>
            <a:chExt cx="511960" cy="510252"/>
          </a:xfrm>
        </p:grpSpPr>
        <p:cxnSp>
          <p:nvCxnSpPr>
            <p:cNvPr id="420" name="Google Shape;420;p19"/>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421" name="Google Shape;421;p19"/>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9"/>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3" name="Google Shape;423;p19"/>
          <p:cNvGrpSpPr/>
          <p:nvPr/>
        </p:nvGrpSpPr>
        <p:grpSpPr>
          <a:xfrm rot="10800000">
            <a:off x="7964055" y="111109"/>
            <a:ext cx="1868687" cy="1646829"/>
            <a:chOff x="2757488" y="0"/>
            <a:chExt cx="1738314" cy="1531934"/>
          </a:xfrm>
        </p:grpSpPr>
        <p:sp>
          <p:nvSpPr>
            <p:cNvPr id="424" name="Google Shape;424;p19"/>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9"/>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9"/>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7" name="Google Shape;427;p19"/>
          <p:cNvGrpSpPr/>
          <p:nvPr/>
        </p:nvGrpSpPr>
        <p:grpSpPr>
          <a:xfrm rot="5400000">
            <a:off x="-598851" y="2505284"/>
            <a:ext cx="1868687" cy="1646829"/>
            <a:chOff x="2757488" y="0"/>
            <a:chExt cx="1738314" cy="1531934"/>
          </a:xfrm>
        </p:grpSpPr>
        <p:sp>
          <p:nvSpPr>
            <p:cNvPr id="428" name="Google Shape;428;p19"/>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9"/>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9"/>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1" name="Google Shape;431;p19"/>
          <p:cNvGrpSpPr/>
          <p:nvPr/>
        </p:nvGrpSpPr>
        <p:grpSpPr>
          <a:xfrm rot="10800000">
            <a:off x="-96297" y="3098409"/>
            <a:ext cx="1017112" cy="1274803"/>
            <a:chOff x="3406775" y="1971675"/>
            <a:chExt cx="946151" cy="1185863"/>
          </a:xfrm>
        </p:grpSpPr>
        <p:sp>
          <p:nvSpPr>
            <p:cNvPr id="432" name="Google Shape;432;p19"/>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9"/>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9"/>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_1_1_1_1_1_1_1_1">
    <p:spTree>
      <p:nvGrpSpPr>
        <p:cNvPr id="435" name="Shape 435"/>
        <p:cNvGrpSpPr/>
        <p:nvPr/>
      </p:nvGrpSpPr>
      <p:grpSpPr>
        <a:xfrm>
          <a:off x="0" y="0"/>
          <a:ext cx="0" cy="0"/>
          <a:chOff x="0" y="0"/>
          <a:chExt cx="0" cy="0"/>
        </a:xfrm>
      </p:grpSpPr>
      <p:pic>
        <p:nvPicPr>
          <p:cNvPr id="436" name="Google Shape;436;p20"/>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437" name="Google Shape;437;p20"/>
          <p:cNvSpPr txBox="1"/>
          <p:nvPr>
            <p:ph type="title"/>
          </p:nvPr>
        </p:nvSpPr>
        <p:spPr>
          <a:xfrm>
            <a:off x="720000" y="540000"/>
            <a:ext cx="7704000" cy="5727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38" name="Google Shape;438;p20"/>
          <p:cNvGrpSpPr/>
          <p:nvPr/>
        </p:nvGrpSpPr>
        <p:grpSpPr>
          <a:xfrm rot="10800000">
            <a:off x="-1019265" y="-180100"/>
            <a:ext cx="11249661" cy="5595714"/>
            <a:chOff x="-1019265" y="-180100"/>
            <a:chExt cx="11249661" cy="5595714"/>
          </a:xfrm>
        </p:grpSpPr>
        <p:grpSp>
          <p:nvGrpSpPr>
            <p:cNvPr id="439" name="Google Shape;439;p20"/>
            <p:cNvGrpSpPr/>
            <p:nvPr/>
          </p:nvGrpSpPr>
          <p:grpSpPr>
            <a:xfrm rot="-2700000">
              <a:off x="105533" y="4132337"/>
              <a:ext cx="616865" cy="614808"/>
              <a:chOff x="2588041" y="-11077"/>
              <a:chExt cx="511960" cy="510252"/>
            </a:xfrm>
          </p:grpSpPr>
          <p:cxnSp>
            <p:nvCxnSpPr>
              <p:cNvPr id="440" name="Google Shape;440;p20"/>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441" name="Google Shape;441;p20"/>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20"/>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43" name="Google Shape;443;p20"/>
            <p:cNvGrpSpPr/>
            <p:nvPr/>
          </p:nvGrpSpPr>
          <p:grpSpPr>
            <a:xfrm>
              <a:off x="-1019265" y="3660212"/>
              <a:ext cx="1868687" cy="1646829"/>
              <a:chOff x="2757488" y="0"/>
              <a:chExt cx="1738314" cy="1531934"/>
            </a:xfrm>
          </p:grpSpPr>
          <p:sp>
            <p:nvSpPr>
              <p:cNvPr id="444" name="Google Shape;444;p20"/>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20"/>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20"/>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47" name="Google Shape;447;p20"/>
            <p:cNvGrpSpPr/>
            <p:nvPr/>
          </p:nvGrpSpPr>
          <p:grpSpPr>
            <a:xfrm rot="-8100000">
              <a:off x="169518" y="140759"/>
              <a:ext cx="649282" cy="179386"/>
              <a:chOff x="3525838" y="4135438"/>
              <a:chExt cx="649288" cy="179388"/>
            </a:xfrm>
          </p:grpSpPr>
          <p:sp>
            <p:nvSpPr>
              <p:cNvPr id="448" name="Google Shape;448;p20"/>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20"/>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20"/>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51" name="Google Shape;451;p20"/>
            <p:cNvGrpSpPr/>
            <p:nvPr/>
          </p:nvGrpSpPr>
          <p:grpSpPr>
            <a:xfrm rot="10800000">
              <a:off x="-880346" y="229341"/>
              <a:ext cx="2153797" cy="455895"/>
              <a:chOff x="4630756" y="1700569"/>
              <a:chExt cx="2153797" cy="455895"/>
            </a:xfrm>
          </p:grpSpPr>
          <p:sp>
            <p:nvSpPr>
              <p:cNvPr id="452" name="Google Shape;452;p20"/>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20"/>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20"/>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55" name="Google Shape;455;p20"/>
            <p:cNvGrpSpPr/>
            <p:nvPr/>
          </p:nvGrpSpPr>
          <p:grpSpPr>
            <a:xfrm rot="10800000">
              <a:off x="8076600" y="4671138"/>
              <a:ext cx="2153797" cy="455801"/>
              <a:chOff x="4886735" y="1558927"/>
              <a:chExt cx="2153797" cy="455801"/>
            </a:xfrm>
          </p:grpSpPr>
          <p:sp>
            <p:nvSpPr>
              <p:cNvPr id="456" name="Google Shape;456;p20"/>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20"/>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20"/>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59" name="Google Shape;459;p20"/>
            <p:cNvGrpSpPr/>
            <p:nvPr/>
          </p:nvGrpSpPr>
          <p:grpSpPr>
            <a:xfrm rot="10800000">
              <a:off x="8644952" y="-180100"/>
              <a:ext cx="1017112" cy="1274803"/>
              <a:chOff x="3406775" y="1971675"/>
              <a:chExt cx="946151" cy="1185863"/>
            </a:xfrm>
          </p:grpSpPr>
          <p:sp>
            <p:nvSpPr>
              <p:cNvPr id="460" name="Google Shape;460;p20"/>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20"/>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20"/>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3" name="Google Shape;463;p20"/>
            <p:cNvGrpSpPr/>
            <p:nvPr/>
          </p:nvGrpSpPr>
          <p:grpSpPr>
            <a:xfrm rot="10800000">
              <a:off x="8063598" y="-864"/>
              <a:ext cx="855055" cy="686105"/>
              <a:chOff x="3524250" y="2062163"/>
              <a:chExt cx="795400" cy="638237"/>
            </a:xfrm>
          </p:grpSpPr>
          <p:sp>
            <p:nvSpPr>
              <p:cNvPr id="464" name="Google Shape;464;p20"/>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20"/>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20"/>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7" name="Google Shape;467;p20"/>
            <p:cNvGrpSpPr/>
            <p:nvPr/>
          </p:nvGrpSpPr>
          <p:grpSpPr>
            <a:xfrm rot="-900094">
              <a:off x="8115699" y="4731415"/>
              <a:ext cx="616894" cy="614837"/>
              <a:chOff x="2588041" y="-11077"/>
              <a:chExt cx="511960" cy="510252"/>
            </a:xfrm>
          </p:grpSpPr>
          <p:cxnSp>
            <p:nvCxnSpPr>
              <p:cNvPr id="468" name="Google Shape;468;p20"/>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469" name="Google Shape;469;p20"/>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20"/>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pic>
        <p:nvPicPr>
          <p:cNvPr id="22" name="Google Shape;22;p3"/>
          <p:cNvPicPr preferRelativeResize="0"/>
          <p:nvPr/>
        </p:nvPicPr>
        <p:blipFill rotWithShape="1">
          <a:blip r:embed="rId2">
            <a:alphaModFix/>
          </a:blip>
          <a:srcRect b="8581" l="1019" r="921" t="8581"/>
          <a:stretch/>
        </p:blipFill>
        <p:spPr>
          <a:xfrm flipH="1" rot="10800000">
            <a:off x="0" y="-1"/>
            <a:ext cx="9135475" cy="5143500"/>
          </a:xfrm>
          <a:prstGeom prst="rect">
            <a:avLst/>
          </a:prstGeom>
          <a:noFill/>
          <a:ln>
            <a:noFill/>
          </a:ln>
        </p:spPr>
      </p:pic>
      <p:sp>
        <p:nvSpPr>
          <p:cNvPr id="23" name="Google Shape;23;p3"/>
          <p:cNvSpPr txBox="1"/>
          <p:nvPr>
            <p:ph type="title"/>
          </p:nvPr>
        </p:nvSpPr>
        <p:spPr>
          <a:xfrm>
            <a:off x="993900" y="2571750"/>
            <a:ext cx="71562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6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3"/>
          <p:cNvSpPr txBox="1"/>
          <p:nvPr>
            <p:ph hasCustomPrompt="1" idx="2" type="title"/>
          </p:nvPr>
        </p:nvSpPr>
        <p:spPr>
          <a:xfrm>
            <a:off x="4005750" y="1190275"/>
            <a:ext cx="11325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5" name="Google Shape;25;p3"/>
          <p:cNvSpPr txBox="1"/>
          <p:nvPr>
            <p:ph idx="1" type="subTitle"/>
          </p:nvPr>
        </p:nvSpPr>
        <p:spPr>
          <a:xfrm>
            <a:off x="1885950" y="3559050"/>
            <a:ext cx="5372100" cy="42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grpSp>
        <p:nvGrpSpPr>
          <p:cNvPr id="26" name="Google Shape;26;p3"/>
          <p:cNvGrpSpPr/>
          <p:nvPr/>
        </p:nvGrpSpPr>
        <p:grpSpPr>
          <a:xfrm>
            <a:off x="-934341" y="-227898"/>
            <a:ext cx="10633141" cy="6978231"/>
            <a:chOff x="-934341" y="-227898"/>
            <a:chExt cx="10633141" cy="6978231"/>
          </a:xfrm>
        </p:grpSpPr>
        <p:grpSp>
          <p:nvGrpSpPr>
            <p:cNvPr id="27" name="Google Shape;27;p3"/>
            <p:cNvGrpSpPr/>
            <p:nvPr/>
          </p:nvGrpSpPr>
          <p:grpSpPr>
            <a:xfrm>
              <a:off x="467179" y="4603505"/>
              <a:ext cx="1631475" cy="2146829"/>
              <a:chOff x="987425" y="941388"/>
              <a:chExt cx="1517651" cy="1997050"/>
            </a:xfrm>
          </p:grpSpPr>
          <p:sp>
            <p:nvSpPr>
              <p:cNvPr id="28" name="Google Shape;28;p3"/>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3"/>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3"/>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1" name="Google Shape;31;p3"/>
            <p:cNvGrpSpPr/>
            <p:nvPr/>
          </p:nvGrpSpPr>
          <p:grpSpPr>
            <a:xfrm rot="10800000">
              <a:off x="7659717" y="4401551"/>
              <a:ext cx="1017112" cy="1274803"/>
              <a:chOff x="3406775" y="1971675"/>
              <a:chExt cx="946151" cy="1185863"/>
            </a:xfrm>
          </p:grpSpPr>
          <p:sp>
            <p:nvSpPr>
              <p:cNvPr id="32" name="Google Shape;32;p3"/>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3"/>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3"/>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5" name="Google Shape;35;p3"/>
            <p:cNvGrpSpPr/>
            <p:nvPr/>
          </p:nvGrpSpPr>
          <p:grpSpPr>
            <a:xfrm rot="-5400000">
              <a:off x="8552842" y="1934351"/>
              <a:ext cx="1017112" cy="1274803"/>
              <a:chOff x="3406775" y="1971675"/>
              <a:chExt cx="946151" cy="1185863"/>
            </a:xfrm>
          </p:grpSpPr>
          <p:sp>
            <p:nvSpPr>
              <p:cNvPr id="36" name="Google Shape;36;p3"/>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3"/>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3"/>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9" name="Google Shape;39;p3"/>
            <p:cNvGrpSpPr/>
            <p:nvPr/>
          </p:nvGrpSpPr>
          <p:grpSpPr>
            <a:xfrm>
              <a:off x="-934341" y="152400"/>
              <a:ext cx="1868687" cy="1646829"/>
              <a:chOff x="2757488" y="141767"/>
              <a:chExt cx="1738314" cy="1531934"/>
            </a:xfrm>
          </p:grpSpPr>
          <p:sp>
            <p:nvSpPr>
              <p:cNvPr id="40" name="Google Shape;40;p3"/>
              <p:cNvSpPr/>
              <p:nvPr/>
            </p:nvSpPr>
            <p:spPr>
              <a:xfrm>
                <a:off x="2786063" y="171930"/>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3"/>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3"/>
              <p:cNvSpPr/>
              <p:nvPr/>
            </p:nvSpPr>
            <p:spPr>
              <a:xfrm>
                <a:off x="4337050" y="141767"/>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 name="Google Shape;43;p3"/>
            <p:cNvGrpSpPr/>
            <p:nvPr/>
          </p:nvGrpSpPr>
          <p:grpSpPr>
            <a:xfrm>
              <a:off x="-86047" y="2640401"/>
              <a:ext cx="855055" cy="686105"/>
              <a:chOff x="3524250" y="2062163"/>
              <a:chExt cx="795400" cy="638237"/>
            </a:xfrm>
          </p:grpSpPr>
          <p:sp>
            <p:nvSpPr>
              <p:cNvPr id="44" name="Google Shape;44;p3"/>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3"/>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3"/>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7" name="Google Shape;47;p3"/>
            <p:cNvGrpSpPr/>
            <p:nvPr/>
          </p:nvGrpSpPr>
          <p:grpSpPr>
            <a:xfrm rot="10800000">
              <a:off x="7347110" y="-227898"/>
              <a:ext cx="2153797" cy="455801"/>
              <a:chOff x="4886735" y="1558927"/>
              <a:chExt cx="2153797" cy="455801"/>
            </a:xfrm>
          </p:grpSpPr>
          <p:sp>
            <p:nvSpPr>
              <p:cNvPr id="48" name="Google Shape;48;p3"/>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3"/>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3"/>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_1_1_1_1_1_1_1_1_1">
    <p:spTree>
      <p:nvGrpSpPr>
        <p:cNvPr id="471" name="Shape 471"/>
        <p:cNvGrpSpPr/>
        <p:nvPr/>
      </p:nvGrpSpPr>
      <p:grpSpPr>
        <a:xfrm>
          <a:off x="0" y="0"/>
          <a:ext cx="0" cy="0"/>
          <a:chOff x="0" y="0"/>
          <a:chExt cx="0" cy="0"/>
        </a:xfrm>
      </p:grpSpPr>
      <p:pic>
        <p:nvPicPr>
          <p:cNvPr id="472" name="Google Shape;472;p21"/>
          <p:cNvPicPr preferRelativeResize="0"/>
          <p:nvPr/>
        </p:nvPicPr>
        <p:blipFill rotWithShape="1">
          <a:blip r:embed="rId2">
            <a:alphaModFix/>
          </a:blip>
          <a:srcRect b="8759" l="1019" r="921" t="0"/>
          <a:stretch/>
        </p:blipFill>
        <p:spPr>
          <a:xfrm rot="10800000">
            <a:off x="0" y="10973"/>
            <a:ext cx="9135475" cy="5665377"/>
          </a:xfrm>
          <a:prstGeom prst="rect">
            <a:avLst/>
          </a:prstGeom>
          <a:noFill/>
          <a:ln>
            <a:noFill/>
          </a:ln>
        </p:spPr>
      </p:pic>
      <p:sp>
        <p:nvSpPr>
          <p:cNvPr id="473" name="Google Shape;473;p21"/>
          <p:cNvSpPr txBox="1"/>
          <p:nvPr>
            <p:ph type="title"/>
          </p:nvPr>
        </p:nvSpPr>
        <p:spPr>
          <a:xfrm>
            <a:off x="720000" y="540000"/>
            <a:ext cx="7704000" cy="5727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74" name="Google Shape;474;p21"/>
          <p:cNvGrpSpPr/>
          <p:nvPr/>
        </p:nvGrpSpPr>
        <p:grpSpPr>
          <a:xfrm>
            <a:off x="254754" y="-383828"/>
            <a:ext cx="10284224" cy="6478810"/>
            <a:chOff x="254754" y="-383828"/>
            <a:chExt cx="10284224" cy="6478810"/>
          </a:xfrm>
        </p:grpSpPr>
        <p:grpSp>
          <p:nvGrpSpPr>
            <p:cNvPr id="475" name="Google Shape;475;p21"/>
            <p:cNvGrpSpPr/>
            <p:nvPr/>
          </p:nvGrpSpPr>
          <p:grpSpPr>
            <a:xfrm rot="7199964">
              <a:off x="8414061" y="35777"/>
              <a:ext cx="1901134" cy="1614433"/>
              <a:chOff x="2649767" y="30163"/>
              <a:chExt cx="1768465" cy="1501771"/>
            </a:xfrm>
          </p:grpSpPr>
          <p:sp>
            <p:nvSpPr>
              <p:cNvPr id="476" name="Google Shape;476;p21"/>
              <p:cNvSpPr/>
              <p:nvPr/>
            </p:nvSpPr>
            <p:spPr>
              <a:xfrm>
                <a:off x="270849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21"/>
              <p:cNvSpPr/>
              <p:nvPr/>
            </p:nvSpPr>
            <p:spPr>
              <a:xfrm>
                <a:off x="2649767"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78" name="Google Shape;478;p21"/>
            <p:cNvGrpSpPr/>
            <p:nvPr/>
          </p:nvGrpSpPr>
          <p:grpSpPr>
            <a:xfrm rot="-2700000">
              <a:off x="610624" y="4171188"/>
              <a:ext cx="1505637" cy="1630210"/>
              <a:chOff x="1566744" y="351836"/>
              <a:chExt cx="1400482" cy="1516354"/>
            </a:xfrm>
          </p:grpSpPr>
          <p:sp>
            <p:nvSpPr>
              <p:cNvPr id="479" name="Google Shape;479;p21"/>
              <p:cNvSpPr/>
              <p:nvPr/>
            </p:nvSpPr>
            <p:spPr>
              <a:xfrm rot="2420011">
                <a:off x="1824866" y="546079"/>
                <a:ext cx="884238" cy="1122364"/>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21"/>
              <p:cNvSpPr/>
              <p:nvPr/>
            </p:nvSpPr>
            <p:spPr>
              <a:xfrm rot="2420005">
                <a:off x="2208338" y="1789774"/>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21"/>
              <p:cNvSpPr/>
              <p:nvPr/>
            </p:nvSpPr>
            <p:spPr>
              <a:xfrm rot="2426555">
                <a:off x="2264854" y="363869"/>
                <a:ext cx="58734" cy="58734"/>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82" name="Google Shape;482;p21"/>
            <p:cNvGrpSpPr/>
            <p:nvPr/>
          </p:nvGrpSpPr>
          <p:grpSpPr>
            <a:xfrm rot="8100000">
              <a:off x="8089256" y="5065597"/>
              <a:ext cx="649282" cy="179386"/>
              <a:chOff x="3284200" y="3877129"/>
              <a:chExt cx="649288" cy="179388"/>
            </a:xfrm>
          </p:grpSpPr>
          <p:sp>
            <p:nvSpPr>
              <p:cNvPr id="483" name="Google Shape;483;p21"/>
              <p:cNvSpPr/>
              <p:nvPr/>
            </p:nvSpPr>
            <p:spPr>
              <a:xfrm>
                <a:off x="3315950" y="3877129"/>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21"/>
              <p:cNvSpPr/>
              <p:nvPr/>
            </p:nvSpPr>
            <p:spPr>
              <a:xfrm>
                <a:off x="3284200" y="3991429"/>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21"/>
              <p:cNvSpPr/>
              <p:nvPr/>
            </p:nvSpPr>
            <p:spPr>
              <a:xfrm>
                <a:off x="3868400" y="3931104"/>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1_1_1_1_1_1_1_1_1_1_1">
    <p:spTree>
      <p:nvGrpSpPr>
        <p:cNvPr id="486" name="Shape 486"/>
        <p:cNvGrpSpPr/>
        <p:nvPr/>
      </p:nvGrpSpPr>
      <p:grpSpPr>
        <a:xfrm>
          <a:off x="0" y="0"/>
          <a:ext cx="0" cy="0"/>
          <a:chOff x="0" y="0"/>
          <a:chExt cx="0" cy="0"/>
        </a:xfrm>
      </p:grpSpPr>
      <p:pic>
        <p:nvPicPr>
          <p:cNvPr id="487" name="Google Shape;487;p22"/>
          <p:cNvPicPr preferRelativeResize="0"/>
          <p:nvPr/>
        </p:nvPicPr>
        <p:blipFill rotWithShape="1">
          <a:blip r:embed="rId2">
            <a:alphaModFix/>
          </a:blip>
          <a:srcRect b="8581" l="1018" r="1038" t="8581"/>
          <a:stretch/>
        </p:blipFill>
        <p:spPr>
          <a:xfrm rot="10800000">
            <a:off x="10975" y="0"/>
            <a:ext cx="9124500" cy="5143500"/>
          </a:xfrm>
          <a:prstGeom prst="rect">
            <a:avLst/>
          </a:prstGeom>
          <a:noFill/>
          <a:ln>
            <a:noFill/>
          </a:ln>
        </p:spPr>
      </p:pic>
      <p:sp>
        <p:nvSpPr>
          <p:cNvPr id="488" name="Google Shape;488;p22"/>
          <p:cNvSpPr txBox="1"/>
          <p:nvPr>
            <p:ph type="title"/>
          </p:nvPr>
        </p:nvSpPr>
        <p:spPr>
          <a:xfrm>
            <a:off x="720000" y="540000"/>
            <a:ext cx="7704000" cy="5727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89" name="Google Shape;489;p22"/>
          <p:cNvGrpSpPr/>
          <p:nvPr/>
        </p:nvGrpSpPr>
        <p:grpSpPr>
          <a:xfrm>
            <a:off x="-715552" y="-460941"/>
            <a:ext cx="10709821" cy="5866825"/>
            <a:chOff x="-715552" y="-460941"/>
            <a:chExt cx="10709821" cy="5866825"/>
          </a:xfrm>
        </p:grpSpPr>
        <p:grpSp>
          <p:nvGrpSpPr>
            <p:cNvPr id="490" name="Google Shape;490;p22"/>
            <p:cNvGrpSpPr/>
            <p:nvPr/>
          </p:nvGrpSpPr>
          <p:grpSpPr>
            <a:xfrm rot="-8100000">
              <a:off x="4210997" y="5023191"/>
              <a:ext cx="649282" cy="179386"/>
              <a:chOff x="3525838" y="4135438"/>
              <a:chExt cx="649288" cy="179388"/>
            </a:xfrm>
          </p:grpSpPr>
          <p:sp>
            <p:nvSpPr>
              <p:cNvPr id="491" name="Google Shape;491;p22"/>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22"/>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22"/>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94" name="Google Shape;494;p22"/>
            <p:cNvGrpSpPr/>
            <p:nvPr/>
          </p:nvGrpSpPr>
          <p:grpSpPr>
            <a:xfrm rot="8999956">
              <a:off x="7870826" y="4255315"/>
              <a:ext cx="2153749" cy="455885"/>
              <a:chOff x="4630756" y="1700569"/>
              <a:chExt cx="2153797" cy="455895"/>
            </a:xfrm>
          </p:grpSpPr>
          <p:sp>
            <p:nvSpPr>
              <p:cNvPr id="495" name="Google Shape;495;p22"/>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22"/>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22"/>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98" name="Google Shape;498;p22"/>
            <p:cNvGrpSpPr/>
            <p:nvPr/>
          </p:nvGrpSpPr>
          <p:grpSpPr>
            <a:xfrm rot="-8100000">
              <a:off x="-105620" y="4255363"/>
              <a:ext cx="2153776" cy="455797"/>
              <a:chOff x="4886735" y="1558927"/>
              <a:chExt cx="2153797" cy="455801"/>
            </a:xfrm>
          </p:grpSpPr>
          <p:sp>
            <p:nvSpPr>
              <p:cNvPr id="499" name="Google Shape;499;p22"/>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22"/>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22"/>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02" name="Google Shape;502;p22"/>
            <p:cNvGrpSpPr/>
            <p:nvPr/>
          </p:nvGrpSpPr>
          <p:grpSpPr>
            <a:xfrm rot="10800000">
              <a:off x="8005256" y="-427142"/>
              <a:ext cx="1017112" cy="1274803"/>
              <a:chOff x="3406775" y="1971675"/>
              <a:chExt cx="946151" cy="1185863"/>
            </a:xfrm>
          </p:grpSpPr>
          <p:sp>
            <p:nvSpPr>
              <p:cNvPr id="503" name="Google Shape;503;p22"/>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22"/>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22"/>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06" name="Google Shape;506;p22"/>
            <p:cNvGrpSpPr/>
            <p:nvPr/>
          </p:nvGrpSpPr>
          <p:grpSpPr>
            <a:xfrm rot="10800000">
              <a:off x="4279177" y="-460931"/>
              <a:ext cx="855055" cy="686105"/>
              <a:chOff x="3524250" y="2062163"/>
              <a:chExt cx="795400" cy="638237"/>
            </a:xfrm>
          </p:grpSpPr>
          <p:sp>
            <p:nvSpPr>
              <p:cNvPr id="507" name="Google Shape;507;p22"/>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22"/>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22"/>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10" name="Google Shape;510;p22"/>
            <p:cNvGrpSpPr/>
            <p:nvPr/>
          </p:nvGrpSpPr>
          <p:grpSpPr>
            <a:xfrm rot="9900119">
              <a:off x="-534290" y="-247192"/>
              <a:ext cx="1868723" cy="1646861"/>
              <a:chOff x="2757488" y="0"/>
              <a:chExt cx="1738314" cy="1531934"/>
            </a:xfrm>
          </p:grpSpPr>
          <p:sp>
            <p:nvSpPr>
              <p:cNvPr id="511" name="Google Shape;511;p22"/>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22"/>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22"/>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1_1_1_1_1_1_1_1_1_1_1_1">
    <p:spTree>
      <p:nvGrpSpPr>
        <p:cNvPr id="514" name="Shape 514"/>
        <p:cNvGrpSpPr/>
        <p:nvPr/>
      </p:nvGrpSpPr>
      <p:grpSpPr>
        <a:xfrm>
          <a:off x="0" y="0"/>
          <a:ext cx="0" cy="0"/>
          <a:chOff x="0" y="0"/>
          <a:chExt cx="0" cy="0"/>
        </a:xfrm>
      </p:grpSpPr>
      <p:pic>
        <p:nvPicPr>
          <p:cNvPr id="515" name="Google Shape;515;p23"/>
          <p:cNvPicPr preferRelativeResize="0"/>
          <p:nvPr/>
        </p:nvPicPr>
        <p:blipFill rotWithShape="1">
          <a:blip r:embed="rId2">
            <a:alphaModFix/>
          </a:blip>
          <a:srcRect b="8581" l="901" r="1155" t="8581"/>
          <a:stretch/>
        </p:blipFill>
        <p:spPr>
          <a:xfrm rot="10800000">
            <a:off x="21925" y="-1"/>
            <a:ext cx="9124500" cy="5143500"/>
          </a:xfrm>
          <a:prstGeom prst="rect">
            <a:avLst/>
          </a:prstGeom>
          <a:noFill/>
          <a:ln>
            <a:noFill/>
          </a:ln>
        </p:spPr>
      </p:pic>
      <p:sp>
        <p:nvSpPr>
          <p:cNvPr id="516" name="Google Shape;516;p23"/>
          <p:cNvSpPr txBox="1"/>
          <p:nvPr>
            <p:ph type="title"/>
          </p:nvPr>
        </p:nvSpPr>
        <p:spPr>
          <a:xfrm>
            <a:off x="720000" y="540000"/>
            <a:ext cx="7704000" cy="5727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17" name="Google Shape;517;p23"/>
          <p:cNvGrpSpPr/>
          <p:nvPr/>
        </p:nvGrpSpPr>
        <p:grpSpPr>
          <a:xfrm>
            <a:off x="-1115635" y="-681169"/>
            <a:ext cx="11685793" cy="6187191"/>
            <a:chOff x="-1115635" y="-681169"/>
            <a:chExt cx="11685793" cy="6187191"/>
          </a:xfrm>
        </p:grpSpPr>
        <p:grpSp>
          <p:nvGrpSpPr>
            <p:cNvPr id="518" name="Google Shape;518;p23"/>
            <p:cNvGrpSpPr/>
            <p:nvPr/>
          </p:nvGrpSpPr>
          <p:grpSpPr>
            <a:xfrm rot="10800000">
              <a:off x="656994" y="4836096"/>
              <a:ext cx="616860" cy="614803"/>
              <a:chOff x="2588041" y="-11077"/>
              <a:chExt cx="511960" cy="510252"/>
            </a:xfrm>
          </p:grpSpPr>
          <p:cxnSp>
            <p:nvCxnSpPr>
              <p:cNvPr id="519" name="Google Shape;519;p23"/>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520" name="Google Shape;520;p23"/>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23"/>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22" name="Google Shape;522;p23"/>
            <p:cNvGrpSpPr/>
            <p:nvPr/>
          </p:nvGrpSpPr>
          <p:grpSpPr>
            <a:xfrm rot="-8100000">
              <a:off x="323765" y="70054"/>
              <a:ext cx="649282" cy="179386"/>
              <a:chOff x="3525838" y="4135438"/>
              <a:chExt cx="649288" cy="179388"/>
            </a:xfrm>
          </p:grpSpPr>
          <p:sp>
            <p:nvSpPr>
              <p:cNvPr id="523" name="Google Shape;523;p23"/>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23"/>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23"/>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26" name="Google Shape;526;p23"/>
            <p:cNvGrpSpPr/>
            <p:nvPr/>
          </p:nvGrpSpPr>
          <p:grpSpPr>
            <a:xfrm rot="10800000">
              <a:off x="-726099" y="158635"/>
              <a:ext cx="2153797" cy="455895"/>
              <a:chOff x="4630756" y="1700569"/>
              <a:chExt cx="2153797" cy="455895"/>
            </a:xfrm>
          </p:grpSpPr>
          <p:sp>
            <p:nvSpPr>
              <p:cNvPr id="527" name="Google Shape;527;p23"/>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23"/>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23"/>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30" name="Google Shape;530;p23"/>
            <p:cNvGrpSpPr/>
            <p:nvPr/>
          </p:nvGrpSpPr>
          <p:grpSpPr>
            <a:xfrm rot="-8100000">
              <a:off x="8570647" y="4355500"/>
              <a:ext cx="2153776" cy="455797"/>
              <a:chOff x="4886735" y="1558927"/>
              <a:chExt cx="2153797" cy="455801"/>
            </a:xfrm>
          </p:grpSpPr>
          <p:sp>
            <p:nvSpPr>
              <p:cNvPr id="531" name="Google Shape;531;p23"/>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23"/>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23"/>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34" name="Google Shape;534;p23"/>
            <p:cNvGrpSpPr/>
            <p:nvPr/>
          </p:nvGrpSpPr>
          <p:grpSpPr>
            <a:xfrm rot="10800000">
              <a:off x="8635448" y="1195445"/>
              <a:ext cx="1017112" cy="1274803"/>
              <a:chOff x="3406775" y="1971675"/>
              <a:chExt cx="946151" cy="1185863"/>
            </a:xfrm>
          </p:grpSpPr>
          <p:sp>
            <p:nvSpPr>
              <p:cNvPr id="535" name="Google Shape;535;p23"/>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23"/>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23"/>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38" name="Google Shape;538;p23"/>
            <p:cNvGrpSpPr/>
            <p:nvPr/>
          </p:nvGrpSpPr>
          <p:grpSpPr>
            <a:xfrm rot="10800000">
              <a:off x="7989245" y="-681169"/>
              <a:ext cx="855055" cy="686105"/>
              <a:chOff x="3524250" y="2062163"/>
              <a:chExt cx="795400" cy="638237"/>
            </a:xfrm>
          </p:grpSpPr>
          <p:sp>
            <p:nvSpPr>
              <p:cNvPr id="539" name="Google Shape;539;p23"/>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23"/>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23"/>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42" name="Google Shape;542;p23"/>
            <p:cNvGrpSpPr/>
            <p:nvPr/>
          </p:nvGrpSpPr>
          <p:grpSpPr>
            <a:xfrm rot="9900119">
              <a:off x="-934372" y="1901883"/>
              <a:ext cx="1868723" cy="1646861"/>
              <a:chOff x="2757488" y="0"/>
              <a:chExt cx="1738314" cy="1531934"/>
            </a:xfrm>
          </p:grpSpPr>
          <p:sp>
            <p:nvSpPr>
              <p:cNvPr id="543" name="Google Shape;543;p23"/>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23"/>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23"/>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1_1_1_1_1_1_1_1_1_1_1_1_1">
    <p:spTree>
      <p:nvGrpSpPr>
        <p:cNvPr id="546" name="Shape 546"/>
        <p:cNvGrpSpPr/>
        <p:nvPr/>
      </p:nvGrpSpPr>
      <p:grpSpPr>
        <a:xfrm>
          <a:off x="0" y="0"/>
          <a:ext cx="0" cy="0"/>
          <a:chOff x="0" y="0"/>
          <a:chExt cx="0" cy="0"/>
        </a:xfrm>
      </p:grpSpPr>
      <p:pic>
        <p:nvPicPr>
          <p:cNvPr id="547" name="Google Shape;547;p24"/>
          <p:cNvPicPr preferRelativeResize="0"/>
          <p:nvPr/>
        </p:nvPicPr>
        <p:blipFill rotWithShape="1">
          <a:blip r:embed="rId2">
            <a:alphaModFix/>
          </a:blip>
          <a:srcRect b="8581" l="475" r="465" t="8581"/>
          <a:stretch/>
        </p:blipFill>
        <p:spPr>
          <a:xfrm>
            <a:off x="375" y="0"/>
            <a:ext cx="9144000" cy="5143500"/>
          </a:xfrm>
          <a:prstGeom prst="rect">
            <a:avLst/>
          </a:prstGeom>
          <a:noFill/>
          <a:ln>
            <a:noFill/>
          </a:ln>
        </p:spPr>
      </p:pic>
      <p:sp>
        <p:nvSpPr>
          <p:cNvPr id="548" name="Google Shape;548;p24"/>
          <p:cNvSpPr txBox="1"/>
          <p:nvPr>
            <p:ph type="title"/>
          </p:nvPr>
        </p:nvSpPr>
        <p:spPr>
          <a:xfrm>
            <a:off x="720000" y="540000"/>
            <a:ext cx="7704000" cy="5727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49" name="Google Shape;549;p24"/>
          <p:cNvGrpSpPr/>
          <p:nvPr/>
        </p:nvGrpSpPr>
        <p:grpSpPr>
          <a:xfrm>
            <a:off x="8570218" y="973554"/>
            <a:ext cx="616860" cy="614803"/>
            <a:chOff x="2588041" y="-11077"/>
            <a:chExt cx="511960" cy="510252"/>
          </a:xfrm>
        </p:grpSpPr>
        <p:cxnSp>
          <p:nvCxnSpPr>
            <p:cNvPr id="550" name="Google Shape;550;p24"/>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551" name="Google Shape;551;p24"/>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24"/>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3" name="Google Shape;553;p24"/>
          <p:cNvGrpSpPr/>
          <p:nvPr/>
        </p:nvGrpSpPr>
        <p:grpSpPr>
          <a:xfrm rot="2700000">
            <a:off x="8871012" y="4513813"/>
            <a:ext cx="649282" cy="179386"/>
            <a:chOff x="3525838" y="4135438"/>
            <a:chExt cx="649288" cy="179388"/>
          </a:xfrm>
        </p:grpSpPr>
        <p:sp>
          <p:nvSpPr>
            <p:cNvPr id="554" name="Google Shape;554;p24"/>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24"/>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24"/>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7" name="Google Shape;557;p24"/>
          <p:cNvGrpSpPr/>
          <p:nvPr/>
        </p:nvGrpSpPr>
        <p:grpSpPr>
          <a:xfrm>
            <a:off x="8328612" y="4375547"/>
            <a:ext cx="2153797" cy="455895"/>
            <a:chOff x="4630756" y="1700569"/>
            <a:chExt cx="2153797" cy="455895"/>
          </a:xfrm>
        </p:grpSpPr>
        <p:sp>
          <p:nvSpPr>
            <p:cNvPr id="558" name="Google Shape;558;p24"/>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24"/>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24"/>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61" name="Google Shape;561;p24"/>
          <p:cNvGrpSpPr/>
          <p:nvPr/>
        </p:nvGrpSpPr>
        <p:grpSpPr>
          <a:xfrm rot="2700000">
            <a:off x="-880364" y="312106"/>
            <a:ext cx="2153776" cy="455797"/>
            <a:chOff x="4886735" y="1558927"/>
            <a:chExt cx="2153797" cy="455801"/>
          </a:xfrm>
        </p:grpSpPr>
        <p:sp>
          <p:nvSpPr>
            <p:cNvPr id="562" name="Google Shape;562;p24"/>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24"/>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24"/>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65" name="Google Shape;565;p24"/>
          <p:cNvGrpSpPr/>
          <p:nvPr/>
        </p:nvGrpSpPr>
        <p:grpSpPr>
          <a:xfrm>
            <a:off x="-195601" y="3701330"/>
            <a:ext cx="1017112" cy="1274803"/>
            <a:chOff x="3406775" y="1971675"/>
            <a:chExt cx="946151" cy="1185863"/>
          </a:xfrm>
        </p:grpSpPr>
        <p:sp>
          <p:nvSpPr>
            <p:cNvPr id="566" name="Google Shape;566;p24"/>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24"/>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24"/>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69" name="Google Shape;569;p24"/>
          <p:cNvGrpSpPr/>
          <p:nvPr/>
        </p:nvGrpSpPr>
        <p:grpSpPr>
          <a:xfrm>
            <a:off x="999759" y="4819917"/>
            <a:ext cx="855055" cy="686105"/>
            <a:chOff x="3524250" y="2062163"/>
            <a:chExt cx="795400" cy="638237"/>
          </a:xfrm>
        </p:grpSpPr>
        <p:sp>
          <p:nvSpPr>
            <p:cNvPr id="570" name="Google Shape;570;p24"/>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24"/>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24"/>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73" name="Google Shape;573;p24"/>
          <p:cNvGrpSpPr/>
          <p:nvPr/>
        </p:nvGrpSpPr>
        <p:grpSpPr>
          <a:xfrm rot="-899881">
            <a:off x="7834608" y="3182471"/>
            <a:ext cx="1868723" cy="1646861"/>
            <a:chOff x="2757488" y="0"/>
            <a:chExt cx="1738314" cy="1531934"/>
          </a:xfrm>
        </p:grpSpPr>
        <p:sp>
          <p:nvSpPr>
            <p:cNvPr id="574" name="Google Shape;574;p24"/>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24"/>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24"/>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1_1_1_1_1_1_1_1_1_1_1_1_1_1">
    <p:spTree>
      <p:nvGrpSpPr>
        <p:cNvPr id="577" name="Shape 577"/>
        <p:cNvGrpSpPr/>
        <p:nvPr/>
      </p:nvGrpSpPr>
      <p:grpSpPr>
        <a:xfrm>
          <a:off x="0" y="0"/>
          <a:ext cx="0" cy="0"/>
          <a:chOff x="0" y="0"/>
          <a:chExt cx="0" cy="0"/>
        </a:xfrm>
      </p:grpSpPr>
      <p:pic>
        <p:nvPicPr>
          <p:cNvPr id="578" name="Google Shape;578;p25"/>
          <p:cNvPicPr preferRelativeResize="0"/>
          <p:nvPr/>
        </p:nvPicPr>
        <p:blipFill rotWithShape="1">
          <a:blip r:embed="rId2">
            <a:alphaModFix/>
          </a:blip>
          <a:srcRect b="8581" l="902" r="1039" t="8581"/>
          <a:stretch/>
        </p:blipFill>
        <p:spPr>
          <a:xfrm rot="10800000">
            <a:off x="10975" y="-1"/>
            <a:ext cx="9135450" cy="5143500"/>
          </a:xfrm>
          <a:prstGeom prst="rect">
            <a:avLst/>
          </a:prstGeom>
          <a:noFill/>
          <a:ln>
            <a:noFill/>
          </a:ln>
        </p:spPr>
      </p:pic>
      <p:sp>
        <p:nvSpPr>
          <p:cNvPr id="579" name="Google Shape;579;p25"/>
          <p:cNvSpPr txBox="1"/>
          <p:nvPr>
            <p:ph type="title"/>
          </p:nvPr>
        </p:nvSpPr>
        <p:spPr>
          <a:xfrm>
            <a:off x="720000" y="540000"/>
            <a:ext cx="7704000" cy="5727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80" name="Google Shape;580;p25"/>
          <p:cNvGrpSpPr/>
          <p:nvPr/>
        </p:nvGrpSpPr>
        <p:grpSpPr>
          <a:xfrm rot="8100000">
            <a:off x="45954" y="251706"/>
            <a:ext cx="649282" cy="179386"/>
            <a:chOff x="3525838" y="4135438"/>
            <a:chExt cx="649288" cy="179388"/>
          </a:xfrm>
        </p:grpSpPr>
        <p:sp>
          <p:nvSpPr>
            <p:cNvPr id="581" name="Google Shape;581;p25"/>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25"/>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25"/>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84" name="Google Shape;584;p25"/>
          <p:cNvGrpSpPr/>
          <p:nvPr/>
        </p:nvGrpSpPr>
        <p:grpSpPr>
          <a:xfrm rot="5400000">
            <a:off x="-706292" y="312057"/>
            <a:ext cx="2153797" cy="455895"/>
            <a:chOff x="4630756" y="1700569"/>
            <a:chExt cx="2153797" cy="455895"/>
          </a:xfrm>
        </p:grpSpPr>
        <p:sp>
          <p:nvSpPr>
            <p:cNvPr id="585" name="Google Shape;585;p25"/>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25"/>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25"/>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88" name="Google Shape;588;p25"/>
          <p:cNvGrpSpPr/>
          <p:nvPr/>
        </p:nvGrpSpPr>
        <p:grpSpPr>
          <a:xfrm>
            <a:off x="7595147" y="94763"/>
            <a:ext cx="1017112" cy="1274803"/>
            <a:chOff x="3406775" y="1971675"/>
            <a:chExt cx="946151" cy="1185863"/>
          </a:xfrm>
        </p:grpSpPr>
        <p:sp>
          <p:nvSpPr>
            <p:cNvPr id="589" name="Google Shape;589;p25"/>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25"/>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25"/>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92" name="Google Shape;592;p25"/>
          <p:cNvGrpSpPr/>
          <p:nvPr/>
        </p:nvGrpSpPr>
        <p:grpSpPr>
          <a:xfrm>
            <a:off x="7184820" y="46674"/>
            <a:ext cx="2153797" cy="455801"/>
            <a:chOff x="4886735" y="1558927"/>
            <a:chExt cx="2153797" cy="455801"/>
          </a:xfrm>
        </p:grpSpPr>
        <p:sp>
          <p:nvSpPr>
            <p:cNvPr id="593" name="Google Shape;593;p25"/>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25"/>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25"/>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96" name="Google Shape;596;p25"/>
          <p:cNvGrpSpPr/>
          <p:nvPr/>
        </p:nvGrpSpPr>
        <p:grpSpPr>
          <a:xfrm rot="10800000">
            <a:off x="5463005" y="4824575"/>
            <a:ext cx="1868687" cy="1646829"/>
            <a:chOff x="2757488" y="0"/>
            <a:chExt cx="1738314" cy="1531934"/>
          </a:xfrm>
        </p:grpSpPr>
        <p:sp>
          <p:nvSpPr>
            <p:cNvPr id="597" name="Google Shape;597;p25"/>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25"/>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25"/>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00" name="Google Shape;600;p25"/>
          <p:cNvGrpSpPr/>
          <p:nvPr/>
        </p:nvGrpSpPr>
        <p:grpSpPr>
          <a:xfrm rot="-8100000">
            <a:off x="2420546" y="3798173"/>
            <a:ext cx="1631389" cy="2146716"/>
            <a:chOff x="987425" y="941388"/>
            <a:chExt cx="1517651" cy="1997050"/>
          </a:xfrm>
        </p:grpSpPr>
        <p:sp>
          <p:nvSpPr>
            <p:cNvPr id="601" name="Google Shape;601;p25"/>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25"/>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25"/>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04" name="Shape 604"/>
        <p:cNvGrpSpPr/>
        <p:nvPr/>
      </p:nvGrpSpPr>
      <p:grpSpPr>
        <a:xfrm>
          <a:off x="0" y="0"/>
          <a:ext cx="0" cy="0"/>
          <a:chOff x="0" y="0"/>
          <a:chExt cx="0" cy="0"/>
        </a:xfrm>
      </p:grpSpPr>
      <p:pic>
        <p:nvPicPr>
          <p:cNvPr id="605" name="Google Shape;605;p26"/>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606" name="Google Shape;606;p26"/>
          <p:cNvSpPr txBox="1"/>
          <p:nvPr>
            <p:ph type="title"/>
          </p:nvPr>
        </p:nvSpPr>
        <p:spPr>
          <a:xfrm>
            <a:off x="4291600" y="3092825"/>
            <a:ext cx="3312300" cy="6063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rtl="0" algn="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607" name="Google Shape;607;p26"/>
          <p:cNvSpPr txBox="1"/>
          <p:nvPr>
            <p:ph idx="1" type="subTitle"/>
          </p:nvPr>
        </p:nvSpPr>
        <p:spPr>
          <a:xfrm>
            <a:off x="1458125" y="1352525"/>
            <a:ext cx="6227700" cy="1740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608" name="Google Shape;608;p26"/>
          <p:cNvGrpSpPr/>
          <p:nvPr/>
        </p:nvGrpSpPr>
        <p:grpSpPr>
          <a:xfrm>
            <a:off x="-427522" y="-603137"/>
            <a:ext cx="10187295" cy="5933965"/>
            <a:chOff x="-427522" y="-603137"/>
            <a:chExt cx="10187295" cy="5933965"/>
          </a:xfrm>
        </p:grpSpPr>
        <p:grpSp>
          <p:nvGrpSpPr>
            <p:cNvPr id="609" name="Google Shape;609;p26"/>
            <p:cNvGrpSpPr/>
            <p:nvPr/>
          </p:nvGrpSpPr>
          <p:grpSpPr>
            <a:xfrm rot="-2700000">
              <a:off x="8637016" y="4371926"/>
              <a:ext cx="649282" cy="179386"/>
              <a:chOff x="3525838" y="4135438"/>
              <a:chExt cx="649288" cy="179388"/>
            </a:xfrm>
          </p:grpSpPr>
          <p:sp>
            <p:nvSpPr>
              <p:cNvPr id="610" name="Google Shape;610;p26"/>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26"/>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26"/>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3" name="Google Shape;613;p26"/>
            <p:cNvGrpSpPr/>
            <p:nvPr/>
          </p:nvGrpSpPr>
          <p:grpSpPr>
            <a:xfrm rot="-5400000">
              <a:off x="7657922" y="3936065"/>
              <a:ext cx="2153797" cy="455895"/>
              <a:chOff x="4630756" y="1700569"/>
              <a:chExt cx="2153797" cy="455895"/>
            </a:xfrm>
          </p:grpSpPr>
          <p:sp>
            <p:nvSpPr>
              <p:cNvPr id="614" name="Google Shape;614;p26"/>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26"/>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26"/>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7" name="Google Shape;617;p26"/>
            <p:cNvGrpSpPr/>
            <p:nvPr/>
          </p:nvGrpSpPr>
          <p:grpSpPr>
            <a:xfrm rot="10800000">
              <a:off x="719992" y="3966089"/>
              <a:ext cx="1017112" cy="1274803"/>
              <a:chOff x="3406775" y="1971675"/>
              <a:chExt cx="946151" cy="1185863"/>
            </a:xfrm>
          </p:grpSpPr>
          <p:sp>
            <p:nvSpPr>
              <p:cNvPr id="618" name="Google Shape;618;p26"/>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26"/>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26"/>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21" name="Google Shape;621;p26"/>
            <p:cNvGrpSpPr/>
            <p:nvPr/>
          </p:nvGrpSpPr>
          <p:grpSpPr>
            <a:xfrm rot="10800000">
              <a:off x="-6365" y="4875027"/>
              <a:ext cx="2153797" cy="455801"/>
              <a:chOff x="4886735" y="1558927"/>
              <a:chExt cx="2153797" cy="455801"/>
            </a:xfrm>
          </p:grpSpPr>
          <p:sp>
            <p:nvSpPr>
              <p:cNvPr id="622" name="Google Shape;622;p26"/>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26"/>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26"/>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25" name="Google Shape;625;p26"/>
            <p:cNvGrpSpPr/>
            <p:nvPr/>
          </p:nvGrpSpPr>
          <p:grpSpPr>
            <a:xfrm>
              <a:off x="136184" y="-603137"/>
              <a:ext cx="1868687" cy="1646829"/>
              <a:chOff x="2757488" y="0"/>
              <a:chExt cx="1738314" cy="1531934"/>
            </a:xfrm>
          </p:grpSpPr>
          <p:sp>
            <p:nvSpPr>
              <p:cNvPr id="626" name="Google Shape;626;p26"/>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26"/>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26"/>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29" name="Google Shape;629;p26"/>
            <p:cNvGrpSpPr/>
            <p:nvPr/>
          </p:nvGrpSpPr>
          <p:grpSpPr>
            <a:xfrm>
              <a:off x="-427522" y="2616301"/>
              <a:ext cx="855055" cy="686105"/>
              <a:chOff x="3524250" y="2062163"/>
              <a:chExt cx="795400" cy="638237"/>
            </a:xfrm>
          </p:grpSpPr>
          <p:sp>
            <p:nvSpPr>
              <p:cNvPr id="630" name="Google Shape;630;p26"/>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26"/>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26"/>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33" name="Google Shape;633;p26"/>
            <p:cNvGrpSpPr/>
            <p:nvPr/>
          </p:nvGrpSpPr>
          <p:grpSpPr>
            <a:xfrm rot="2700000">
              <a:off x="7608317" y="-91360"/>
              <a:ext cx="1631389" cy="2146716"/>
              <a:chOff x="987425" y="941388"/>
              <a:chExt cx="1517651" cy="1997050"/>
            </a:xfrm>
          </p:grpSpPr>
          <p:sp>
            <p:nvSpPr>
              <p:cNvPr id="634" name="Google Shape;634;p26"/>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26"/>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26"/>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2_1">
    <p:spTree>
      <p:nvGrpSpPr>
        <p:cNvPr id="637" name="Shape 637"/>
        <p:cNvGrpSpPr/>
        <p:nvPr/>
      </p:nvGrpSpPr>
      <p:grpSpPr>
        <a:xfrm>
          <a:off x="0" y="0"/>
          <a:ext cx="0" cy="0"/>
          <a:chOff x="0" y="0"/>
          <a:chExt cx="0" cy="0"/>
        </a:xfrm>
      </p:grpSpPr>
      <p:pic>
        <p:nvPicPr>
          <p:cNvPr id="638" name="Google Shape;638;p27"/>
          <p:cNvPicPr preferRelativeResize="0"/>
          <p:nvPr/>
        </p:nvPicPr>
        <p:blipFill rotWithShape="1">
          <a:blip r:embed="rId2">
            <a:alphaModFix/>
          </a:blip>
          <a:srcRect b="8761" l="902" r="1039" t="8579"/>
          <a:stretch/>
        </p:blipFill>
        <p:spPr>
          <a:xfrm>
            <a:off x="10975" y="10973"/>
            <a:ext cx="9135450" cy="5132527"/>
          </a:xfrm>
          <a:prstGeom prst="rect">
            <a:avLst/>
          </a:prstGeom>
          <a:noFill/>
          <a:ln>
            <a:noFill/>
          </a:ln>
        </p:spPr>
      </p:pic>
      <p:sp>
        <p:nvSpPr>
          <p:cNvPr id="639" name="Google Shape;639;p27"/>
          <p:cNvSpPr txBox="1"/>
          <p:nvPr>
            <p:ph idx="1" type="subTitle"/>
          </p:nvPr>
        </p:nvSpPr>
        <p:spPr>
          <a:xfrm>
            <a:off x="720000" y="3075925"/>
            <a:ext cx="3852000" cy="93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0" name="Google Shape;640;p27"/>
          <p:cNvSpPr txBox="1"/>
          <p:nvPr>
            <p:ph type="title"/>
          </p:nvPr>
        </p:nvSpPr>
        <p:spPr>
          <a:xfrm>
            <a:off x="720000" y="1133675"/>
            <a:ext cx="4372200" cy="1602600"/>
          </a:xfrm>
          <a:prstGeom prst="rect">
            <a:avLst/>
          </a:prstGeom>
          <a:effectLst>
            <a:outerShdw blurRad="85725" rotWithShape="0" algn="bl" dist="19050">
              <a:schemeClr val="lt2"/>
            </a:outerShdw>
          </a:effectLst>
        </p:spPr>
        <p:txBody>
          <a:bodyPr anchorCtr="0" anchor="t" bIns="91425" lIns="91425" spcFirstLastPara="1" rIns="91425" wrap="square" tIns="91425">
            <a:noAutofit/>
          </a:bodyPr>
          <a:lstStyle>
            <a:lvl1pPr lvl="0" rtl="0">
              <a:spcBef>
                <a:spcPts val="0"/>
              </a:spcBef>
              <a:spcAft>
                <a:spcPts val="0"/>
              </a:spcAft>
              <a:buSzPts val="3000"/>
              <a:buNone/>
              <a:defRPr sz="3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grpSp>
        <p:nvGrpSpPr>
          <p:cNvPr id="641" name="Google Shape;641;p27"/>
          <p:cNvGrpSpPr/>
          <p:nvPr/>
        </p:nvGrpSpPr>
        <p:grpSpPr>
          <a:xfrm>
            <a:off x="-487922" y="34909"/>
            <a:ext cx="10288243" cy="5641433"/>
            <a:chOff x="-487922" y="34909"/>
            <a:chExt cx="10288243" cy="5641433"/>
          </a:xfrm>
        </p:grpSpPr>
        <p:grpSp>
          <p:nvGrpSpPr>
            <p:cNvPr id="642" name="Google Shape;642;p27"/>
            <p:cNvGrpSpPr/>
            <p:nvPr/>
          </p:nvGrpSpPr>
          <p:grpSpPr>
            <a:xfrm rot="-2700000">
              <a:off x="636876" y="4501638"/>
              <a:ext cx="616865" cy="614808"/>
              <a:chOff x="2588041" y="-11077"/>
              <a:chExt cx="511960" cy="510252"/>
            </a:xfrm>
          </p:grpSpPr>
          <p:cxnSp>
            <p:nvCxnSpPr>
              <p:cNvPr id="643" name="Google Shape;643;p27"/>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644" name="Google Shape;644;p27"/>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27"/>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46" name="Google Shape;646;p27"/>
            <p:cNvGrpSpPr/>
            <p:nvPr/>
          </p:nvGrpSpPr>
          <p:grpSpPr>
            <a:xfrm>
              <a:off x="-487922" y="4029513"/>
              <a:ext cx="1868687" cy="1646829"/>
              <a:chOff x="2757488" y="0"/>
              <a:chExt cx="1738314" cy="1531934"/>
            </a:xfrm>
          </p:grpSpPr>
          <p:sp>
            <p:nvSpPr>
              <p:cNvPr id="647" name="Google Shape;647;p27"/>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7"/>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27"/>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50" name="Google Shape;650;p27"/>
            <p:cNvGrpSpPr/>
            <p:nvPr/>
          </p:nvGrpSpPr>
          <p:grpSpPr>
            <a:xfrm rot="-5400000">
              <a:off x="7998786" y="2498786"/>
              <a:ext cx="1868687" cy="1734383"/>
              <a:chOff x="2757488" y="-111604"/>
              <a:chExt cx="1738314" cy="1613379"/>
            </a:xfrm>
          </p:grpSpPr>
          <p:sp>
            <p:nvSpPr>
              <p:cNvPr id="651" name="Google Shape;651;p27"/>
              <p:cNvSpPr/>
              <p:nvPr/>
            </p:nvSpPr>
            <p:spPr>
              <a:xfrm>
                <a:off x="2786063" y="-111604"/>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oval"/>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27"/>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53" name="Google Shape;653;p27"/>
            <p:cNvGrpSpPr/>
            <p:nvPr/>
          </p:nvGrpSpPr>
          <p:grpSpPr>
            <a:xfrm>
              <a:off x="8454723" y="2123589"/>
              <a:ext cx="986394" cy="1242377"/>
              <a:chOff x="3435350" y="2001838"/>
              <a:chExt cx="917576" cy="1155700"/>
            </a:xfrm>
          </p:grpSpPr>
          <p:sp>
            <p:nvSpPr>
              <p:cNvPr id="654" name="Google Shape;654;p27"/>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ova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27"/>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56" name="Google Shape;656;p27"/>
            <p:cNvGrpSpPr/>
            <p:nvPr/>
          </p:nvGrpSpPr>
          <p:grpSpPr>
            <a:xfrm rot="5400000">
              <a:off x="-62133" y="-93936"/>
              <a:ext cx="1017112" cy="1274803"/>
              <a:chOff x="3406775" y="1971675"/>
              <a:chExt cx="946151" cy="1185863"/>
            </a:xfrm>
          </p:grpSpPr>
          <p:sp>
            <p:nvSpPr>
              <p:cNvPr id="657" name="Google Shape;657;p27"/>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27"/>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27"/>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
    <p:spTree>
      <p:nvGrpSpPr>
        <p:cNvPr id="660" name="Shape 660"/>
        <p:cNvGrpSpPr/>
        <p:nvPr/>
      </p:nvGrpSpPr>
      <p:grpSpPr>
        <a:xfrm>
          <a:off x="0" y="0"/>
          <a:ext cx="0" cy="0"/>
          <a:chOff x="0" y="0"/>
          <a:chExt cx="0" cy="0"/>
        </a:xfrm>
      </p:grpSpPr>
      <p:pic>
        <p:nvPicPr>
          <p:cNvPr id="661" name="Google Shape;661;p28"/>
          <p:cNvPicPr preferRelativeResize="0"/>
          <p:nvPr/>
        </p:nvPicPr>
        <p:blipFill rotWithShape="1">
          <a:blip r:embed="rId2">
            <a:alphaModFix/>
          </a:blip>
          <a:srcRect b="8581" l="1017" r="1154" t="8581"/>
          <a:stretch/>
        </p:blipFill>
        <p:spPr>
          <a:xfrm rot="10800000">
            <a:off x="21925" y="-1"/>
            <a:ext cx="9113550" cy="5143500"/>
          </a:xfrm>
          <a:prstGeom prst="rect">
            <a:avLst/>
          </a:prstGeom>
          <a:noFill/>
          <a:ln>
            <a:noFill/>
          </a:ln>
        </p:spPr>
      </p:pic>
      <p:sp>
        <p:nvSpPr>
          <p:cNvPr id="662" name="Google Shape;662;p28"/>
          <p:cNvSpPr txBox="1"/>
          <p:nvPr>
            <p:ph idx="1" type="subTitle"/>
          </p:nvPr>
        </p:nvSpPr>
        <p:spPr>
          <a:xfrm>
            <a:off x="720000" y="2357250"/>
            <a:ext cx="3561600" cy="124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3" name="Google Shape;663;p28"/>
          <p:cNvSpPr txBox="1"/>
          <p:nvPr>
            <p:ph type="title"/>
          </p:nvPr>
        </p:nvSpPr>
        <p:spPr>
          <a:xfrm>
            <a:off x="720000" y="1538250"/>
            <a:ext cx="3561600" cy="8190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spcBef>
                <a:spcPts val="0"/>
              </a:spcBef>
              <a:spcAft>
                <a:spcPts val="0"/>
              </a:spcAft>
              <a:buSzPts val="3000"/>
              <a:buNone/>
              <a:defRPr sz="3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grpSp>
        <p:nvGrpSpPr>
          <p:cNvPr id="664" name="Google Shape;664;p28"/>
          <p:cNvGrpSpPr/>
          <p:nvPr/>
        </p:nvGrpSpPr>
        <p:grpSpPr>
          <a:xfrm>
            <a:off x="-472691" y="-1073410"/>
            <a:ext cx="10171491" cy="7179483"/>
            <a:chOff x="-472691" y="-1073410"/>
            <a:chExt cx="10171491" cy="7179483"/>
          </a:xfrm>
        </p:grpSpPr>
        <p:grpSp>
          <p:nvGrpSpPr>
            <p:cNvPr id="665" name="Google Shape;665;p28"/>
            <p:cNvGrpSpPr/>
            <p:nvPr/>
          </p:nvGrpSpPr>
          <p:grpSpPr>
            <a:xfrm rot="10800000">
              <a:off x="6665805" y="-1073410"/>
              <a:ext cx="1631475" cy="2146829"/>
              <a:chOff x="987425" y="941388"/>
              <a:chExt cx="1517651" cy="1997050"/>
            </a:xfrm>
          </p:grpSpPr>
          <p:sp>
            <p:nvSpPr>
              <p:cNvPr id="666" name="Google Shape;666;p28"/>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28"/>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28"/>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69" name="Google Shape;669;p28"/>
            <p:cNvGrpSpPr/>
            <p:nvPr/>
          </p:nvGrpSpPr>
          <p:grpSpPr>
            <a:xfrm>
              <a:off x="-215008" y="-271343"/>
              <a:ext cx="1017112" cy="1274803"/>
              <a:chOff x="3125252" y="932210"/>
              <a:chExt cx="946151" cy="1185863"/>
            </a:xfrm>
          </p:grpSpPr>
          <p:sp>
            <p:nvSpPr>
              <p:cNvPr id="670" name="Google Shape;670;p28"/>
              <p:cNvSpPr/>
              <p:nvPr/>
            </p:nvSpPr>
            <p:spPr>
              <a:xfrm>
                <a:off x="3153827" y="962373"/>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28"/>
              <p:cNvSpPr/>
              <p:nvPr/>
            </p:nvSpPr>
            <p:spPr>
              <a:xfrm>
                <a:off x="4006315" y="2052985"/>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28"/>
              <p:cNvSpPr/>
              <p:nvPr/>
            </p:nvSpPr>
            <p:spPr>
              <a:xfrm>
                <a:off x="3125252" y="93221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3" name="Google Shape;673;p28"/>
            <p:cNvGrpSpPr/>
            <p:nvPr/>
          </p:nvGrpSpPr>
          <p:grpSpPr>
            <a:xfrm rot="5400000">
              <a:off x="-343846" y="3904620"/>
              <a:ext cx="1017112" cy="1274803"/>
              <a:chOff x="3956856" y="1542233"/>
              <a:chExt cx="946151" cy="1185863"/>
            </a:xfrm>
          </p:grpSpPr>
          <p:sp>
            <p:nvSpPr>
              <p:cNvPr id="674" name="Google Shape;674;p28"/>
              <p:cNvSpPr/>
              <p:nvPr/>
            </p:nvSpPr>
            <p:spPr>
              <a:xfrm>
                <a:off x="3985431" y="1572396"/>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28"/>
              <p:cNvSpPr/>
              <p:nvPr/>
            </p:nvSpPr>
            <p:spPr>
              <a:xfrm>
                <a:off x="4837919" y="2663008"/>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28"/>
              <p:cNvSpPr/>
              <p:nvPr/>
            </p:nvSpPr>
            <p:spPr>
              <a:xfrm>
                <a:off x="3956856" y="1542233"/>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7" name="Google Shape;677;p28"/>
            <p:cNvGrpSpPr/>
            <p:nvPr/>
          </p:nvGrpSpPr>
          <p:grpSpPr>
            <a:xfrm rot="10800000">
              <a:off x="7830113" y="4459244"/>
              <a:ext cx="1868687" cy="1646829"/>
              <a:chOff x="2757488" y="0"/>
              <a:chExt cx="1738314" cy="1531934"/>
            </a:xfrm>
          </p:grpSpPr>
          <p:sp>
            <p:nvSpPr>
              <p:cNvPr id="678" name="Google Shape;678;p28"/>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28"/>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28"/>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81" name="Google Shape;681;p28"/>
            <p:cNvGrpSpPr/>
            <p:nvPr/>
          </p:nvGrpSpPr>
          <p:grpSpPr>
            <a:xfrm rot="-2700000">
              <a:off x="4144235" y="4603585"/>
              <a:ext cx="855010" cy="686069"/>
              <a:chOff x="3524250" y="2062163"/>
              <a:chExt cx="795400" cy="638237"/>
            </a:xfrm>
          </p:grpSpPr>
          <p:sp>
            <p:nvSpPr>
              <p:cNvPr id="682" name="Google Shape;682;p28"/>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28"/>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28"/>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
    <p:spTree>
      <p:nvGrpSpPr>
        <p:cNvPr id="685" name="Shape 685"/>
        <p:cNvGrpSpPr/>
        <p:nvPr/>
      </p:nvGrpSpPr>
      <p:grpSpPr>
        <a:xfrm>
          <a:off x="0" y="0"/>
          <a:ext cx="0" cy="0"/>
          <a:chOff x="0" y="0"/>
          <a:chExt cx="0" cy="0"/>
        </a:xfrm>
      </p:grpSpPr>
      <p:pic>
        <p:nvPicPr>
          <p:cNvPr id="686" name="Google Shape;686;p29"/>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687" name="Google Shape;687;p29"/>
          <p:cNvSpPr txBox="1"/>
          <p:nvPr>
            <p:ph idx="1" type="subTitle"/>
          </p:nvPr>
        </p:nvSpPr>
        <p:spPr>
          <a:xfrm>
            <a:off x="4572000" y="2892450"/>
            <a:ext cx="3852000" cy="879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8" name="Google Shape;688;p29"/>
          <p:cNvSpPr txBox="1"/>
          <p:nvPr>
            <p:ph type="title"/>
          </p:nvPr>
        </p:nvSpPr>
        <p:spPr>
          <a:xfrm>
            <a:off x="4572000" y="2012850"/>
            <a:ext cx="3852000" cy="8796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r">
              <a:spcBef>
                <a:spcPts val="0"/>
              </a:spcBef>
              <a:spcAft>
                <a:spcPts val="0"/>
              </a:spcAft>
              <a:buSzPts val="3000"/>
              <a:buNone/>
              <a:defRPr sz="3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grpSp>
        <p:nvGrpSpPr>
          <p:cNvPr id="689" name="Google Shape;689;p29"/>
          <p:cNvGrpSpPr/>
          <p:nvPr/>
        </p:nvGrpSpPr>
        <p:grpSpPr>
          <a:xfrm>
            <a:off x="-9" y="-115159"/>
            <a:ext cx="9793886" cy="5486562"/>
            <a:chOff x="-9" y="-115159"/>
            <a:chExt cx="9793886" cy="5486562"/>
          </a:xfrm>
        </p:grpSpPr>
        <p:grpSp>
          <p:nvGrpSpPr>
            <p:cNvPr id="690" name="Google Shape;690;p29"/>
            <p:cNvGrpSpPr/>
            <p:nvPr/>
          </p:nvGrpSpPr>
          <p:grpSpPr>
            <a:xfrm rot="10800000">
              <a:off x="8162403" y="2605626"/>
              <a:ext cx="1631475" cy="2146829"/>
              <a:chOff x="987425" y="941388"/>
              <a:chExt cx="1517651" cy="1997050"/>
            </a:xfrm>
          </p:grpSpPr>
          <p:sp>
            <p:nvSpPr>
              <p:cNvPr id="691" name="Google Shape;691;p29"/>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29"/>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29"/>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94" name="Google Shape;694;p29"/>
            <p:cNvGrpSpPr/>
            <p:nvPr/>
          </p:nvGrpSpPr>
          <p:grpSpPr>
            <a:xfrm rot="-5400000">
              <a:off x="8647914" y="717993"/>
              <a:ext cx="1017112" cy="1274803"/>
              <a:chOff x="3406775" y="1971675"/>
              <a:chExt cx="946151" cy="1185863"/>
            </a:xfrm>
          </p:grpSpPr>
          <p:sp>
            <p:nvSpPr>
              <p:cNvPr id="695" name="Google Shape;695;p29"/>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29"/>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29"/>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98" name="Google Shape;698;p29"/>
            <p:cNvGrpSpPr/>
            <p:nvPr/>
          </p:nvGrpSpPr>
          <p:grpSpPr>
            <a:xfrm rot="10800000">
              <a:off x="4144962" y="228594"/>
              <a:ext cx="2153797" cy="455801"/>
              <a:chOff x="4886735" y="1330327"/>
              <a:chExt cx="2153797" cy="455801"/>
            </a:xfrm>
          </p:grpSpPr>
          <p:sp>
            <p:nvSpPr>
              <p:cNvPr id="699" name="Google Shape;699;p29"/>
              <p:cNvSpPr/>
              <p:nvPr/>
            </p:nvSpPr>
            <p:spPr>
              <a:xfrm>
                <a:off x="4919159" y="13627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29"/>
              <p:cNvSpPr/>
              <p:nvPr/>
            </p:nvSpPr>
            <p:spPr>
              <a:xfrm>
                <a:off x="4886735" y="17228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29"/>
              <p:cNvSpPr/>
              <p:nvPr/>
            </p:nvSpPr>
            <p:spPr>
              <a:xfrm>
                <a:off x="6977232" y="13303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02" name="Google Shape;702;p29"/>
            <p:cNvGrpSpPr/>
            <p:nvPr/>
          </p:nvGrpSpPr>
          <p:grpSpPr>
            <a:xfrm rot="-8100000">
              <a:off x="752256" y="4928152"/>
              <a:ext cx="649282" cy="179386"/>
              <a:chOff x="3525838" y="4135438"/>
              <a:chExt cx="649288" cy="179388"/>
            </a:xfrm>
          </p:grpSpPr>
          <p:sp>
            <p:nvSpPr>
              <p:cNvPr id="703" name="Google Shape;703;p29"/>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29"/>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29"/>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06" name="Google Shape;706;p29"/>
            <p:cNvGrpSpPr/>
            <p:nvPr/>
          </p:nvGrpSpPr>
          <p:grpSpPr>
            <a:xfrm rot="10800000">
              <a:off x="-9" y="4915508"/>
              <a:ext cx="2153797" cy="455895"/>
              <a:chOff x="4630756" y="1700569"/>
              <a:chExt cx="2153797" cy="455895"/>
            </a:xfrm>
          </p:grpSpPr>
          <p:sp>
            <p:nvSpPr>
              <p:cNvPr id="707" name="Google Shape;707;p29"/>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29"/>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29"/>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0" name="Google Shape;710;p29"/>
            <p:cNvGrpSpPr/>
            <p:nvPr/>
          </p:nvGrpSpPr>
          <p:grpSpPr>
            <a:xfrm rot="-2700000">
              <a:off x="132083" y="2436805"/>
              <a:ext cx="616865" cy="614808"/>
              <a:chOff x="2258735" y="-428690"/>
              <a:chExt cx="511960" cy="510252"/>
            </a:xfrm>
          </p:grpSpPr>
          <p:cxnSp>
            <p:nvCxnSpPr>
              <p:cNvPr id="711" name="Google Shape;711;p29"/>
              <p:cNvCxnSpPr/>
              <p:nvPr/>
            </p:nvCxnSpPr>
            <p:spPr>
              <a:xfrm flipH="1">
                <a:off x="2292957" y="-394559"/>
                <a:ext cx="441900" cy="441900"/>
              </a:xfrm>
              <a:prstGeom prst="straightConnector1">
                <a:avLst/>
              </a:prstGeom>
              <a:noFill/>
              <a:ln cap="rnd" cmpd="sng" w="9525">
                <a:solidFill>
                  <a:schemeClr val="dk2"/>
                </a:solidFill>
                <a:prstDash val="solid"/>
                <a:round/>
                <a:headEnd len="med" w="med" type="none"/>
                <a:tailEnd len="med" w="med" type="none"/>
              </a:ln>
            </p:spPr>
          </p:cxnSp>
          <p:sp>
            <p:nvSpPr>
              <p:cNvPr id="712" name="Google Shape;712;p29"/>
              <p:cNvSpPr/>
              <p:nvPr/>
            </p:nvSpPr>
            <p:spPr>
              <a:xfrm>
                <a:off x="2700726" y="-428690"/>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29"/>
              <p:cNvSpPr/>
              <p:nvPr/>
            </p:nvSpPr>
            <p:spPr>
              <a:xfrm>
                <a:off x="2258735" y="11594"/>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4" name="Google Shape;714;p29"/>
            <p:cNvGrpSpPr/>
            <p:nvPr/>
          </p:nvGrpSpPr>
          <p:grpSpPr>
            <a:xfrm rot="10800000">
              <a:off x="649361" y="-115159"/>
              <a:ext cx="855055" cy="686105"/>
              <a:chOff x="3524250" y="2062163"/>
              <a:chExt cx="795400" cy="638237"/>
            </a:xfrm>
          </p:grpSpPr>
          <p:sp>
            <p:nvSpPr>
              <p:cNvPr id="715" name="Google Shape;715;p29"/>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29"/>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29"/>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_1">
    <p:spTree>
      <p:nvGrpSpPr>
        <p:cNvPr id="718" name="Shape 718"/>
        <p:cNvGrpSpPr/>
        <p:nvPr/>
      </p:nvGrpSpPr>
      <p:grpSpPr>
        <a:xfrm>
          <a:off x="0" y="0"/>
          <a:ext cx="0" cy="0"/>
          <a:chOff x="0" y="0"/>
          <a:chExt cx="0" cy="0"/>
        </a:xfrm>
      </p:grpSpPr>
      <p:pic>
        <p:nvPicPr>
          <p:cNvPr id="719" name="Google Shape;719;p30"/>
          <p:cNvPicPr preferRelativeResize="0"/>
          <p:nvPr/>
        </p:nvPicPr>
        <p:blipFill rotWithShape="1">
          <a:blip r:embed="rId2">
            <a:alphaModFix/>
          </a:blip>
          <a:srcRect b="8581" l="893" r="922" t="8581"/>
          <a:stretch/>
        </p:blipFill>
        <p:spPr>
          <a:xfrm rot="10800000">
            <a:off x="0" y="-1"/>
            <a:ext cx="9146425" cy="5143500"/>
          </a:xfrm>
          <a:prstGeom prst="rect">
            <a:avLst/>
          </a:prstGeom>
          <a:noFill/>
          <a:ln>
            <a:noFill/>
          </a:ln>
        </p:spPr>
      </p:pic>
      <p:sp>
        <p:nvSpPr>
          <p:cNvPr id="720" name="Google Shape;720;p30"/>
          <p:cNvSpPr txBox="1"/>
          <p:nvPr>
            <p:ph idx="1" type="subTitle"/>
          </p:nvPr>
        </p:nvSpPr>
        <p:spPr>
          <a:xfrm>
            <a:off x="720000" y="2571750"/>
            <a:ext cx="3852000" cy="77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1" name="Google Shape;721;p30"/>
          <p:cNvSpPr txBox="1"/>
          <p:nvPr>
            <p:ph type="title"/>
          </p:nvPr>
        </p:nvSpPr>
        <p:spPr>
          <a:xfrm>
            <a:off x="720000" y="1796250"/>
            <a:ext cx="3852000" cy="7755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spcBef>
                <a:spcPts val="0"/>
              </a:spcBef>
              <a:spcAft>
                <a:spcPts val="0"/>
              </a:spcAft>
              <a:buSzPts val="3000"/>
              <a:buNone/>
              <a:defRPr sz="3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grpSp>
        <p:nvGrpSpPr>
          <p:cNvPr id="722" name="Google Shape;722;p30"/>
          <p:cNvGrpSpPr/>
          <p:nvPr/>
        </p:nvGrpSpPr>
        <p:grpSpPr>
          <a:xfrm>
            <a:off x="3028" y="-376716"/>
            <a:ext cx="9445381" cy="6755143"/>
            <a:chOff x="3028" y="-383841"/>
            <a:chExt cx="9445381" cy="6755143"/>
          </a:xfrm>
        </p:grpSpPr>
        <p:grpSp>
          <p:nvGrpSpPr>
            <p:cNvPr id="723" name="Google Shape;723;p30"/>
            <p:cNvGrpSpPr/>
            <p:nvPr/>
          </p:nvGrpSpPr>
          <p:grpSpPr>
            <a:xfrm rot="-3600036">
              <a:off x="252929" y="4292026"/>
              <a:ext cx="1901134" cy="1674751"/>
              <a:chOff x="2216875" y="1521803"/>
              <a:chExt cx="1768465" cy="1557880"/>
            </a:xfrm>
          </p:grpSpPr>
          <p:sp>
            <p:nvSpPr>
              <p:cNvPr id="724" name="Google Shape;724;p30"/>
              <p:cNvSpPr/>
              <p:nvPr/>
            </p:nvSpPr>
            <p:spPr>
              <a:xfrm>
                <a:off x="2275601" y="1577912"/>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30"/>
              <p:cNvSpPr/>
              <p:nvPr/>
            </p:nvSpPr>
            <p:spPr>
              <a:xfrm>
                <a:off x="3807331" y="1521803"/>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30"/>
              <p:cNvSpPr/>
              <p:nvPr/>
            </p:nvSpPr>
            <p:spPr>
              <a:xfrm>
                <a:off x="2216875" y="2989199"/>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7" name="Google Shape;727;p30"/>
            <p:cNvGrpSpPr/>
            <p:nvPr/>
          </p:nvGrpSpPr>
          <p:grpSpPr>
            <a:xfrm>
              <a:off x="7547310" y="3320774"/>
              <a:ext cx="1901100" cy="1663204"/>
              <a:chOff x="2649767" y="-157000"/>
              <a:chExt cx="1768465" cy="1547166"/>
            </a:xfrm>
          </p:grpSpPr>
          <p:sp>
            <p:nvSpPr>
              <p:cNvPr id="728" name="Google Shape;728;p30"/>
              <p:cNvSpPr/>
              <p:nvPr/>
            </p:nvSpPr>
            <p:spPr>
              <a:xfrm>
                <a:off x="2708493" y="-111604"/>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30"/>
              <p:cNvSpPr/>
              <p:nvPr/>
            </p:nvSpPr>
            <p:spPr>
              <a:xfrm>
                <a:off x="4258445" y="-15700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30"/>
              <p:cNvSpPr/>
              <p:nvPr/>
            </p:nvSpPr>
            <p:spPr>
              <a:xfrm>
                <a:off x="2649767" y="1299683"/>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1" name="Google Shape;731;p30"/>
            <p:cNvGrpSpPr/>
            <p:nvPr/>
          </p:nvGrpSpPr>
          <p:grpSpPr>
            <a:xfrm rot="8100000">
              <a:off x="4063396" y="-210915"/>
              <a:ext cx="1017193" cy="1274904"/>
              <a:chOff x="3406775" y="1971675"/>
              <a:chExt cx="946151" cy="1185863"/>
            </a:xfrm>
          </p:grpSpPr>
          <p:sp>
            <p:nvSpPr>
              <p:cNvPr id="732" name="Google Shape;732;p30"/>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30"/>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30"/>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5" name="Google Shape;735;p30"/>
            <p:cNvGrpSpPr/>
            <p:nvPr/>
          </p:nvGrpSpPr>
          <p:grpSpPr>
            <a:xfrm>
              <a:off x="8431288" y="1072858"/>
              <a:ext cx="1017112" cy="1274803"/>
              <a:chOff x="3406775" y="1971675"/>
              <a:chExt cx="946151" cy="1185863"/>
            </a:xfrm>
          </p:grpSpPr>
          <p:sp>
            <p:nvSpPr>
              <p:cNvPr id="736" name="Google Shape;736;p30"/>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30"/>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30"/>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9" name="Google Shape;739;p30"/>
            <p:cNvGrpSpPr/>
            <p:nvPr/>
          </p:nvGrpSpPr>
          <p:grpSpPr>
            <a:xfrm rot="-2700000">
              <a:off x="143768" y="712579"/>
              <a:ext cx="649282" cy="179386"/>
              <a:chOff x="3855954" y="4175107"/>
              <a:chExt cx="649288" cy="179388"/>
            </a:xfrm>
          </p:grpSpPr>
          <p:sp>
            <p:nvSpPr>
              <p:cNvPr id="740" name="Google Shape;740;p30"/>
              <p:cNvSpPr/>
              <p:nvPr/>
            </p:nvSpPr>
            <p:spPr>
              <a:xfrm>
                <a:off x="3887704" y="4175107"/>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30"/>
              <p:cNvSpPr/>
              <p:nvPr/>
            </p:nvSpPr>
            <p:spPr>
              <a:xfrm>
                <a:off x="3855954" y="4289407"/>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30"/>
              <p:cNvSpPr/>
              <p:nvPr/>
            </p:nvSpPr>
            <p:spPr>
              <a:xfrm>
                <a:off x="4440154" y="4229082"/>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pic>
        <p:nvPicPr>
          <p:cNvPr id="52" name="Google Shape;52;p4"/>
          <p:cNvPicPr preferRelativeResize="0"/>
          <p:nvPr/>
        </p:nvPicPr>
        <p:blipFill rotWithShape="1">
          <a:blip r:embed="rId2">
            <a:alphaModFix/>
          </a:blip>
          <a:srcRect b="8581" l="922" r="922" t="8581"/>
          <a:stretch/>
        </p:blipFill>
        <p:spPr>
          <a:xfrm flipH="1">
            <a:off x="0" y="0"/>
            <a:ext cx="9144000" cy="5143500"/>
          </a:xfrm>
          <a:prstGeom prst="rect">
            <a:avLst/>
          </a:prstGeom>
          <a:noFill/>
          <a:ln>
            <a:noFill/>
          </a:ln>
        </p:spPr>
      </p:pic>
      <p:sp>
        <p:nvSpPr>
          <p:cNvPr id="53" name="Google Shape;53;p4"/>
          <p:cNvSpPr txBox="1"/>
          <p:nvPr>
            <p:ph type="title"/>
          </p:nvPr>
        </p:nvSpPr>
        <p:spPr>
          <a:xfrm>
            <a:off x="720000" y="482196"/>
            <a:ext cx="7704000" cy="572700"/>
          </a:xfrm>
          <a:prstGeom prst="rect">
            <a:avLst/>
          </a:prstGeom>
          <a:effectLst>
            <a:outerShdw blurRad="85725" rotWithShape="0" algn="bl">
              <a:schemeClr val="lt2"/>
            </a:outerShdw>
          </a:effectLst>
        </p:spPr>
        <p:txBody>
          <a:bodyPr anchorCtr="0" anchor="t" bIns="91425" lIns="91425" spcFirstLastPara="1" rIns="91425" wrap="square" tIns="91425">
            <a:noAutofit/>
          </a:bodyPr>
          <a:lstStyle>
            <a:lvl1pPr lvl="0" algn="ctr">
              <a:spcBef>
                <a:spcPts val="0"/>
              </a:spcBef>
              <a:spcAft>
                <a:spcPts val="0"/>
              </a:spcAft>
              <a:buSzPts val="2800"/>
              <a:buNone/>
              <a:defRPr sz="3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4" name="Google Shape;54;p4"/>
          <p:cNvSpPr txBox="1"/>
          <p:nvPr>
            <p:ph idx="1" type="body"/>
          </p:nvPr>
        </p:nvSpPr>
        <p:spPr>
          <a:xfrm>
            <a:off x="720000" y="1152475"/>
            <a:ext cx="7704000" cy="11391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743" name="Shape 743"/>
        <p:cNvGrpSpPr/>
        <p:nvPr/>
      </p:nvGrpSpPr>
      <p:grpSpPr>
        <a:xfrm>
          <a:off x="0" y="0"/>
          <a:ext cx="0" cy="0"/>
          <a:chOff x="0" y="0"/>
          <a:chExt cx="0" cy="0"/>
        </a:xfrm>
      </p:grpSpPr>
      <p:pic>
        <p:nvPicPr>
          <p:cNvPr id="744" name="Google Shape;744;p31"/>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745" name="Google Shape;745;p31"/>
          <p:cNvSpPr txBox="1"/>
          <p:nvPr>
            <p:ph idx="1" type="subTitle"/>
          </p:nvPr>
        </p:nvSpPr>
        <p:spPr>
          <a:xfrm>
            <a:off x="1290775" y="3375275"/>
            <a:ext cx="2907600" cy="44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746" name="Google Shape;746;p31"/>
          <p:cNvSpPr txBox="1"/>
          <p:nvPr>
            <p:ph idx="2" type="subTitle"/>
          </p:nvPr>
        </p:nvSpPr>
        <p:spPr>
          <a:xfrm>
            <a:off x="4945650" y="3375275"/>
            <a:ext cx="2907600" cy="44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747" name="Google Shape;747;p31"/>
          <p:cNvSpPr txBox="1"/>
          <p:nvPr>
            <p:ph idx="3" type="subTitle"/>
          </p:nvPr>
        </p:nvSpPr>
        <p:spPr>
          <a:xfrm>
            <a:off x="1290763" y="3816113"/>
            <a:ext cx="2907600" cy="61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8" name="Google Shape;748;p31"/>
          <p:cNvSpPr txBox="1"/>
          <p:nvPr>
            <p:ph idx="4" type="subTitle"/>
          </p:nvPr>
        </p:nvSpPr>
        <p:spPr>
          <a:xfrm>
            <a:off x="4945638" y="3816113"/>
            <a:ext cx="2907600" cy="61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9" name="Google Shape;749;p31"/>
          <p:cNvSpPr txBox="1"/>
          <p:nvPr>
            <p:ph type="title"/>
          </p:nvPr>
        </p:nvSpPr>
        <p:spPr>
          <a:xfrm>
            <a:off x="720000" y="540000"/>
            <a:ext cx="7704000" cy="5727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50" name="Google Shape;750;p31"/>
          <p:cNvGrpSpPr/>
          <p:nvPr/>
        </p:nvGrpSpPr>
        <p:grpSpPr>
          <a:xfrm>
            <a:off x="-540106" y="-195861"/>
            <a:ext cx="9783873" cy="5535211"/>
            <a:chOff x="-540106" y="-195861"/>
            <a:chExt cx="9783873" cy="5535211"/>
          </a:xfrm>
        </p:grpSpPr>
        <p:grpSp>
          <p:nvGrpSpPr>
            <p:cNvPr id="751" name="Google Shape;751;p31"/>
            <p:cNvGrpSpPr/>
            <p:nvPr/>
          </p:nvGrpSpPr>
          <p:grpSpPr>
            <a:xfrm rot="899960">
              <a:off x="7197411" y="4858972"/>
              <a:ext cx="649269" cy="179383"/>
              <a:chOff x="3525838" y="4135438"/>
              <a:chExt cx="649288" cy="179388"/>
            </a:xfrm>
          </p:grpSpPr>
          <p:sp>
            <p:nvSpPr>
              <p:cNvPr id="752" name="Google Shape;752;p31"/>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31"/>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31"/>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55" name="Google Shape;755;p31"/>
            <p:cNvGrpSpPr/>
            <p:nvPr/>
          </p:nvGrpSpPr>
          <p:grpSpPr>
            <a:xfrm rot="-1800044">
              <a:off x="6589337" y="4375556"/>
              <a:ext cx="2153749" cy="455885"/>
              <a:chOff x="4630756" y="1700569"/>
              <a:chExt cx="2153797" cy="455895"/>
            </a:xfrm>
          </p:grpSpPr>
          <p:sp>
            <p:nvSpPr>
              <p:cNvPr id="756" name="Google Shape;756;p31"/>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31"/>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31"/>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59" name="Google Shape;759;p31"/>
            <p:cNvGrpSpPr/>
            <p:nvPr/>
          </p:nvGrpSpPr>
          <p:grpSpPr>
            <a:xfrm rot="10800000">
              <a:off x="366598" y="3867650"/>
              <a:ext cx="1017112" cy="1274803"/>
              <a:chOff x="3406775" y="1971675"/>
              <a:chExt cx="946151" cy="1185863"/>
            </a:xfrm>
          </p:grpSpPr>
          <p:sp>
            <p:nvSpPr>
              <p:cNvPr id="760" name="Google Shape;760;p31"/>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31"/>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31"/>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63" name="Google Shape;763;p31"/>
            <p:cNvGrpSpPr/>
            <p:nvPr/>
          </p:nvGrpSpPr>
          <p:grpSpPr>
            <a:xfrm rot="10800000">
              <a:off x="7089971" y="318863"/>
              <a:ext cx="2153797" cy="455801"/>
              <a:chOff x="4886735" y="1558927"/>
              <a:chExt cx="2153797" cy="455801"/>
            </a:xfrm>
          </p:grpSpPr>
          <p:sp>
            <p:nvSpPr>
              <p:cNvPr id="764" name="Google Shape;764;p31"/>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31"/>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31"/>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67" name="Google Shape;767;p31"/>
            <p:cNvGrpSpPr/>
            <p:nvPr/>
          </p:nvGrpSpPr>
          <p:grpSpPr>
            <a:xfrm rot="6299881">
              <a:off x="-301362" y="-177077"/>
              <a:ext cx="1017132" cy="1274827"/>
              <a:chOff x="3406775" y="1971675"/>
              <a:chExt cx="946151" cy="1185863"/>
            </a:xfrm>
          </p:grpSpPr>
          <p:sp>
            <p:nvSpPr>
              <p:cNvPr id="768" name="Google Shape;768;p31"/>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31"/>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31"/>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71" name="Google Shape;771;p31"/>
            <p:cNvGrpSpPr/>
            <p:nvPr/>
          </p:nvGrpSpPr>
          <p:grpSpPr>
            <a:xfrm rot="6299881">
              <a:off x="-502953" y="727292"/>
              <a:ext cx="855072" cy="686118"/>
              <a:chOff x="3524250" y="2062163"/>
              <a:chExt cx="795400" cy="638237"/>
            </a:xfrm>
          </p:grpSpPr>
          <p:sp>
            <p:nvSpPr>
              <p:cNvPr id="772" name="Google Shape;772;p31"/>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31"/>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31"/>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75" name="Google Shape;775;p31"/>
            <p:cNvGrpSpPr/>
            <p:nvPr/>
          </p:nvGrpSpPr>
          <p:grpSpPr>
            <a:xfrm rot="-8100000">
              <a:off x="4263566" y="-67802"/>
              <a:ext cx="616865" cy="614808"/>
              <a:chOff x="2588041" y="-11077"/>
              <a:chExt cx="511960" cy="510252"/>
            </a:xfrm>
          </p:grpSpPr>
          <p:cxnSp>
            <p:nvCxnSpPr>
              <p:cNvPr id="776" name="Google Shape;776;p31"/>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777" name="Google Shape;777;p31"/>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31"/>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779" name="Shape 779"/>
        <p:cNvGrpSpPr/>
        <p:nvPr/>
      </p:nvGrpSpPr>
      <p:grpSpPr>
        <a:xfrm>
          <a:off x="0" y="0"/>
          <a:ext cx="0" cy="0"/>
          <a:chOff x="0" y="0"/>
          <a:chExt cx="0" cy="0"/>
        </a:xfrm>
      </p:grpSpPr>
      <p:pic>
        <p:nvPicPr>
          <p:cNvPr id="780" name="Google Shape;780;p32"/>
          <p:cNvPicPr preferRelativeResize="0"/>
          <p:nvPr/>
        </p:nvPicPr>
        <p:blipFill rotWithShape="1">
          <a:blip r:embed="rId2">
            <a:alphaModFix/>
          </a:blip>
          <a:srcRect b="8581" l="922" r="922" t="8581"/>
          <a:stretch/>
        </p:blipFill>
        <p:spPr>
          <a:xfrm flipH="1" rot="10800000">
            <a:off x="0" y="0"/>
            <a:ext cx="9144000" cy="5143500"/>
          </a:xfrm>
          <a:prstGeom prst="rect">
            <a:avLst/>
          </a:prstGeom>
          <a:noFill/>
          <a:ln>
            <a:noFill/>
          </a:ln>
        </p:spPr>
      </p:pic>
      <p:sp>
        <p:nvSpPr>
          <p:cNvPr id="781" name="Google Shape;781;p32"/>
          <p:cNvSpPr txBox="1"/>
          <p:nvPr>
            <p:ph idx="1" type="subTitle"/>
          </p:nvPr>
        </p:nvSpPr>
        <p:spPr>
          <a:xfrm>
            <a:off x="720000" y="2351700"/>
            <a:ext cx="2535900" cy="100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782" name="Google Shape;782;p32"/>
          <p:cNvSpPr txBox="1"/>
          <p:nvPr>
            <p:ph idx="2" type="subTitle"/>
          </p:nvPr>
        </p:nvSpPr>
        <p:spPr>
          <a:xfrm>
            <a:off x="5887925" y="2351700"/>
            <a:ext cx="2535900" cy="1001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783" name="Google Shape;783;p32"/>
          <p:cNvSpPr txBox="1"/>
          <p:nvPr>
            <p:ph idx="3" type="subTitle"/>
          </p:nvPr>
        </p:nvSpPr>
        <p:spPr>
          <a:xfrm>
            <a:off x="720000" y="3429000"/>
            <a:ext cx="22095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4" name="Google Shape;784;p32"/>
          <p:cNvSpPr txBox="1"/>
          <p:nvPr>
            <p:ph idx="4" type="subTitle"/>
          </p:nvPr>
        </p:nvSpPr>
        <p:spPr>
          <a:xfrm>
            <a:off x="6214625" y="3429000"/>
            <a:ext cx="2209500" cy="713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5" name="Google Shape;785;p32"/>
          <p:cNvSpPr txBox="1"/>
          <p:nvPr>
            <p:ph type="title"/>
          </p:nvPr>
        </p:nvSpPr>
        <p:spPr>
          <a:xfrm>
            <a:off x="720000" y="540000"/>
            <a:ext cx="7704000" cy="5727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86" name="Google Shape;786;p32"/>
          <p:cNvGrpSpPr/>
          <p:nvPr/>
        </p:nvGrpSpPr>
        <p:grpSpPr>
          <a:xfrm rot="2700000">
            <a:off x="4418437" y="5143863"/>
            <a:ext cx="649282" cy="179386"/>
            <a:chOff x="3525838" y="4135438"/>
            <a:chExt cx="649288" cy="179388"/>
          </a:xfrm>
        </p:grpSpPr>
        <p:sp>
          <p:nvSpPr>
            <p:cNvPr id="787" name="Google Shape;787;p32"/>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32"/>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32"/>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90" name="Google Shape;790;p32"/>
          <p:cNvGrpSpPr/>
          <p:nvPr/>
        </p:nvGrpSpPr>
        <p:grpSpPr>
          <a:xfrm rot="-1800044">
            <a:off x="-745859" y="635328"/>
            <a:ext cx="2153749" cy="455885"/>
            <a:chOff x="4630756" y="1700569"/>
            <a:chExt cx="2153797" cy="455895"/>
          </a:xfrm>
        </p:grpSpPr>
        <p:sp>
          <p:nvSpPr>
            <p:cNvPr id="791" name="Google Shape;791;p32"/>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32"/>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32"/>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94" name="Google Shape;794;p32"/>
          <p:cNvGrpSpPr/>
          <p:nvPr/>
        </p:nvGrpSpPr>
        <p:grpSpPr>
          <a:xfrm rot="2700000">
            <a:off x="7230561" y="13556"/>
            <a:ext cx="2153776" cy="455797"/>
            <a:chOff x="4886735" y="1558927"/>
            <a:chExt cx="2153797" cy="455801"/>
          </a:xfrm>
        </p:grpSpPr>
        <p:sp>
          <p:nvSpPr>
            <p:cNvPr id="795" name="Google Shape;795;p32"/>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32"/>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32"/>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98" name="Google Shape;798;p32"/>
          <p:cNvGrpSpPr/>
          <p:nvPr/>
        </p:nvGrpSpPr>
        <p:grpSpPr>
          <a:xfrm>
            <a:off x="256349" y="3877055"/>
            <a:ext cx="1017112" cy="1274803"/>
            <a:chOff x="3406775" y="1971675"/>
            <a:chExt cx="946151" cy="1185863"/>
          </a:xfrm>
        </p:grpSpPr>
        <p:sp>
          <p:nvSpPr>
            <p:cNvPr id="799" name="Google Shape;799;p32"/>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32"/>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32"/>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02" name="Google Shape;802;p32"/>
          <p:cNvGrpSpPr/>
          <p:nvPr/>
        </p:nvGrpSpPr>
        <p:grpSpPr>
          <a:xfrm>
            <a:off x="3992084" y="4584112"/>
            <a:ext cx="855055" cy="686105"/>
            <a:chOff x="3524250" y="2062163"/>
            <a:chExt cx="795400" cy="638237"/>
          </a:xfrm>
        </p:grpSpPr>
        <p:sp>
          <p:nvSpPr>
            <p:cNvPr id="803" name="Google Shape;803;p32"/>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32"/>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32"/>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06" name="Google Shape;806;p32"/>
          <p:cNvGrpSpPr/>
          <p:nvPr/>
        </p:nvGrpSpPr>
        <p:grpSpPr>
          <a:xfrm rot="-899881">
            <a:off x="7944283" y="3325046"/>
            <a:ext cx="1868723" cy="1646861"/>
            <a:chOff x="2757488" y="0"/>
            <a:chExt cx="1738314" cy="1531934"/>
          </a:xfrm>
        </p:grpSpPr>
        <p:sp>
          <p:nvSpPr>
            <p:cNvPr id="807" name="Google Shape;807;p32"/>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32"/>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32"/>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_1">
    <p:spTree>
      <p:nvGrpSpPr>
        <p:cNvPr id="810" name="Shape 810"/>
        <p:cNvGrpSpPr/>
        <p:nvPr/>
      </p:nvGrpSpPr>
      <p:grpSpPr>
        <a:xfrm>
          <a:off x="0" y="0"/>
          <a:ext cx="0" cy="0"/>
          <a:chOff x="0" y="0"/>
          <a:chExt cx="0" cy="0"/>
        </a:xfrm>
      </p:grpSpPr>
      <p:pic>
        <p:nvPicPr>
          <p:cNvPr id="811" name="Google Shape;811;p33"/>
          <p:cNvPicPr preferRelativeResize="0"/>
          <p:nvPr/>
        </p:nvPicPr>
        <p:blipFill rotWithShape="1">
          <a:blip r:embed="rId2">
            <a:alphaModFix/>
          </a:blip>
          <a:srcRect b="8581" l="776" r="924" t="8581"/>
          <a:stretch/>
        </p:blipFill>
        <p:spPr>
          <a:xfrm rot="10800000">
            <a:off x="0" y="-1"/>
            <a:ext cx="9157400" cy="5143500"/>
          </a:xfrm>
          <a:prstGeom prst="rect">
            <a:avLst/>
          </a:prstGeom>
          <a:noFill/>
          <a:ln>
            <a:noFill/>
          </a:ln>
        </p:spPr>
      </p:pic>
      <p:sp>
        <p:nvSpPr>
          <p:cNvPr id="812" name="Google Shape;812;p33"/>
          <p:cNvSpPr txBox="1"/>
          <p:nvPr>
            <p:ph type="title"/>
          </p:nvPr>
        </p:nvSpPr>
        <p:spPr>
          <a:xfrm>
            <a:off x="720000" y="540000"/>
            <a:ext cx="7704000" cy="5727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3" name="Google Shape;813;p33"/>
          <p:cNvSpPr txBox="1"/>
          <p:nvPr>
            <p:ph idx="1" type="body"/>
          </p:nvPr>
        </p:nvSpPr>
        <p:spPr>
          <a:xfrm>
            <a:off x="720000" y="1295150"/>
            <a:ext cx="3852000" cy="2750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14" name="Google Shape;814;p33"/>
          <p:cNvSpPr txBox="1"/>
          <p:nvPr>
            <p:ph idx="2" type="body"/>
          </p:nvPr>
        </p:nvSpPr>
        <p:spPr>
          <a:xfrm>
            <a:off x="4572000" y="1927650"/>
            <a:ext cx="3852000" cy="2118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grpSp>
        <p:nvGrpSpPr>
          <p:cNvPr id="815" name="Google Shape;815;p33"/>
          <p:cNvGrpSpPr/>
          <p:nvPr/>
        </p:nvGrpSpPr>
        <p:grpSpPr>
          <a:xfrm rot="9900119">
            <a:off x="105406" y="4817259"/>
            <a:ext cx="1868723" cy="1646861"/>
            <a:chOff x="2757488" y="0"/>
            <a:chExt cx="1738314" cy="1531934"/>
          </a:xfrm>
        </p:grpSpPr>
        <p:sp>
          <p:nvSpPr>
            <p:cNvPr id="816" name="Google Shape;816;p33"/>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7" name="Google Shape;817;p33"/>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33"/>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19" name="Google Shape;819;p33"/>
          <p:cNvGrpSpPr/>
          <p:nvPr/>
        </p:nvGrpSpPr>
        <p:grpSpPr>
          <a:xfrm rot="8999956">
            <a:off x="1586099" y="-444357"/>
            <a:ext cx="2153749" cy="455791"/>
            <a:chOff x="4886735" y="1558927"/>
            <a:chExt cx="2153797" cy="455801"/>
          </a:xfrm>
        </p:grpSpPr>
        <p:sp>
          <p:nvSpPr>
            <p:cNvPr id="820" name="Google Shape;820;p33"/>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33"/>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33"/>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23" name="Google Shape;823;p33"/>
          <p:cNvGrpSpPr/>
          <p:nvPr/>
        </p:nvGrpSpPr>
        <p:grpSpPr>
          <a:xfrm rot="-899881">
            <a:off x="7944639" y="3601159"/>
            <a:ext cx="1868723" cy="1646861"/>
            <a:chOff x="2757488" y="0"/>
            <a:chExt cx="1738314" cy="1531934"/>
          </a:xfrm>
        </p:grpSpPr>
        <p:sp>
          <p:nvSpPr>
            <p:cNvPr id="824" name="Google Shape;824;p33"/>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33"/>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33"/>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27" name="Google Shape;827;p33"/>
          <p:cNvGrpSpPr/>
          <p:nvPr/>
        </p:nvGrpSpPr>
        <p:grpSpPr>
          <a:xfrm rot="-4500119">
            <a:off x="7477602" y="-649229"/>
            <a:ext cx="1017132" cy="1274827"/>
            <a:chOff x="3406775" y="1971675"/>
            <a:chExt cx="946151" cy="1185863"/>
          </a:xfrm>
        </p:grpSpPr>
        <p:sp>
          <p:nvSpPr>
            <p:cNvPr id="828" name="Google Shape;828;p33"/>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33"/>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33"/>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31" name="Google Shape;831;p33"/>
          <p:cNvGrpSpPr/>
          <p:nvPr/>
        </p:nvGrpSpPr>
        <p:grpSpPr>
          <a:xfrm rot="-8100000">
            <a:off x="2123731" y="50888"/>
            <a:ext cx="649282" cy="179386"/>
            <a:chOff x="3525838" y="4135438"/>
            <a:chExt cx="649288" cy="179388"/>
          </a:xfrm>
        </p:grpSpPr>
        <p:sp>
          <p:nvSpPr>
            <p:cNvPr id="832" name="Google Shape;832;p33"/>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33"/>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4" name="Google Shape;834;p33"/>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835" name="Shape 835"/>
        <p:cNvGrpSpPr/>
        <p:nvPr/>
      </p:nvGrpSpPr>
      <p:grpSpPr>
        <a:xfrm>
          <a:off x="0" y="0"/>
          <a:ext cx="0" cy="0"/>
          <a:chOff x="0" y="0"/>
          <a:chExt cx="0" cy="0"/>
        </a:xfrm>
      </p:grpSpPr>
      <p:pic>
        <p:nvPicPr>
          <p:cNvPr id="836" name="Google Shape;836;p34"/>
          <p:cNvPicPr preferRelativeResize="0"/>
          <p:nvPr/>
        </p:nvPicPr>
        <p:blipFill rotWithShape="1">
          <a:blip r:embed="rId2">
            <a:alphaModFix/>
          </a:blip>
          <a:srcRect b="8581" l="1019" r="921" t="8581"/>
          <a:stretch/>
        </p:blipFill>
        <p:spPr>
          <a:xfrm rot="10800000">
            <a:off x="0" y="-1"/>
            <a:ext cx="9135475" cy="5143500"/>
          </a:xfrm>
          <a:prstGeom prst="rect">
            <a:avLst/>
          </a:prstGeom>
          <a:noFill/>
          <a:ln>
            <a:noFill/>
          </a:ln>
        </p:spPr>
      </p:pic>
      <p:sp>
        <p:nvSpPr>
          <p:cNvPr id="837" name="Google Shape;837;p34"/>
          <p:cNvSpPr txBox="1"/>
          <p:nvPr>
            <p:ph idx="1" type="subTitle"/>
          </p:nvPr>
        </p:nvSpPr>
        <p:spPr>
          <a:xfrm>
            <a:off x="720000" y="2783138"/>
            <a:ext cx="2336400" cy="436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Allerta Stencil"/>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2pPr>
            <a:lvl3pPr lvl="2"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3pPr>
            <a:lvl4pPr lvl="3"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4pPr>
            <a:lvl5pPr lvl="4"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5pPr>
            <a:lvl6pPr lvl="5"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6pPr>
            <a:lvl7pPr lvl="6"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7pPr>
            <a:lvl8pPr lvl="7"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8pPr>
            <a:lvl9pPr lvl="8"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9pPr>
          </a:lstStyle>
          <a:p/>
        </p:txBody>
      </p:sp>
      <p:sp>
        <p:nvSpPr>
          <p:cNvPr id="838" name="Google Shape;838;p34"/>
          <p:cNvSpPr txBox="1"/>
          <p:nvPr>
            <p:ph idx="2" type="subTitle"/>
          </p:nvPr>
        </p:nvSpPr>
        <p:spPr>
          <a:xfrm>
            <a:off x="720000" y="3247975"/>
            <a:ext cx="2336400" cy="65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9" name="Google Shape;839;p34"/>
          <p:cNvSpPr txBox="1"/>
          <p:nvPr>
            <p:ph idx="3" type="subTitle"/>
          </p:nvPr>
        </p:nvSpPr>
        <p:spPr>
          <a:xfrm>
            <a:off x="3403800" y="3247975"/>
            <a:ext cx="2336400" cy="65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0" name="Google Shape;840;p34"/>
          <p:cNvSpPr txBox="1"/>
          <p:nvPr>
            <p:ph idx="4" type="subTitle"/>
          </p:nvPr>
        </p:nvSpPr>
        <p:spPr>
          <a:xfrm>
            <a:off x="6087600" y="3247975"/>
            <a:ext cx="2336400" cy="65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1" name="Google Shape;841;p34"/>
          <p:cNvSpPr txBox="1"/>
          <p:nvPr>
            <p:ph type="title"/>
          </p:nvPr>
        </p:nvSpPr>
        <p:spPr>
          <a:xfrm>
            <a:off x="720000" y="550400"/>
            <a:ext cx="7704000" cy="5727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2" name="Google Shape;842;p34"/>
          <p:cNvSpPr txBox="1"/>
          <p:nvPr>
            <p:ph idx="5" type="subTitle"/>
          </p:nvPr>
        </p:nvSpPr>
        <p:spPr>
          <a:xfrm>
            <a:off x="3403800" y="2783138"/>
            <a:ext cx="2336400" cy="436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Allerta Stencil"/>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2pPr>
            <a:lvl3pPr lvl="2"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3pPr>
            <a:lvl4pPr lvl="3"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4pPr>
            <a:lvl5pPr lvl="4"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5pPr>
            <a:lvl6pPr lvl="5"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6pPr>
            <a:lvl7pPr lvl="6"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7pPr>
            <a:lvl8pPr lvl="7"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8pPr>
            <a:lvl9pPr lvl="8"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9pPr>
          </a:lstStyle>
          <a:p/>
        </p:txBody>
      </p:sp>
      <p:sp>
        <p:nvSpPr>
          <p:cNvPr id="843" name="Google Shape;843;p34"/>
          <p:cNvSpPr txBox="1"/>
          <p:nvPr>
            <p:ph idx="6" type="subTitle"/>
          </p:nvPr>
        </p:nvSpPr>
        <p:spPr>
          <a:xfrm>
            <a:off x="6087600" y="2783138"/>
            <a:ext cx="2336400" cy="436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Allerta Stencil"/>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2pPr>
            <a:lvl3pPr lvl="2"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3pPr>
            <a:lvl4pPr lvl="3"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4pPr>
            <a:lvl5pPr lvl="4"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5pPr>
            <a:lvl6pPr lvl="5"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6pPr>
            <a:lvl7pPr lvl="6"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7pPr>
            <a:lvl8pPr lvl="7"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8pPr>
            <a:lvl9pPr lvl="8"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9pPr>
          </a:lstStyle>
          <a:p/>
        </p:txBody>
      </p:sp>
      <p:grpSp>
        <p:nvGrpSpPr>
          <p:cNvPr id="844" name="Google Shape;844;p34"/>
          <p:cNvGrpSpPr/>
          <p:nvPr/>
        </p:nvGrpSpPr>
        <p:grpSpPr>
          <a:xfrm>
            <a:off x="-1076902" y="-195858"/>
            <a:ext cx="10320670" cy="6081984"/>
            <a:chOff x="-1076902" y="-195858"/>
            <a:chExt cx="10320670" cy="6081984"/>
          </a:xfrm>
        </p:grpSpPr>
        <p:grpSp>
          <p:nvGrpSpPr>
            <p:cNvPr id="845" name="Google Shape;845;p34"/>
            <p:cNvGrpSpPr/>
            <p:nvPr/>
          </p:nvGrpSpPr>
          <p:grpSpPr>
            <a:xfrm rot="-9900040">
              <a:off x="539535" y="105137"/>
              <a:ext cx="649269" cy="179383"/>
              <a:chOff x="3525838" y="4135438"/>
              <a:chExt cx="649288" cy="179388"/>
            </a:xfrm>
          </p:grpSpPr>
          <p:sp>
            <p:nvSpPr>
              <p:cNvPr id="846" name="Google Shape;846;p34"/>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7" name="Google Shape;847;p34"/>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8" name="Google Shape;848;p34"/>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49" name="Google Shape;849;p34"/>
            <p:cNvGrpSpPr/>
            <p:nvPr/>
          </p:nvGrpSpPr>
          <p:grpSpPr>
            <a:xfrm rot="8999956">
              <a:off x="-356871" y="312051"/>
              <a:ext cx="2153749" cy="455885"/>
              <a:chOff x="4630756" y="1700569"/>
              <a:chExt cx="2153797" cy="455895"/>
            </a:xfrm>
          </p:grpSpPr>
          <p:sp>
            <p:nvSpPr>
              <p:cNvPr id="850" name="Google Shape;850;p34"/>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34"/>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2" name="Google Shape;852;p34"/>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53" name="Google Shape;853;p34"/>
            <p:cNvGrpSpPr/>
            <p:nvPr/>
          </p:nvGrpSpPr>
          <p:grpSpPr>
            <a:xfrm>
              <a:off x="8226655" y="-97411"/>
              <a:ext cx="1017112" cy="1274803"/>
              <a:chOff x="3406775" y="1971675"/>
              <a:chExt cx="946151" cy="1185863"/>
            </a:xfrm>
          </p:grpSpPr>
          <p:sp>
            <p:nvSpPr>
              <p:cNvPr id="854" name="Google Shape;854;p34"/>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5" name="Google Shape;855;p34"/>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6" name="Google Shape;856;p34"/>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57" name="Google Shape;857;p34"/>
            <p:cNvGrpSpPr/>
            <p:nvPr/>
          </p:nvGrpSpPr>
          <p:grpSpPr>
            <a:xfrm>
              <a:off x="-1076902" y="4915602"/>
              <a:ext cx="2153797" cy="455801"/>
              <a:chOff x="4886735" y="1558927"/>
              <a:chExt cx="2153797" cy="455801"/>
            </a:xfrm>
          </p:grpSpPr>
          <p:sp>
            <p:nvSpPr>
              <p:cNvPr id="858" name="Google Shape;858;p34"/>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9" name="Google Shape;859;p34"/>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0" name="Google Shape;860;p34"/>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61" name="Google Shape;861;p34"/>
            <p:cNvGrpSpPr/>
            <p:nvPr/>
          </p:nvGrpSpPr>
          <p:grpSpPr>
            <a:xfrm rot="-4500119">
              <a:off x="7867820" y="4592516"/>
              <a:ext cx="1017132" cy="1274827"/>
              <a:chOff x="3406775" y="1971675"/>
              <a:chExt cx="946151" cy="1185863"/>
            </a:xfrm>
          </p:grpSpPr>
          <p:sp>
            <p:nvSpPr>
              <p:cNvPr id="862" name="Google Shape;862;p34"/>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3" name="Google Shape;863;p34"/>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4" name="Google Shape;864;p34"/>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65" name="Google Shape;865;p34"/>
            <p:cNvGrpSpPr/>
            <p:nvPr/>
          </p:nvGrpSpPr>
          <p:grpSpPr>
            <a:xfrm rot="-4500119">
              <a:off x="8231472" y="4276857"/>
              <a:ext cx="855072" cy="686118"/>
              <a:chOff x="3524250" y="2062163"/>
              <a:chExt cx="795400" cy="638237"/>
            </a:xfrm>
          </p:grpSpPr>
          <p:sp>
            <p:nvSpPr>
              <p:cNvPr id="866" name="Google Shape;866;p34"/>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7" name="Google Shape;867;p34"/>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8" name="Google Shape;868;p34"/>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69" name="Google Shape;869;p34"/>
            <p:cNvGrpSpPr/>
            <p:nvPr/>
          </p:nvGrpSpPr>
          <p:grpSpPr>
            <a:xfrm rot="2700000">
              <a:off x="4263571" y="4296086"/>
              <a:ext cx="616865" cy="614808"/>
              <a:chOff x="2588041" y="-11077"/>
              <a:chExt cx="511960" cy="510252"/>
            </a:xfrm>
          </p:grpSpPr>
          <p:cxnSp>
            <p:nvCxnSpPr>
              <p:cNvPr id="870" name="Google Shape;870;p34"/>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871" name="Google Shape;871;p34"/>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2" name="Google Shape;872;p34"/>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873" name="Shape 873"/>
        <p:cNvGrpSpPr/>
        <p:nvPr/>
      </p:nvGrpSpPr>
      <p:grpSpPr>
        <a:xfrm>
          <a:off x="0" y="0"/>
          <a:ext cx="0" cy="0"/>
          <a:chOff x="0" y="0"/>
          <a:chExt cx="0" cy="0"/>
        </a:xfrm>
      </p:grpSpPr>
      <p:pic>
        <p:nvPicPr>
          <p:cNvPr id="874" name="Google Shape;874;p35"/>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875" name="Google Shape;875;p35"/>
          <p:cNvSpPr txBox="1"/>
          <p:nvPr>
            <p:ph type="title"/>
          </p:nvPr>
        </p:nvSpPr>
        <p:spPr>
          <a:xfrm>
            <a:off x="720000" y="540000"/>
            <a:ext cx="7704000" cy="5727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76" name="Google Shape;876;p35"/>
          <p:cNvSpPr txBox="1"/>
          <p:nvPr>
            <p:ph idx="1" type="subTitle"/>
          </p:nvPr>
        </p:nvSpPr>
        <p:spPr>
          <a:xfrm>
            <a:off x="655050" y="3284938"/>
            <a:ext cx="2375700" cy="419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877" name="Google Shape;877;p35"/>
          <p:cNvSpPr txBox="1"/>
          <p:nvPr>
            <p:ph idx="2" type="subTitle"/>
          </p:nvPr>
        </p:nvSpPr>
        <p:spPr>
          <a:xfrm>
            <a:off x="655038" y="3664799"/>
            <a:ext cx="2375700" cy="93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8" name="Google Shape;878;p35"/>
          <p:cNvSpPr txBox="1"/>
          <p:nvPr>
            <p:ph idx="3" type="subTitle"/>
          </p:nvPr>
        </p:nvSpPr>
        <p:spPr>
          <a:xfrm>
            <a:off x="3384151" y="3664799"/>
            <a:ext cx="2375700" cy="93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9" name="Google Shape;879;p35"/>
          <p:cNvSpPr txBox="1"/>
          <p:nvPr>
            <p:ph idx="4" type="subTitle"/>
          </p:nvPr>
        </p:nvSpPr>
        <p:spPr>
          <a:xfrm>
            <a:off x="6113265" y="3664799"/>
            <a:ext cx="2375700" cy="93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80" name="Google Shape;880;p35"/>
          <p:cNvSpPr txBox="1"/>
          <p:nvPr>
            <p:ph idx="5" type="subTitle"/>
          </p:nvPr>
        </p:nvSpPr>
        <p:spPr>
          <a:xfrm>
            <a:off x="3384163" y="3284938"/>
            <a:ext cx="2375700" cy="419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881" name="Google Shape;881;p35"/>
          <p:cNvSpPr txBox="1"/>
          <p:nvPr>
            <p:ph idx="6" type="subTitle"/>
          </p:nvPr>
        </p:nvSpPr>
        <p:spPr>
          <a:xfrm>
            <a:off x="6113276" y="3284938"/>
            <a:ext cx="2375700" cy="419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grpSp>
        <p:nvGrpSpPr>
          <p:cNvPr id="882" name="Google Shape;882;p35"/>
          <p:cNvGrpSpPr/>
          <p:nvPr/>
        </p:nvGrpSpPr>
        <p:grpSpPr>
          <a:xfrm>
            <a:off x="-911484" y="-452765"/>
            <a:ext cx="10810325" cy="7203099"/>
            <a:chOff x="-911484" y="-452765"/>
            <a:chExt cx="10810325" cy="7203099"/>
          </a:xfrm>
        </p:grpSpPr>
        <p:grpSp>
          <p:nvGrpSpPr>
            <p:cNvPr id="883" name="Google Shape;883;p35"/>
            <p:cNvGrpSpPr/>
            <p:nvPr/>
          </p:nvGrpSpPr>
          <p:grpSpPr>
            <a:xfrm>
              <a:off x="-911484" y="4603505"/>
              <a:ext cx="1631475" cy="2146829"/>
              <a:chOff x="987425" y="941388"/>
              <a:chExt cx="1517651" cy="1997050"/>
            </a:xfrm>
          </p:grpSpPr>
          <p:sp>
            <p:nvSpPr>
              <p:cNvPr id="884" name="Google Shape;884;p35"/>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5" name="Google Shape;885;p35"/>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6" name="Google Shape;886;p35"/>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87" name="Google Shape;887;p35"/>
            <p:cNvGrpSpPr/>
            <p:nvPr/>
          </p:nvGrpSpPr>
          <p:grpSpPr>
            <a:xfrm rot="1799964">
              <a:off x="7713347" y="3780065"/>
              <a:ext cx="1901134" cy="1646859"/>
              <a:chOff x="2649767" y="0"/>
              <a:chExt cx="1768465" cy="1531934"/>
            </a:xfrm>
          </p:grpSpPr>
          <p:sp>
            <p:nvSpPr>
              <p:cNvPr id="888" name="Google Shape;888;p35"/>
              <p:cNvSpPr/>
              <p:nvPr/>
            </p:nvSpPr>
            <p:spPr>
              <a:xfrm>
                <a:off x="270849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35"/>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0" name="Google Shape;890;p35"/>
              <p:cNvSpPr/>
              <p:nvPr/>
            </p:nvSpPr>
            <p:spPr>
              <a:xfrm>
                <a:off x="2649767"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91" name="Google Shape;891;p35"/>
            <p:cNvGrpSpPr/>
            <p:nvPr/>
          </p:nvGrpSpPr>
          <p:grpSpPr>
            <a:xfrm rot="10800000">
              <a:off x="4023937" y="-452765"/>
              <a:ext cx="855135" cy="686169"/>
              <a:chOff x="3524250" y="2062163"/>
              <a:chExt cx="795400" cy="638237"/>
            </a:xfrm>
          </p:grpSpPr>
          <p:sp>
            <p:nvSpPr>
              <p:cNvPr id="892" name="Google Shape;892;p35"/>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3" name="Google Shape;893;p35"/>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4" name="Google Shape;894;p35"/>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95" name="Google Shape;895;p35"/>
            <p:cNvGrpSpPr/>
            <p:nvPr/>
          </p:nvGrpSpPr>
          <p:grpSpPr>
            <a:xfrm rot="-5400000">
              <a:off x="8370067" y="661351"/>
              <a:ext cx="1017112" cy="1274803"/>
              <a:chOff x="3406775" y="1971675"/>
              <a:chExt cx="946151" cy="1185863"/>
            </a:xfrm>
          </p:grpSpPr>
          <p:sp>
            <p:nvSpPr>
              <p:cNvPr id="896" name="Google Shape;896;p35"/>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7" name="Google Shape;897;p35"/>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8" name="Google Shape;898;p35"/>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99" name="Google Shape;899;p35"/>
            <p:cNvGrpSpPr/>
            <p:nvPr/>
          </p:nvGrpSpPr>
          <p:grpSpPr>
            <a:xfrm rot="10800000">
              <a:off x="-732416" y="-4"/>
              <a:ext cx="1901100" cy="1646829"/>
              <a:chOff x="2649767" y="0"/>
              <a:chExt cx="1768465" cy="1531934"/>
            </a:xfrm>
          </p:grpSpPr>
          <p:sp>
            <p:nvSpPr>
              <p:cNvPr id="900" name="Google Shape;900;p35"/>
              <p:cNvSpPr/>
              <p:nvPr/>
            </p:nvSpPr>
            <p:spPr>
              <a:xfrm>
                <a:off x="270849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1" name="Google Shape;901;p35"/>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2" name="Google Shape;902;p35"/>
              <p:cNvSpPr/>
              <p:nvPr/>
            </p:nvSpPr>
            <p:spPr>
              <a:xfrm>
                <a:off x="2649767"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903" name="Google Shape;903;p35"/>
          <p:cNvSpPr txBox="1"/>
          <p:nvPr>
            <p:ph hasCustomPrompt="1" idx="7" type="title"/>
          </p:nvPr>
        </p:nvSpPr>
        <p:spPr>
          <a:xfrm>
            <a:off x="1276650" y="2727650"/>
            <a:ext cx="1132500" cy="6174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500"/>
              <a:buNone/>
              <a:defRPr b="1"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904" name="Google Shape;904;p35"/>
          <p:cNvSpPr txBox="1"/>
          <p:nvPr>
            <p:ph hasCustomPrompt="1" idx="8" type="title"/>
          </p:nvPr>
        </p:nvSpPr>
        <p:spPr>
          <a:xfrm>
            <a:off x="4005750" y="2727650"/>
            <a:ext cx="1132500" cy="6174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500"/>
              <a:buNone/>
              <a:defRPr b="1"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905" name="Google Shape;905;p35"/>
          <p:cNvSpPr txBox="1"/>
          <p:nvPr>
            <p:ph hasCustomPrompt="1" idx="9" type="title"/>
          </p:nvPr>
        </p:nvSpPr>
        <p:spPr>
          <a:xfrm>
            <a:off x="6734900" y="2727650"/>
            <a:ext cx="1132500" cy="6174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500"/>
              <a:buNone/>
              <a:defRPr b="1"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906" name="Shape 906"/>
        <p:cNvGrpSpPr/>
        <p:nvPr/>
      </p:nvGrpSpPr>
      <p:grpSpPr>
        <a:xfrm>
          <a:off x="0" y="0"/>
          <a:ext cx="0" cy="0"/>
          <a:chOff x="0" y="0"/>
          <a:chExt cx="0" cy="0"/>
        </a:xfrm>
      </p:grpSpPr>
      <p:pic>
        <p:nvPicPr>
          <p:cNvPr id="907" name="Google Shape;907;p36"/>
          <p:cNvPicPr preferRelativeResize="0"/>
          <p:nvPr/>
        </p:nvPicPr>
        <p:blipFill rotWithShape="1">
          <a:blip r:embed="rId2">
            <a:alphaModFix/>
          </a:blip>
          <a:srcRect b="8579" l="1010" r="921" t="8761"/>
          <a:stretch/>
        </p:blipFill>
        <p:spPr>
          <a:xfrm rot="10799998">
            <a:off x="2" y="-3"/>
            <a:ext cx="9135475" cy="5132527"/>
          </a:xfrm>
          <a:prstGeom prst="rect">
            <a:avLst/>
          </a:prstGeom>
          <a:noFill/>
          <a:ln>
            <a:noFill/>
          </a:ln>
        </p:spPr>
      </p:pic>
      <p:sp>
        <p:nvSpPr>
          <p:cNvPr id="908" name="Google Shape;908;p36"/>
          <p:cNvSpPr txBox="1"/>
          <p:nvPr>
            <p:ph idx="1" type="subTitle"/>
          </p:nvPr>
        </p:nvSpPr>
        <p:spPr>
          <a:xfrm>
            <a:off x="1796369" y="1678525"/>
            <a:ext cx="2487300" cy="4236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909" name="Google Shape;909;p36"/>
          <p:cNvSpPr txBox="1"/>
          <p:nvPr>
            <p:ph idx="2" type="subTitle"/>
          </p:nvPr>
        </p:nvSpPr>
        <p:spPr>
          <a:xfrm>
            <a:off x="1796368" y="2118029"/>
            <a:ext cx="24873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0" name="Google Shape;910;p36"/>
          <p:cNvSpPr txBox="1"/>
          <p:nvPr>
            <p:ph idx="3" type="subTitle"/>
          </p:nvPr>
        </p:nvSpPr>
        <p:spPr>
          <a:xfrm>
            <a:off x="5648376" y="2118029"/>
            <a:ext cx="24840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1" name="Google Shape;911;p36"/>
          <p:cNvSpPr txBox="1"/>
          <p:nvPr>
            <p:ph idx="4" type="subTitle"/>
          </p:nvPr>
        </p:nvSpPr>
        <p:spPr>
          <a:xfrm>
            <a:off x="1796368" y="3695025"/>
            <a:ext cx="24873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2" name="Google Shape;912;p36"/>
          <p:cNvSpPr txBox="1"/>
          <p:nvPr>
            <p:ph idx="5" type="subTitle"/>
          </p:nvPr>
        </p:nvSpPr>
        <p:spPr>
          <a:xfrm>
            <a:off x="5648376" y="3695025"/>
            <a:ext cx="24840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3" name="Google Shape;913;p36"/>
          <p:cNvSpPr txBox="1"/>
          <p:nvPr>
            <p:ph type="title"/>
          </p:nvPr>
        </p:nvSpPr>
        <p:spPr>
          <a:xfrm>
            <a:off x="720000" y="540000"/>
            <a:ext cx="7704000" cy="5727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14" name="Google Shape;914;p36"/>
          <p:cNvSpPr txBox="1"/>
          <p:nvPr>
            <p:ph idx="6" type="subTitle"/>
          </p:nvPr>
        </p:nvSpPr>
        <p:spPr>
          <a:xfrm>
            <a:off x="1796369" y="3259350"/>
            <a:ext cx="2487300" cy="470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915" name="Google Shape;915;p36"/>
          <p:cNvSpPr txBox="1"/>
          <p:nvPr>
            <p:ph idx="7" type="subTitle"/>
          </p:nvPr>
        </p:nvSpPr>
        <p:spPr>
          <a:xfrm>
            <a:off x="5648432" y="1678525"/>
            <a:ext cx="2484000" cy="4236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916" name="Google Shape;916;p36"/>
          <p:cNvSpPr txBox="1"/>
          <p:nvPr>
            <p:ph idx="8" type="subTitle"/>
          </p:nvPr>
        </p:nvSpPr>
        <p:spPr>
          <a:xfrm>
            <a:off x="5648432" y="3259350"/>
            <a:ext cx="2484000" cy="470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grpSp>
        <p:nvGrpSpPr>
          <p:cNvPr id="917" name="Google Shape;917;p36"/>
          <p:cNvGrpSpPr/>
          <p:nvPr/>
        </p:nvGrpSpPr>
        <p:grpSpPr>
          <a:xfrm>
            <a:off x="-1021341" y="-1014117"/>
            <a:ext cx="10502332" cy="6311677"/>
            <a:chOff x="-1021341" y="-1014117"/>
            <a:chExt cx="10502332" cy="6311677"/>
          </a:xfrm>
        </p:grpSpPr>
        <p:grpSp>
          <p:nvGrpSpPr>
            <p:cNvPr id="918" name="Google Shape;918;p36"/>
            <p:cNvGrpSpPr/>
            <p:nvPr/>
          </p:nvGrpSpPr>
          <p:grpSpPr>
            <a:xfrm rot="-5400000">
              <a:off x="-112677" y="3182856"/>
              <a:ext cx="1517651" cy="1997050"/>
              <a:chOff x="987425" y="941388"/>
              <a:chExt cx="1517651" cy="1997050"/>
            </a:xfrm>
          </p:grpSpPr>
          <p:sp>
            <p:nvSpPr>
              <p:cNvPr id="919" name="Google Shape;919;p36"/>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0" name="Google Shape;920;p36"/>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1" name="Google Shape;921;p36"/>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22" name="Google Shape;922;p36"/>
            <p:cNvGrpSpPr/>
            <p:nvPr/>
          </p:nvGrpSpPr>
          <p:grpSpPr>
            <a:xfrm rot="8100000">
              <a:off x="7581541" y="4914889"/>
              <a:ext cx="649282" cy="179386"/>
              <a:chOff x="3525838" y="4135438"/>
              <a:chExt cx="649288" cy="179388"/>
            </a:xfrm>
          </p:grpSpPr>
          <p:sp>
            <p:nvSpPr>
              <p:cNvPr id="923" name="Google Shape;923;p36"/>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4" name="Google Shape;924;p36"/>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5" name="Google Shape;925;p36"/>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26" name="Google Shape;926;p36"/>
            <p:cNvGrpSpPr/>
            <p:nvPr/>
          </p:nvGrpSpPr>
          <p:grpSpPr>
            <a:xfrm rot="8100000">
              <a:off x="7481446" y="-319405"/>
              <a:ext cx="2153776" cy="455891"/>
              <a:chOff x="4481475" y="2497689"/>
              <a:chExt cx="2153797" cy="455895"/>
            </a:xfrm>
          </p:grpSpPr>
          <p:sp>
            <p:nvSpPr>
              <p:cNvPr id="927" name="Google Shape;927;p36"/>
              <p:cNvSpPr/>
              <p:nvPr/>
            </p:nvSpPr>
            <p:spPr>
              <a:xfrm>
                <a:off x="4513899" y="253011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8" name="Google Shape;928;p36"/>
              <p:cNvSpPr/>
              <p:nvPr/>
            </p:nvSpPr>
            <p:spPr>
              <a:xfrm>
                <a:off x="6571972" y="249768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9" name="Google Shape;929;p36"/>
              <p:cNvSpPr/>
              <p:nvPr/>
            </p:nvSpPr>
            <p:spPr>
              <a:xfrm>
                <a:off x="4481475" y="288848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30" name="Google Shape;930;p36"/>
            <p:cNvGrpSpPr/>
            <p:nvPr/>
          </p:nvGrpSpPr>
          <p:grpSpPr>
            <a:xfrm rot="-8100000">
              <a:off x="28523" y="498099"/>
              <a:ext cx="649282" cy="179386"/>
              <a:chOff x="3525838" y="4135438"/>
              <a:chExt cx="649288" cy="179388"/>
            </a:xfrm>
          </p:grpSpPr>
          <p:sp>
            <p:nvSpPr>
              <p:cNvPr id="931" name="Google Shape;931;p36"/>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2" name="Google Shape;932;p36"/>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3" name="Google Shape;933;p36"/>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34" name="Google Shape;934;p36"/>
            <p:cNvGrpSpPr/>
            <p:nvPr/>
          </p:nvGrpSpPr>
          <p:grpSpPr>
            <a:xfrm rot="10800000">
              <a:off x="-1021341" y="512243"/>
              <a:ext cx="2153797" cy="455895"/>
              <a:chOff x="4630756" y="1700569"/>
              <a:chExt cx="2153797" cy="455895"/>
            </a:xfrm>
          </p:grpSpPr>
          <p:sp>
            <p:nvSpPr>
              <p:cNvPr id="935" name="Google Shape;935;p36"/>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6" name="Google Shape;936;p36"/>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7" name="Google Shape;937;p36"/>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38" name="Google Shape;938;p36"/>
            <p:cNvGrpSpPr/>
            <p:nvPr/>
          </p:nvGrpSpPr>
          <p:grpSpPr>
            <a:xfrm rot="10800000">
              <a:off x="8046756" y="-125797"/>
              <a:ext cx="1017112" cy="1274803"/>
              <a:chOff x="3406775" y="1971675"/>
              <a:chExt cx="946151" cy="1185863"/>
            </a:xfrm>
          </p:grpSpPr>
          <p:sp>
            <p:nvSpPr>
              <p:cNvPr id="939" name="Google Shape;939;p36"/>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0" name="Google Shape;940;p36"/>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1" name="Google Shape;941;p36"/>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942" name="Shape 942"/>
        <p:cNvGrpSpPr/>
        <p:nvPr/>
      </p:nvGrpSpPr>
      <p:grpSpPr>
        <a:xfrm>
          <a:off x="0" y="0"/>
          <a:ext cx="0" cy="0"/>
          <a:chOff x="0" y="0"/>
          <a:chExt cx="0" cy="0"/>
        </a:xfrm>
      </p:grpSpPr>
      <p:pic>
        <p:nvPicPr>
          <p:cNvPr id="943" name="Google Shape;943;p37"/>
          <p:cNvPicPr preferRelativeResize="0"/>
          <p:nvPr/>
        </p:nvPicPr>
        <p:blipFill rotWithShape="1">
          <a:blip r:embed="rId2">
            <a:alphaModFix/>
          </a:blip>
          <a:srcRect b="8581" l="1019" r="921" t="8581"/>
          <a:stretch/>
        </p:blipFill>
        <p:spPr>
          <a:xfrm rot="10800000">
            <a:off x="0" y="-1"/>
            <a:ext cx="9135475" cy="5143500"/>
          </a:xfrm>
          <a:prstGeom prst="rect">
            <a:avLst/>
          </a:prstGeom>
          <a:noFill/>
          <a:ln>
            <a:noFill/>
          </a:ln>
        </p:spPr>
      </p:pic>
      <p:sp>
        <p:nvSpPr>
          <p:cNvPr id="944" name="Google Shape;944;p37"/>
          <p:cNvSpPr txBox="1"/>
          <p:nvPr>
            <p:ph idx="1" type="subTitle"/>
          </p:nvPr>
        </p:nvSpPr>
        <p:spPr>
          <a:xfrm>
            <a:off x="1023894" y="1675525"/>
            <a:ext cx="3013200" cy="451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945" name="Google Shape;945;p37"/>
          <p:cNvSpPr txBox="1"/>
          <p:nvPr>
            <p:ph idx="2" type="subTitle"/>
          </p:nvPr>
        </p:nvSpPr>
        <p:spPr>
          <a:xfrm>
            <a:off x="1023894" y="2183734"/>
            <a:ext cx="3013200" cy="451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6" name="Google Shape;946;p37"/>
          <p:cNvSpPr txBox="1"/>
          <p:nvPr>
            <p:ph idx="3" type="subTitle"/>
          </p:nvPr>
        </p:nvSpPr>
        <p:spPr>
          <a:xfrm>
            <a:off x="5106901" y="2183734"/>
            <a:ext cx="3013200" cy="451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7" name="Google Shape;947;p37"/>
          <p:cNvSpPr txBox="1"/>
          <p:nvPr>
            <p:ph idx="4" type="subTitle"/>
          </p:nvPr>
        </p:nvSpPr>
        <p:spPr>
          <a:xfrm>
            <a:off x="1023894" y="3840136"/>
            <a:ext cx="3013200" cy="451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8" name="Google Shape;948;p37"/>
          <p:cNvSpPr txBox="1"/>
          <p:nvPr>
            <p:ph idx="5" type="subTitle"/>
          </p:nvPr>
        </p:nvSpPr>
        <p:spPr>
          <a:xfrm>
            <a:off x="5106901" y="3840136"/>
            <a:ext cx="3013200" cy="451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9" name="Google Shape;949;p37"/>
          <p:cNvSpPr txBox="1"/>
          <p:nvPr>
            <p:ph type="title"/>
          </p:nvPr>
        </p:nvSpPr>
        <p:spPr>
          <a:xfrm>
            <a:off x="720000" y="540000"/>
            <a:ext cx="7704000" cy="5727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0" name="Google Shape;950;p37"/>
          <p:cNvSpPr txBox="1"/>
          <p:nvPr>
            <p:ph idx="6" type="subTitle"/>
          </p:nvPr>
        </p:nvSpPr>
        <p:spPr>
          <a:xfrm>
            <a:off x="1023894" y="3328478"/>
            <a:ext cx="3013200" cy="451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951" name="Google Shape;951;p37"/>
          <p:cNvSpPr txBox="1"/>
          <p:nvPr>
            <p:ph idx="7" type="subTitle"/>
          </p:nvPr>
        </p:nvSpPr>
        <p:spPr>
          <a:xfrm>
            <a:off x="5106901" y="1675525"/>
            <a:ext cx="3013200" cy="451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952" name="Google Shape;952;p37"/>
          <p:cNvSpPr txBox="1"/>
          <p:nvPr>
            <p:ph idx="8" type="subTitle"/>
          </p:nvPr>
        </p:nvSpPr>
        <p:spPr>
          <a:xfrm>
            <a:off x="5106901" y="3328478"/>
            <a:ext cx="3013200" cy="451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grpSp>
        <p:nvGrpSpPr>
          <p:cNvPr id="953" name="Google Shape;953;p37"/>
          <p:cNvGrpSpPr/>
          <p:nvPr/>
        </p:nvGrpSpPr>
        <p:grpSpPr>
          <a:xfrm>
            <a:off x="-946154" y="-27462"/>
            <a:ext cx="10447057" cy="5036618"/>
            <a:chOff x="-946154" y="-27462"/>
            <a:chExt cx="10447057" cy="5036618"/>
          </a:xfrm>
        </p:grpSpPr>
        <p:grpSp>
          <p:nvGrpSpPr>
            <p:cNvPr id="954" name="Google Shape;954;p37"/>
            <p:cNvGrpSpPr/>
            <p:nvPr/>
          </p:nvGrpSpPr>
          <p:grpSpPr>
            <a:xfrm rot="5400000">
              <a:off x="7030213" y="-267162"/>
              <a:ext cx="1517651" cy="1997050"/>
              <a:chOff x="987425" y="941388"/>
              <a:chExt cx="1517651" cy="1997050"/>
            </a:xfrm>
          </p:grpSpPr>
          <p:sp>
            <p:nvSpPr>
              <p:cNvPr id="955" name="Google Shape;955;p37"/>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37"/>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7" name="Google Shape;957;p37"/>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58" name="Google Shape;958;p37"/>
            <p:cNvGrpSpPr/>
            <p:nvPr/>
          </p:nvGrpSpPr>
          <p:grpSpPr>
            <a:xfrm rot="-2700000">
              <a:off x="-1100386" y="3673759"/>
              <a:ext cx="2153776" cy="455891"/>
              <a:chOff x="4630756" y="1700569"/>
              <a:chExt cx="2153797" cy="455895"/>
            </a:xfrm>
          </p:grpSpPr>
          <p:sp>
            <p:nvSpPr>
              <p:cNvPr id="959" name="Google Shape;959;p37"/>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0" name="Google Shape;960;p37"/>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1" name="Google Shape;961;p37"/>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62" name="Google Shape;962;p37"/>
            <p:cNvGrpSpPr/>
            <p:nvPr/>
          </p:nvGrpSpPr>
          <p:grpSpPr>
            <a:xfrm rot="2700000">
              <a:off x="7801756" y="4626484"/>
              <a:ext cx="649282" cy="179386"/>
              <a:chOff x="3525838" y="4135438"/>
              <a:chExt cx="649288" cy="179388"/>
            </a:xfrm>
          </p:grpSpPr>
          <p:sp>
            <p:nvSpPr>
              <p:cNvPr id="963" name="Google Shape;963;p37"/>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4" name="Google Shape;964;p37"/>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5" name="Google Shape;965;p37"/>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66" name="Google Shape;966;p37"/>
            <p:cNvGrpSpPr/>
            <p:nvPr/>
          </p:nvGrpSpPr>
          <p:grpSpPr>
            <a:xfrm>
              <a:off x="7347106" y="4335831"/>
              <a:ext cx="2153797" cy="455895"/>
              <a:chOff x="4630756" y="1700569"/>
              <a:chExt cx="2153797" cy="455895"/>
            </a:xfrm>
          </p:grpSpPr>
          <p:sp>
            <p:nvSpPr>
              <p:cNvPr id="967" name="Google Shape;967;p37"/>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8" name="Google Shape;968;p37"/>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9" name="Google Shape;969;p37"/>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70" name="Google Shape;970;p37"/>
            <p:cNvGrpSpPr/>
            <p:nvPr/>
          </p:nvGrpSpPr>
          <p:grpSpPr>
            <a:xfrm>
              <a:off x="-70945" y="3330439"/>
              <a:ext cx="1017112" cy="1274803"/>
              <a:chOff x="3406775" y="1971675"/>
              <a:chExt cx="946151" cy="1185863"/>
            </a:xfrm>
          </p:grpSpPr>
          <p:sp>
            <p:nvSpPr>
              <p:cNvPr id="971" name="Google Shape;971;p37"/>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2" name="Google Shape;972;p37"/>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3" name="Google Shape;973;p37"/>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974" name="Shape 974"/>
        <p:cNvGrpSpPr/>
        <p:nvPr/>
      </p:nvGrpSpPr>
      <p:grpSpPr>
        <a:xfrm>
          <a:off x="0" y="0"/>
          <a:ext cx="0" cy="0"/>
          <a:chOff x="0" y="0"/>
          <a:chExt cx="0" cy="0"/>
        </a:xfrm>
      </p:grpSpPr>
      <p:pic>
        <p:nvPicPr>
          <p:cNvPr id="975" name="Google Shape;975;p38"/>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976" name="Google Shape;976;p38"/>
          <p:cNvSpPr txBox="1"/>
          <p:nvPr>
            <p:ph type="title"/>
          </p:nvPr>
        </p:nvSpPr>
        <p:spPr>
          <a:xfrm>
            <a:off x="720000" y="540000"/>
            <a:ext cx="7704000" cy="5727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7" name="Google Shape;977;p38"/>
          <p:cNvSpPr txBox="1"/>
          <p:nvPr>
            <p:ph idx="1" type="subTitle"/>
          </p:nvPr>
        </p:nvSpPr>
        <p:spPr>
          <a:xfrm>
            <a:off x="719997" y="2372375"/>
            <a:ext cx="2333400" cy="383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8" name="Google Shape;978;p38"/>
          <p:cNvSpPr txBox="1"/>
          <p:nvPr>
            <p:ph idx="2" type="subTitle"/>
          </p:nvPr>
        </p:nvSpPr>
        <p:spPr>
          <a:xfrm>
            <a:off x="3405300" y="2372363"/>
            <a:ext cx="2333400" cy="383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9" name="Google Shape;979;p38"/>
          <p:cNvSpPr txBox="1"/>
          <p:nvPr>
            <p:ph idx="3" type="subTitle"/>
          </p:nvPr>
        </p:nvSpPr>
        <p:spPr>
          <a:xfrm>
            <a:off x="6093049" y="2372363"/>
            <a:ext cx="2333400" cy="383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0" name="Google Shape;980;p38"/>
          <p:cNvSpPr txBox="1"/>
          <p:nvPr>
            <p:ph idx="4" type="subTitle"/>
          </p:nvPr>
        </p:nvSpPr>
        <p:spPr>
          <a:xfrm>
            <a:off x="719997" y="4198274"/>
            <a:ext cx="2333400" cy="383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1" name="Google Shape;981;p38"/>
          <p:cNvSpPr txBox="1"/>
          <p:nvPr>
            <p:ph idx="5" type="subTitle"/>
          </p:nvPr>
        </p:nvSpPr>
        <p:spPr>
          <a:xfrm>
            <a:off x="3405300" y="4198274"/>
            <a:ext cx="2333400" cy="383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2" name="Google Shape;982;p38"/>
          <p:cNvSpPr txBox="1"/>
          <p:nvPr>
            <p:ph idx="6" type="subTitle"/>
          </p:nvPr>
        </p:nvSpPr>
        <p:spPr>
          <a:xfrm>
            <a:off x="6093049" y="4198274"/>
            <a:ext cx="2333400" cy="383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3" name="Google Shape;983;p38"/>
          <p:cNvSpPr txBox="1"/>
          <p:nvPr>
            <p:ph idx="7" type="subTitle"/>
          </p:nvPr>
        </p:nvSpPr>
        <p:spPr>
          <a:xfrm>
            <a:off x="719997" y="2051101"/>
            <a:ext cx="2333400" cy="317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17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984" name="Google Shape;984;p38"/>
          <p:cNvSpPr txBox="1"/>
          <p:nvPr>
            <p:ph idx="8" type="subTitle"/>
          </p:nvPr>
        </p:nvSpPr>
        <p:spPr>
          <a:xfrm>
            <a:off x="3405300" y="2051101"/>
            <a:ext cx="2333400" cy="317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17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985" name="Google Shape;985;p38"/>
          <p:cNvSpPr txBox="1"/>
          <p:nvPr>
            <p:ph idx="9" type="subTitle"/>
          </p:nvPr>
        </p:nvSpPr>
        <p:spPr>
          <a:xfrm>
            <a:off x="6093049" y="2051101"/>
            <a:ext cx="2333400" cy="317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17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986" name="Google Shape;986;p38"/>
          <p:cNvSpPr txBox="1"/>
          <p:nvPr>
            <p:ph idx="13" type="subTitle"/>
          </p:nvPr>
        </p:nvSpPr>
        <p:spPr>
          <a:xfrm>
            <a:off x="719997" y="3880879"/>
            <a:ext cx="2333400" cy="317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17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987" name="Google Shape;987;p38"/>
          <p:cNvSpPr txBox="1"/>
          <p:nvPr>
            <p:ph idx="14" type="subTitle"/>
          </p:nvPr>
        </p:nvSpPr>
        <p:spPr>
          <a:xfrm>
            <a:off x="3405300" y="3880878"/>
            <a:ext cx="2333400" cy="317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17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988" name="Google Shape;988;p38"/>
          <p:cNvSpPr txBox="1"/>
          <p:nvPr>
            <p:ph idx="15" type="subTitle"/>
          </p:nvPr>
        </p:nvSpPr>
        <p:spPr>
          <a:xfrm>
            <a:off x="6093049" y="3880878"/>
            <a:ext cx="2333400" cy="317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17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grpSp>
        <p:nvGrpSpPr>
          <p:cNvPr id="989" name="Google Shape;989;p38"/>
          <p:cNvGrpSpPr/>
          <p:nvPr/>
        </p:nvGrpSpPr>
        <p:grpSpPr>
          <a:xfrm rot="-899881">
            <a:off x="7944639" y="-738524"/>
            <a:ext cx="1868723" cy="1646861"/>
            <a:chOff x="2757488" y="0"/>
            <a:chExt cx="1738314" cy="1531934"/>
          </a:xfrm>
        </p:grpSpPr>
        <p:sp>
          <p:nvSpPr>
            <p:cNvPr id="990" name="Google Shape;990;p38"/>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1" name="Google Shape;991;p38"/>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38"/>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3" name="Google Shape;993;p38"/>
          <p:cNvGrpSpPr/>
          <p:nvPr/>
        </p:nvGrpSpPr>
        <p:grpSpPr>
          <a:xfrm rot="-1800044">
            <a:off x="7020570" y="5236437"/>
            <a:ext cx="2153749" cy="455791"/>
            <a:chOff x="4886735" y="1558927"/>
            <a:chExt cx="2153797" cy="455801"/>
          </a:xfrm>
        </p:grpSpPr>
        <p:sp>
          <p:nvSpPr>
            <p:cNvPr id="994" name="Google Shape;994;p38"/>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5" name="Google Shape;995;p38"/>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6" name="Google Shape;996;p38"/>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7" name="Google Shape;997;p38"/>
          <p:cNvGrpSpPr/>
          <p:nvPr/>
        </p:nvGrpSpPr>
        <p:grpSpPr>
          <a:xfrm rot="9900119">
            <a:off x="105406" y="-149"/>
            <a:ext cx="1868723" cy="1646861"/>
            <a:chOff x="2757488" y="0"/>
            <a:chExt cx="1738314" cy="1531934"/>
          </a:xfrm>
        </p:grpSpPr>
        <p:sp>
          <p:nvSpPr>
            <p:cNvPr id="998" name="Google Shape;998;p38"/>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9" name="Google Shape;999;p38"/>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0" name="Google Shape;1000;p38"/>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01" name="Google Shape;1001;p38"/>
          <p:cNvGrpSpPr/>
          <p:nvPr/>
        </p:nvGrpSpPr>
        <p:grpSpPr>
          <a:xfrm rot="6299881">
            <a:off x="-385515" y="4622272"/>
            <a:ext cx="1017132" cy="1274827"/>
            <a:chOff x="3406775" y="1971675"/>
            <a:chExt cx="946151" cy="1185863"/>
          </a:xfrm>
        </p:grpSpPr>
        <p:sp>
          <p:nvSpPr>
            <p:cNvPr id="1002" name="Google Shape;1002;p38"/>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3" name="Google Shape;1003;p38"/>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4" name="Google Shape;1004;p38"/>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05" name="Google Shape;1005;p38"/>
          <p:cNvGrpSpPr/>
          <p:nvPr/>
        </p:nvGrpSpPr>
        <p:grpSpPr>
          <a:xfrm rot="2700000">
            <a:off x="8392331" y="5017597"/>
            <a:ext cx="649282" cy="179386"/>
            <a:chOff x="3525838" y="4135438"/>
            <a:chExt cx="649288" cy="179388"/>
          </a:xfrm>
        </p:grpSpPr>
        <p:sp>
          <p:nvSpPr>
            <p:cNvPr id="1006" name="Google Shape;1006;p38"/>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7" name="Google Shape;1007;p38"/>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8" name="Google Shape;1008;p38"/>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009" name="Shape 1009"/>
        <p:cNvGrpSpPr/>
        <p:nvPr/>
      </p:nvGrpSpPr>
      <p:grpSpPr>
        <a:xfrm>
          <a:off x="0" y="0"/>
          <a:ext cx="0" cy="0"/>
          <a:chOff x="0" y="0"/>
          <a:chExt cx="0" cy="0"/>
        </a:xfrm>
      </p:grpSpPr>
      <p:pic>
        <p:nvPicPr>
          <p:cNvPr id="1010" name="Google Shape;1010;p39"/>
          <p:cNvPicPr preferRelativeResize="0"/>
          <p:nvPr/>
        </p:nvPicPr>
        <p:blipFill rotWithShape="1">
          <a:blip r:embed="rId2">
            <a:alphaModFix/>
          </a:blip>
          <a:srcRect b="8581" l="776" r="924" t="8581"/>
          <a:stretch/>
        </p:blipFill>
        <p:spPr>
          <a:xfrm rot="10800000">
            <a:off x="0" y="-1"/>
            <a:ext cx="9157400" cy="5143500"/>
          </a:xfrm>
          <a:prstGeom prst="rect">
            <a:avLst/>
          </a:prstGeom>
          <a:noFill/>
          <a:ln>
            <a:noFill/>
          </a:ln>
        </p:spPr>
      </p:pic>
      <p:sp>
        <p:nvSpPr>
          <p:cNvPr id="1011" name="Google Shape;1011;p39"/>
          <p:cNvSpPr txBox="1"/>
          <p:nvPr>
            <p:ph hasCustomPrompt="1" type="title"/>
          </p:nvPr>
        </p:nvSpPr>
        <p:spPr>
          <a:xfrm>
            <a:off x="1284000" y="54000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12" name="Google Shape;1012;p39"/>
          <p:cNvSpPr txBox="1"/>
          <p:nvPr>
            <p:ph idx="1" type="subTitle"/>
          </p:nvPr>
        </p:nvSpPr>
        <p:spPr>
          <a:xfrm>
            <a:off x="1284000" y="1246025"/>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3" name="Google Shape;1013;p39"/>
          <p:cNvSpPr txBox="1"/>
          <p:nvPr>
            <p:ph hasCustomPrompt="1" idx="2" type="title"/>
          </p:nvPr>
        </p:nvSpPr>
        <p:spPr>
          <a:xfrm>
            <a:off x="1284000" y="1996144"/>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solidFill>
                  <a:schemeClr val="dk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14" name="Google Shape;1014;p39"/>
          <p:cNvSpPr txBox="1"/>
          <p:nvPr>
            <p:ph idx="3" type="subTitle"/>
          </p:nvPr>
        </p:nvSpPr>
        <p:spPr>
          <a:xfrm>
            <a:off x="1284000" y="2702169"/>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5" name="Google Shape;1015;p39"/>
          <p:cNvSpPr txBox="1"/>
          <p:nvPr>
            <p:ph hasCustomPrompt="1" idx="4" type="title"/>
          </p:nvPr>
        </p:nvSpPr>
        <p:spPr>
          <a:xfrm>
            <a:off x="1284000" y="34522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16" name="Google Shape;1016;p39"/>
          <p:cNvSpPr txBox="1"/>
          <p:nvPr>
            <p:ph idx="5" type="subTitle"/>
          </p:nvPr>
        </p:nvSpPr>
        <p:spPr>
          <a:xfrm>
            <a:off x="1284000" y="415831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017" name="Google Shape;1017;p39"/>
          <p:cNvGrpSpPr/>
          <p:nvPr/>
        </p:nvGrpSpPr>
        <p:grpSpPr>
          <a:xfrm>
            <a:off x="134844" y="-220831"/>
            <a:ext cx="8874295" cy="5585170"/>
            <a:chOff x="134844" y="-220831"/>
            <a:chExt cx="8874295" cy="5585170"/>
          </a:xfrm>
        </p:grpSpPr>
        <p:grpSp>
          <p:nvGrpSpPr>
            <p:cNvPr id="1018" name="Google Shape;1018;p39"/>
            <p:cNvGrpSpPr/>
            <p:nvPr/>
          </p:nvGrpSpPr>
          <p:grpSpPr>
            <a:xfrm flipH="1" rot="5400000">
              <a:off x="7704293" y="2343794"/>
              <a:ext cx="2153797" cy="455895"/>
              <a:chOff x="4630756" y="1700569"/>
              <a:chExt cx="2153797" cy="455895"/>
            </a:xfrm>
          </p:grpSpPr>
          <p:sp>
            <p:nvSpPr>
              <p:cNvPr id="1019" name="Google Shape;1019;p39"/>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0" name="Google Shape;1020;p39"/>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1" name="Google Shape;1021;p39"/>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22" name="Google Shape;1022;p39"/>
            <p:cNvGrpSpPr/>
            <p:nvPr/>
          </p:nvGrpSpPr>
          <p:grpSpPr>
            <a:xfrm flipH="1" rot="5400000">
              <a:off x="-714107" y="2343794"/>
              <a:ext cx="2153797" cy="455895"/>
              <a:chOff x="4630756" y="1700569"/>
              <a:chExt cx="2153797" cy="455895"/>
            </a:xfrm>
          </p:grpSpPr>
          <p:sp>
            <p:nvSpPr>
              <p:cNvPr id="1023" name="Google Shape;1023;p39"/>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4" name="Google Shape;1024;p39"/>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5" name="Google Shape;1025;p39"/>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26" name="Google Shape;1026;p39"/>
            <p:cNvGrpSpPr/>
            <p:nvPr/>
          </p:nvGrpSpPr>
          <p:grpSpPr>
            <a:xfrm flipH="1" rot="10800000">
              <a:off x="3495093" y="4908444"/>
              <a:ext cx="2153797" cy="455895"/>
              <a:chOff x="4630756" y="1700569"/>
              <a:chExt cx="2153797" cy="455895"/>
            </a:xfrm>
          </p:grpSpPr>
          <p:sp>
            <p:nvSpPr>
              <p:cNvPr id="1027" name="Google Shape;1027;p39"/>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8" name="Google Shape;1028;p39"/>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9" name="Google Shape;1029;p39"/>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30" name="Google Shape;1030;p39"/>
            <p:cNvGrpSpPr/>
            <p:nvPr/>
          </p:nvGrpSpPr>
          <p:grpSpPr>
            <a:xfrm flipH="1" rot="10800000">
              <a:off x="3495093" y="-220831"/>
              <a:ext cx="2153797" cy="455895"/>
              <a:chOff x="4630756" y="1700569"/>
              <a:chExt cx="2153797" cy="455895"/>
            </a:xfrm>
          </p:grpSpPr>
          <p:sp>
            <p:nvSpPr>
              <p:cNvPr id="1031" name="Google Shape;1031;p39"/>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2" name="Google Shape;1032;p39"/>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3" name="Google Shape;1033;p39"/>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034" name="Shape 1034"/>
        <p:cNvGrpSpPr/>
        <p:nvPr/>
      </p:nvGrpSpPr>
      <p:grpSpPr>
        <a:xfrm>
          <a:off x="0" y="0"/>
          <a:ext cx="0" cy="0"/>
          <a:chOff x="0" y="0"/>
          <a:chExt cx="0" cy="0"/>
        </a:xfrm>
      </p:grpSpPr>
      <p:pic>
        <p:nvPicPr>
          <p:cNvPr id="1035" name="Google Shape;1035;p40"/>
          <p:cNvPicPr preferRelativeResize="0"/>
          <p:nvPr/>
        </p:nvPicPr>
        <p:blipFill rotWithShape="1">
          <a:blip r:embed="rId2">
            <a:alphaModFix/>
          </a:blip>
          <a:srcRect b="8581" l="893" r="922" t="8581"/>
          <a:stretch/>
        </p:blipFill>
        <p:spPr>
          <a:xfrm rot="10800000">
            <a:off x="0" y="-1"/>
            <a:ext cx="9146425" cy="5143500"/>
          </a:xfrm>
          <a:prstGeom prst="rect">
            <a:avLst/>
          </a:prstGeom>
          <a:noFill/>
          <a:ln>
            <a:noFill/>
          </a:ln>
        </p:spPr>
      </p:pic>
      <p:sp>
        <p:nvSpPr>
          <p:cNvPr id="1036" name="Google Shape;1036;p40"/>
          <p:cNvSpPr txBox="1"/>
          <p:nvPr>
            <p:ph type="ctrTitle"/>
          </p:nvPr>
        </p:nvSpPr>
        <p:spPr>
          <a:xfrm>
            <a:off x="855000" y="909263"/>
            <a:ext cx="4284000" cy="6987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37" name="Google Shape;1037;p40"/>
          <p:cNvSpPr txBox="1"/>
          <p:nvPr>
            <p:ph idx="1" type="subTitle"/>
          </p:nvPr>
        </p:nvSpPr>
        <p:spPr>
          <a:xfrm>
            <a:off x="1004900" y="1739750"/>
            <a:ext cx="2754900" cy="129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038" name="Google Shape;1038;p40"/>
          <p:cNvGrpSpPr/>
          <p:nvPr/>
        </p:nvGrpSpPr>
        <p:grpSpPr>
          <a:xfrm>
            <a:off x="-880346" y="-180100"/>
            <a:ext cx="11110742" cy="6702141"/>
            <a:chOff x="-880346" y="-180100"/>
            <a:chExt cx="11110742" cy="6702141"/>
          </a:xfrm>
        </p:grpSpPr>
        <p:grpSp>
          <p:nvGrpSpPr>
            <p:cNvPr id="1039" name="Google Shape;1039;p40"/>
            <p:cNvGrpSpPr/>
            <p:nvPr/>
          </p:nvGrpSpPr>
          <p:grpSpPr>
            <a:xfrm rot="-2700000">
              <a:off x="105533" y="4132337"/>
              <a:ext cx="616865" cy="614808"/>
              <a:chOff x="2588041" y="-11077"/>
              <a:chExt cx="511960" cy="510252"/>
            </a:xfrm>
          </p:grpSpPr>
          <p:cxnSp>
            <p:nvCxnSpPr>
              <p:cNvPr id="1040" name="Google Shape;1040;p40"/>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1041" name="Google Shape;1041;p40"/>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2" name="Google Shape;1042;p40"/>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43" name="Google Shape;1043;p40"/>
            <p:cNvGrpSpPr/>
            <p:nvPr/>
          </p:nvGrpSpPr>
          <p:grpSpPr>
            <a:xfrm>
              <a:off x="3637685" y="4875212"/>
              <a:ext cx="1868687" cy="1646829"/>
              <a:chOff x="2757488" y="0"/>
              <a:chExt cx="1738314" cy="1531934"/>
            </a:xfrm>
          </p:grpSpPr>
          <p:sp>
            <p:nvSpPr>
              <p:cNvPr id="1044" name="Google Shape;1044;p40"/>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5" name="Google Shape;1045;p40"/>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6" name="Google Shape;1046;p40"/>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47" name="Google Shape;1047;p40"/>
            <p:cNvGrpSpPr/>
            <p:nvPr/>
          </p:nvGrpSpPr>
          <p:grpSpPr>
            <a:xfrm rot="-8100000">
              <a:off x="169518" y="140759"/>
              <a:ext cx="649282" cy="179386"/>
              <a:chOff x="3525838" y="4135438"/>
              <a:chExt cx="649288" cy="179388"/>
            </a:xfrm>
          </p:grpSpPr>
          <p:sp>
            <p:nvSpPr>
              <p:cNvPr id="1048" name="Google Shape;1048;p40"/>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9" name="Google Shape;1049;p40"/>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0" name="Google Shape;1050;p40"/>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51" name="Google Shape;1051;p40"/>
            <p:cNvGrpSpPr/>
            <p:nvPr/>
          </p:nvGrpSpPr>
          <p:grpSpPr>
            <a:xfrm rot="10800000">
              <a:off x="-880346" y="229341"/>
              <a:ext cx="2153797" cy="455895"/>
              <a:chOff x="4630756" y="1700569"/>
              <a:chExt cx="2153797" cy="455895"/>
            </a:xfrm>
          </p:grpSpPr>
          <p:sp>
            <p:nvSpPr>
              <p:cNvPr id="1052" name="Google Shape;1052;p40"/>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3" name="Google Shape;1053;p40"/>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4" name="Google Shape;1054;p40"/>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55" name="Google Shape;1055;p40"/>
            <p:cNvGrpSpPr/>
            <p:nvPr/>
          </p:nvGrpSpPr>
          <p:grpSpPr>
            <a:xfrm rot="10800000">
              <a:off x="8076600" y="4211826"/>
              <a:ext cx="2153797" cy="455801"/>
              <a:chOff x="4886735" y="1558927"/>
              <a:chExt cx="2153797" cy="455801"/>
            </a:xfrm>
          </p:grpSpPr>
          <p:sp>
            <p:nvSpPr>
              <p:cNvPr id="1056" name="Google Shape;1056;p40"/>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7" name="Google Shape;1057;p40"/>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8" name="Google Shape;1058;p40"/>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59" name="Google Shape;1059;p40"/>
            <p:cNvGrpSpPr/>
            <p:nvPr/>
          </p:nvGrpSpPr>
          <p:grpSpPr>
            <a:xfrm rot="10800000">
              <a:off x="8644952" y="-180100"/>
              <a:ext cx="1017112" cy="1274803"/>
              <a:chOff x="3406775" y="1971675"/>
              <a:chExt cx="946151" cy="1185863"/>
            </a:xfrm>
          </p:grpSpPr>
          <p:sp>
            <p:nvSpPr>
              <p:cNvPr id="1060" name="Google Shape;1060;p40"/>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1" name="Google Shape;1061;p40"/>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2" name="Google Shape;1062;p40"/>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63" name="Google Shape;1063;p40"/>
            <p:cNvGrpSpPr/>
            <p:nvPr/>
          </p:nvGrpSpPr>
          <p:grpSpPr>
            <a:xfrm rot="10800000">
              <a:off x="8139798" y="151536"/>
              <a:ext cx="855055" cy="686105"/>
              <a:chOff x="3453366" y="1920396"/>
              <a:chExt cx="795400" cy="638237"/>
            </a:xfrm>
          </p:grpSpPr>
          <p:sp>
            <p:nvSpPr>
              <p:cNvPr id="1064" name="Google Shape;1064;p40"/>
              <p:cNvSpPr/>
              <p:nvPr/>
            </p:nvSpPr>
            <p:spPr>
              <a:xfrm>
                <a:off x="3483529" y="1948971"/>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5" name="Google Shape;1065;p40"/>
              <p:cNvSpPr/>
              <p:nvPr/>
            </p:nvSpPr>
            <p:spPr>
              <a:xfrm>
                <a:off x="4189966" y="2499833"/>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6" name="Google Shape;1066;p40"/>
              <p:cNvSpPr/>
              <p:nvPr/>
            </p:nvSpPr>
            <p:spPr>
              <a:xfrm>
                <a:off x="3453366" y="1920396"/>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067" name="Google Shape;1067;p40"/>
          <p:cNvSpPr txBox="1"/>
          <p:nvPr/>
        </p:nvSpPr>
        <p:spPr>
          <a:xfrm>
            <a:off x="991775" y="3236275"/>
            <a:ext cx="3843000" cy="67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ssistant"/>
                <a:ea typeface="Assistant"/>
                <a:cs typeface="Assistant"/>
                <a:sym typeface="Assistant"/>
              </a:rPr>
              <a:t>CREDITS: This presentation template was created by </a:t>
            </a:r>
            <a:r>
              <a:rPr b="1" lang="en" sz="1200">
                <a:solidFill>
                  <a:schemeClr val="dk1"/>
                </a:solidFill>
                <a:uFill>
                  <a:noFill/>
                </a:uFill>
                <a:latin typeface="Assistant"/>
                <a:ea typeface="Assistant"/>
                <a:cs typeface="Assistant"/>
                <a:sym typeface="Assistant"/>
                <a:hlinkClick r:id="rId3">
                  <a:extLst>
                    <a:ext uri="{A12FA001-AC4F-418D-AE19-62706E023703}">
                      <ahyp:hlinkClr val="tx"/>
                    </a:ext>
                  </a:extLst>
                </a:hlinkClick>
              </a:rPr>
              <a:t>Slidesgo</a:t>
            </a:r>
            <a:r>
              <a:rPr lang="en" sz="1200">
                <a:solidFill>
                  <a:schemeClr val="dk1"/>
                </a:solidFill>
                <a:latin typeface="Assistant"/>
                <a:ea typeface="Assistant"/>
                <a:cs typeface="Assistant"/>
                <a:sym typeface="Assistant"/>
              </a:rPr>
              <a:t>, and includes icons by </a:t>
            </a:r>
            <a:r>
              <a:rPr b="1" lang="en" sz="1200">
                <a:solidFill>
                  <a:schemeClr val="dk1"/>
                </a:solidFill>
                <a:uFill>
                  <a:noFill/>
                </a:uFill>
                <a:latin typeface="Assistant"/>
                <a:ea typeface="Assistant"/>
                <a:cs typeface="Assistant"/>
                <a:sym typeface="Assistant"/>
                <a:hlinkClick r:id="rId4">
                  <a:extLst>
                    <a:ext uri="{A12FA001-AC4F-418D-AE19-62706E023703}">
                      <ahyp:hlinkClr val="tx"/>
                    </a:ext>
                  </a:extLst>
                </a:hlinkClick>
              </a:rPr>
              <a:t>Flaticon</a:t>
            </a:r>
            <a:r>
              <a:rPr lang="en" sz="1200">
                <a:solidFill>
                  <a:schemeClr val="dk1"/>
                </a:solidFill>
                <a:latin typeface="Assistant"/>
                <a:ea typeface="Assistant"/>
                <a:cs typeface="Assistant"/>
                <a:sym typeface="Assistant"/>
              </a:rPr>
              <a:t>, and infographics &amp; images by </a:t>
            </a:r>
            <a:r>
              <a:rPr b="1" lang="en" sz="1200">
                <a:solidFill>
                  <a:schemeClr val="dk1"/>
                </a:solidFill>
                <a:uFill>
                  <a:noFill/>
                </a:uFill>
                <a:latin typeface="Assistant"/>
                <a:ea typeface="Assistant"/>
                <a:cs typeface="Assistant"/>
                <a:sym typeface="Assistant"/>
                <a:hlinkClick r:id="rId5">
                  <a:extLst>
                    <a:ext uri="{A12FA001-AC4F-418D-AE19-62706E023703}">
                      <ahyp:hlinkClr val="tx"/>
                    </a:ext>
                  </a:extLst>
                </a:hlinkClick>
              </a:rPr>
              <a:t>Freepik</a:t>
            </a:r>
            <a:endParaRPr b="1" sz="1200">
              <a:solidFill>
                <a:schemeClr val="dk1"/>
              </a:solidFill>
              <a:latin typeface="Assistant"/>
              <a:ea typeface="Assistant"/>
              <a:cs typeface="Assistant"/>
              <a:sym typeface="Assistan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 name="Shape 55"/>
        <p:cNvGrpSpPr/>
        <p:nvPr/>
      </p:nvGrpSpPr>
      <p:grpSpPr>
        <a:xfrm>
          <a:off x="0" y="0"/>
          <a:ext cx="0" cy="0"/>
          <a:chOff x="0" y="0"/>
          <a:chExt cx="0" cy="0"/>
        </a:xfrm>
      </p:grpSpPr>
      <p:pic>
        <p:nvPicPr>
          <p:cNvPr id="56" name="Google Shape;56;p5"/>
          <p:cNvPicPr preferRelativeResize="0"/>
          <p:nvPr/>
        </p:nvPicPr>
        <p:blipFill rotWithShape="1">
          <a:blip r:embed="rId2">
            <a:alphaModFix/>
          </a:blip>
          <a:srcRect b="8581" l="1019" r="912" t="8581"/>
          <a:stretch/>
        </p:blipFill>
        <p:spPr>
          <a:xfrm flipH="1" rot="10800000">
            <a:off x="0" y="-1"/>
            <a:ext cx="9135475" cy="5143500"/>
          </a:xfrm>
          <a:prstGeom prst="rect">
            <a:avLst/>
          </a:prstGeom>
          <a:noFill/>
          <a:ln>
            <a:noFill/>
          </a:ln>
        </p:spPr>
      </p:pic>
      <p:sp>
        <p:nvSpPr>
          <p:cNvPr id="57" name="Google Shape;57;p5"/>
          <p:cNvSpPr txBox="1"/>
          <p:nvPr>
            <p:ph type="title"/>
          </p:nvPr>
        </p:nvSpPr>
        <p:spPr>
          <a:xfrm>
            <a:off x="720000" y="539496"/>
            <a:ext cx="7704000" cy="5760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algn="ctr">
              <a:spcBef>
                <a:spcPts val="0"/>
              </a:spcBef>
              <a:spcAft>
                <a:spcPts val="0"/>
              </a:spcAft>
              <a:buSzPts val="2800"/>
              <a:buNone/>
              <a:defRPr sz="3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8" name="Google Shape;58;p5"/>
          <p:cNvSpPr txBox="1"/>
          <p:nvPr>
            <p:ph idx="1" type="subTitle"/>
          </p:nvPr>
        </p:nvSpPr>
        <p:spPr>
          <a:xfrm>
            <a:off x="1290775" y="2786624"/>
            <a:ext cx="2907600" cy="39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9pPr>
          </a:lstStyle>
          <a:p/>
        </p:txBody>
      </p:sp>
      <p:sp>
        <p:nvSpPr>
          <p:cNvPr id="59" name="Google Shape;59;p5"/>
          <p:cNvSpPr txBox="1"/>
          <p:nvPr>
            <p:ph idx="2" type="subTitle"/>
          </p:nvPr>
        </p:nvSpPr>
        <p:spPr>
          <a:xfrm>
            <a:off x="4945650" y="2786624"/>
            <a:ext cx="2907600" cy="39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9pPr>
          </a:lstStyle>
          <a:p/>
        </p:txBody>
      </p:sp>
      <p:sp>
        <p:nvSpPr>
          <p:cNvPr id="60" name="Google Shape;60;p5"/>
          <p:cNvSpPr txBox="1"/>
          <p:nvPr>
            <p:ph idx="3" type="subTitle"/>
          </p:nvPr>
        </p:nvSpPr>
        <p:spPr>
          <a:xfrm>
            <a:off x="1290775" y="3196625"/>
            <a:ext cx="2907600" cy="91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 name="Google Shape;61;p5"/>
          <p:cNvSpPr txBox="1"/>
          <p:nvPr>
            <p:ph idx="4" type="subTitle"/>
          </p:nvPr>
        </p:nvSpPr>
        <p:spPr>
          <a:xfrm>
            <a:off x="4945650" y="3196625"/>
            <a:ext cx="2907600" cy="91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62" name="Google Shape;62;p5"/>
          <p:cNvGrpSpPr/>
          <p:nvPr/>
        </p:nvGrpSpPr>
        <p:grpSpPr>
          <a:xfrm>
            <a:off x="-1181091" y="76209"/>
            <a:ext cx="11513475" cy="5558296"/>
            <a:chOff x="-1181091" y="76209"/>
            <a:chExt cx="11513475" cy="5558296"/>
          </a:xfrm>
        </p:grpSpPr>
        <p:grpSp>
          <p:nvGrpSpPr>
            <p:cNvPr id="63" name="Google Shape;63;p5"/>
            <p:cNvGrpSpPr/>
            <p:nvPr/>
          </p:nvGrpSpPr>
          <p:grpSpPr>
            <a:xfrm rot="7199964">
              <a:off x="8193427" y="951495"/>
              <a:ext cx="1901134" cy="1646859"/>
              <a:chOff x="2649767" y="0"/>
              <a:chExt cx="1768465" cy="1531934"/>
            </a:xfrm>
          </p:grpSpPr>
          <p:sp>
            <p:nvSpPr>
              <p:cNvPr id="64" name="Google Shape;64;p5"/>
              <p:cNvSpPr/>
              <p:nvPr/>
            </p:nvSpPr>
            <p:spPr>
              <a:xfrm>
                <a:off x="270849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5"/>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5"/>
              <p:cNvSpPr/>
              <p:nvPr/>
            </p:nvSpPr>
            <p:spPr>
              <a:xfrm>
                <a:off x="2649767"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 name="Google Shape;67;p5"/>
            <p:cNvGrpSpPr/>
            <p:nvPr/>
          </p:nvGrpSpPr>
          <p:grpSpPr>
            <a:xfrm rot="10800000">
              <a:off x="-1181091" y="76209"/>
              <a:ext cx="1901100" cy="1614404"/>
              <a:chOff x="2649767" y="-40721"/>
              <a:chExt cx="1768465" cy="1501771"/>
            </a:xfrm>
          </p:grpSpPr>
          <p:sp>
            <p:nvSpPr>
              <p:cNvPr id="68" name="Google Shape;68;p5"/>
              <p:cNvSpPr/>
              <p:nvPr/>
            </p:nvSpPr>
            <p:spPr>
              <a:xfrm>
                <a:off x="2708493" y="-40721"/>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5"/>
              <p:cNvSpPr/>
              <p:nvPr/>
            </p:nvSpPr>
            <p:spPr>
              <a:xfrm>
                <a:off x="2649767" y="1370566"/>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0" name="Google Shape;70;p5"/>
            <p:cNvGrpSpPr/>
            <p:nvPr/>
          </p:nvGrpSpPr>
          <p:grpSpPr>
            <a:xfrm rot="-2700000">
              <a:off x="4048954" y="4186674"/>
              <a:ext cx="1017193" cy="1274904"/>
              <a:chOff x="3434300" y="1944150"/>
              <a:chExt cx="946151" cy="1185863"/>
            </a:xfrm>
          </p:grpSpPr>
          <p:sp>
            <p:nvSpPr>
              <p:cNvPr id="71" name="Google Shape;71;p5"/>
              <p:cNvSpPr/>
              <p:nvPr/>
            </p:nvSpPr>
            <p:spPr>
              <a:xfrm>
                <a:off x="3462875" y="1974313"/>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5"/>
              <p:cNvSpPr/>
              <p:nvPr/>
            </p:nvSpPr>
            <p:spPr>
              <a:xfrm>
                <a:off x="4315363" y="3064925"/>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5"/>
              <p:cNvSpPr/>
              <p:nvPr/>
            </p:nvSpPr>
            <p:spPr>
              <a:xfrm>
                <a:off x="3434300" y="194415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4" name="Google Shape;74;p5"/>
            <p:cNvGrpSpPr/>
            <p:nvPr/>
          </p:nvGrpSpPr>
          <p:grpSpPr>
            <a:xfrm rot="10800000">
              <a:off x="-297108" y="3328701"/>
              <a:ext cx="1017112" cy="1274803"/>
              <a:chOff x="3406775" y="1971675"/>
              <a:chExt cx="946151" cy="1185863"/>
            </a:xfrm>
          </p:grpSpPr>
          <p:sp>
            <p:nvSpPr>
              <p:cNvPr id="75" name="Google Shape;75;p5"/>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5"/>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5"/>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Google Shape;78;p5"/>
            <p:cNvGrpSpPr/>
            <p:nvPr/>
          </p:nvGrpSpPr>
          <p:grpSpPr>
            <a:xfrm rot="8100000">
              <a:off x="8819344" y="4568047"/>
              <a:ext cx="649282" cy="179386"/>
              <a:chOff x="3525838" y="4135438"/>
              <a:chExt cx="649288" cy="179388"/>
            </a:xfrm>
          </p:grpSpPr>
          <p:sp>
            <p:nvSpPr>
              <p:cNvPr id="79" name="Google Shape;79;p5"/>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5"/>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5"/>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068" name="Shape 1068"/>
        <p:cNvGrpSpPr/>
        <p:nvPr/>
      </p:nvGrpSpPr>
      <p:grpSpPr>
        <a:xfrm>
          <a:off x="0" y="0"/>
          <a:ext cx="0" cy="0"/>
          <a:chOff x="0" y="0"/>
          <a:chExt cx="0" cy="0"/>
        </a:xfrm>
      </p:grpSpPr>
      <p:pic>
        <p:nvPicPr>
          <p:cNvPr id="1069" name="Google Shape;1069;p41"/>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grpSp>
        <p:nvGrpSpPr>
          <p:cNvPr id="1070" name="Google Shape;1070;p41"/>
          <p:cNvGrpSpPr/>
          <p:nvPr/>
        </p:nvGrpSpPr>
        <p:grpSpPr>
          <a:xfrm>
            <a:off x="-880346" y="-366298"/>
            <a:ext cx="11110755" cy="7155496"/>
            <a:chOff x="-880346" y="-213898"/>
            <a:chExt cx="11110755" cy="7155496"/>
          </a:xfrm>
        </p:grpSpPr>
        <p:grpSp>
          <p:nvGrpSpPr>
            <p:cNvPr id="1071" name="Google Shape;1071;p41"/>
            <p:cNvGrpSpPr/>
            <p:nvPr/>
          </p:nvGrpSpPr>
          <p:grpSpPr>
            <a:xfrm rot="-2700000">
              <a:off x="1685409" y="4875369"/>
              <a:ext cx="1868589" cy="1646743"/>
              <a:chOff x="2757488" y="0"/>
              <a:chExt cx="1738314" cy="1531934"/>
            </a:xfrm>
          </p:grpSpPr>
          <p:sp>
            <p:nvSpPr>
              <p:cNvPr id="1072" name="Google Shape;1072;p41"/>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3" name="Google Shape;1073;p41"/>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4" name="Google Shape;1074;p41"/>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75" name="Google Shape;1075;p41"/>
            <p:cNvGrpSpPr/>
            <p:nvPr/>
          </p:nvGrpSpPr>
          <p:grpSpPr>
            <a:xfrm rot="10800000">
              <a:off x="-880346" y="229341"/>
              <a:ext cx="2153797" cy="455895"/>
              <a:chOff x="4630756" y="1700569"/>
              <a:chExt cx="2153797" cy="455895"/>
            </a:xfrm>
          </p:grpSpPr>
          <p:sp>
            <p:nvSpPr>
              <p:cNvPr id="1076" name="Google Shape;1076;p41"/>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7" name="Google Shape;1077;p41"/>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8" name="Google Shape;1078;p41"/>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79" name="Google Shape;1079;p41"/>
            <p:cNvGrpSpPr/>
            <p:nvPr/>
          </p:nvGrpSpPr>
          <p:grpSpPr>
            <a:xfrm rot="10800000">
              <a:off x="8076612" y="2786126"/>
              <a:ext cx="2153797" cy="455801"/>
              <a:chOff x="4886735" y="1558927"/>
              <a:chExt cx="2153797" cy="455801"/>
            </a:xfrm>
          </p:grpSpPr>
          <p:sp>
            <p:nvSpPr>
              <p:cNvPr id="1080" name="Google Shape;1080;p41"/>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1" name="Google Shape;1081;p41"/>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2" name="Google Shape;1082;p41"/>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83" name="Google Shape;1083;p41"/>
            <p:cNvGrpSpPr/>
            <p:nvPr/>
          </p:nvGrpSpPr>
          <p:grpSpPr>
            <a:xfrm rot="10800000">
              <a:off x="8644952" y="-180100"/>
              <a:ext cx="1017112" cy="1274803"/>
              <a:chOff x="3406775" y="1971675"/>
              <a:chExt cx="946151" cy="1185863"/>
            </a:xfrm>
          </p:grpSpPr>
          <p:sp>
            <p:nvSpPr>
              <p:cNvPr id="1084" name="Google Shape;1084;p41"/>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5" name="Google Shape;1085;p41"/>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6" name="Google Shape;1086;p41"/>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87" name="Google Shape;1087;p41"/>
            <p:cNvGrpSpPr/>
            <p:nvPr/>
          </p:nvGrpSpPr>
          <p:grpSpPr>
            <a:xfrm rot="10800000">
              <a:off x="8063598" y="-864"/>
              <a:ext cx="855055" cy="686105"/>
              <a:chOff x="3524250" y="2062163"/>
              <a:chExt cx="795400" cy="638237"/>
            </a:xfrm>
          </p:grpSpPr>
          <p:sp>
            <p:nvSpPr>
              <p:cNvPr id="1088" name="Google Shape;1088;p41"/>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9" name="Google Shape;1089;p41"/>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0" name="Google Shape;1090;p41"/>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91" name="Google Shape;1091;p41"/>
            <p:cNvGrpSpPr/>
            <p:nvPr/>
          </p:nvGrpSpPr>
          <p:grpSpPr>
            <a:xfrm rot="-1800044">
              <a:off x="5643720" y="5236437"/>
              <a:ext cx="2153749" cy="455791"/>
              <a:chOff x="4886735" y="1558927"/>
              <a:chExt cx="2153797" cy="455801"/>
            </a:xfrm>
          </p:grpSpPr>
          <p:sp>
            <p:nvSpPr>
              <p:cNvPr id="1092" name="Google Shape;1092;p41"/>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3" name="Google Shape;1093;p41"/>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4" name="Google Shape;1094;p41"/>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95" name="Google Shape;1095;p41"/>
            <p:cNvGrpSpPr/>
            <p:nvPr/>
          </p:nvGrpSpPr>
          <p:grpSpPr>
            <a:xfrm rot="9900119">
              <a:off x="105406" y="-149"/>
              <a:ext cx="1868723" cy="1646861"/>
              <a:chOff x="2757488" y="0"/>
              <a:chExt cx="1738314" cy="1531934"/>
            </a:xfrm>
          </p:grpSpPr>
          <p:sp>
            <p:nvSpPr>
              <p:cNvPr id="1096" name="Google Shape;1096;p41"/>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7" name="Google Shape;1097;p41"/>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8" name="Google Shape;1098;p41"/>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99" name="Google Shape;1099;p41"/>
            <p:cNvGrpSpPr/>
            <p:nvPr/>
          </p:nvGrpSpPr>
          <p:grpSpPr>
            <a:xfrm rot="6299881">
              <a:off x="-189815" y="4227447"/>
              <a:ext cx="1017132" cy="1274827"/>
              <a:chOff x="3406775" y="1971675"/>
              <a:chExt cx="946151" cy="1185863"/>
            </a:xfrm>
          </p:grpSpPr>
          <p:sp>
            <p:nvSpPr>
              <p:cNvPr id="1100" name="Google Shape;1100;p41"/>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1" name="Google Shape;1101;p41"/>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2" name="Google Shape;1102;p41"/>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103" name="Shape 1103"/>
        <p:cNvGrpSpPr/>
        <p:nvPr/>
      </p:nvGrpSpPr>
      <p:grpSpPr>
        <a:xfrm>
          <a:off x="0" y="0"/>
          <a:ext cx="0" cy="0"/>
          <a:chOff x="0" y="0"/>
          <a:chExt cx="0" cy="0"/>
        </a:xfrm>
      </p:grpSpPr>
      <p:pic>
        <p:nvPicPr>
          <p:cNvPr id="1104" name="Google Shape;1104;p42"/>
          <p:cNvPicPr preferRelativeResize="0"/>
          <p:nvPr/>
        </p:nvPicPr>
        <p:blipFill rotWithShape="1">
          <a:blip r:embed="rId2">
            <a:alphaModFix/>
          </a:blip>
          <a:srcRect b="8933" l="893" r="922" t="8578"/>
          <a:stretch/>
        </p:blipFill>
        <p:spPr>
          <a:xfrm rot="10800000">
            <a:off x="0" y="21924"/>
            <a:ext cx="9146425" cy="5121576"/>
          </a:xfrm>
          <a:prstGeom prst="rect">
            <a:avLst/>
          </a:prstGeom>
          <a:noFill/>
          <a:ln>
            <a:noFill/>
          </a:ln>
        </p:spPr>
      </p:pic>
      <p:grpSp>
        <p:nvGrpSpPr>
          <p:cNvPr id="1105" name="Google Shape;1105;p42"/>
          <p:cNvGrpSpPr/>
          <p:nvPr/>
        </p:nvGrpSpPr>
        <p:grpSpPr>
          <a:xfrm>
            <a:off x="-880346" y="-694985"/>
            <a:ext cx="11679105" cy="6895129"/>
            <a:chOff x="-880346" y="-694985"/>
            <a:chExt cx="11679105" cy="6895129"/>
          </a:xfrm>
        </p:grpSpPr>
        <p:grpSp>
          <p:nvGrpSpPr>
            <p:cNvPr id="1106" name="Google Shape;1106;p42"/>
            <p:cNvGrpSpPr/>
            <p:nvPr/>
          </p:nvGrpSpPr>
          <p:grpSpPr>
            <a:xfrm rot="-2700000">
              <a:off x="185733" y="3079512"/>
              <a:ext cx="616865" cy="614808"/>
              <a:chOff x="2588041" y="-11077"/>
              <a:chExt cx="511960" cy="510252"/>
            </a:xfrm>
          </p:grpSpPr>
          <p:cxnSp>
            <p:nvCxnSpPr>
              <p:cNvPr id="1107" name="Google Shape;1107;p42"/>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1108" name="Google Shape;1108;p42"/>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9" name="Google Shape;1109;p42"/>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10" name="Google Shape;1110;p42"/>
            <p:cNvGrpSpPr/>
            <p:nvPr/>
          </p:nvGrpSpPr>
          <p:grpSpPr>
            <a:xfrm rot="-8100000">
              <a:off x="169518" y="140759"/>
              <a:ext cx="649282" cy="179386"/>
              <a:chOff x="3525838" y="4135438"/>
              <a:chExt cx="649288" cy="179388"/>
            </a:xfrm>
          </p:grpSpPr>
          <p:sp>
            <p:nvSpPr>
              <p:cNvPr id="1111" name="Google Shape;1111;p42"/>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2" name="Google Shape;1112;p42"/>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3" name="Google Shape;1113;p42"/>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14" name="Google Shape;1114;p42"/>
            <p:cNvGrpSpPr/>
            <p:nvPr/>
          </p:nvGrpSpPr>
          <p:grpSpPr>
            <a:xfrm rot="10800000">
              <a:off x="-880346" y="229341"/>
              <a:ext cx="2153797" cy="455895"/>
              <a:chOff x="4630756" y="1700569"/>
              <a:chExt cx="2153797" cy="455895"/>
            </a:xfrm>
          </p:grpSpPr>
          <p:sp>
            <p:nvSpPr>
              <p:cNvPr id="1115" name="Google Shape;1115;p42"/>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6" name="Google Shape;1116;p42"/>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7" name="Google Shape;1117;p42"/>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18" name="Google Shape;1118;p42"/>
            <p:cNvGrpSpPr/>
            <p:nvPr/>
          </p:nvGrpSpPr>
          <p:grpSpPr>
            <a:xfrm rot="10800000">
              <a:off x="8644962" y="2786126"/>
              <a:ext cx="2153797" cy="455801"/>
              <a:chOff x="4886735" y="1558927"/>
              <a:chExt cx="2153797" cy="455801"/>
            </a:xfrm>
          </p:grpSpPr>
          <p:sp>
            <p:nvSpPr>
              <p:cNvPr id="1119" name="Google Shape;1119;p42"/>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0" name="Google Shape;1120;p42"/>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1" name="Google Shape;1121;p42"/>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22" name="Google Shape;1122;p42"/>
            <p:cNvGrpSpPr/>
            <p:nvPr/>
          </p:nvGrpSpPr>
          <p:grpSpPr>
            <a:xfrm rot="10800000">
              <a:off x="8644952" y="-180100"/>
              <a:ext cx="1017112" cy="1274803"/>
              <a:chOff x="3406775" y="1971675"/>
              <a:chExt cx="946151" cy="1185863"/>
            </a:xfrm>
          </p:grpSpPr>
          <p:sp>
            <p:nvSpPr>
              <p:cNvPr id="1123" name="Google Shape;1123;p42"/>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4" name="Google Shape;1124;p42"/>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5" name="Google Shape;1125;p42"/>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26" name="Google Shape;1126;p42"/>
            <p:cNvGrpSpPr/>
            <p:nvPr/>
          </p:nvGrpSpPr>
          <p:grpSpPr>
            <a:xfrm rot="10800000">
              <a:off x="8063598" y="49354"/>
              <a:ext cx="855055" cy="686105"/>
              <a:chOff x="3524250" y="2015449"/>
              <a:chExt cx="795400" cy="638237"/>
            </a:xfrm>
          </p:grpSpPr>
          <p:sp>
            <p:nvSpPr>
              <p:cNvPr id="1127" name="Google Shape;1127;p42"/>
              <p:cNvSpPr/>
              <p:nvPr/>
            </p:nvSpPr>
            <p:spPr>
              <a:xfrm>
                <a:off x="3554413" y="2044024"/>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8" name="Google Shape;1128;p42"/>
              <p:cNvSpPr/>
              <p:nvPr/>
            </p:nvSpPr>
            <p:spPr>
              <a:xfrm>
                <a:off x="4260850" y="2594886"/>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9" name="Google Shape;1129;p42"/>
              <p:cNvSpPr/>
              <p:nvPr/>
            </p:nvSpPr>
            <p:spPr>
              <a:xfrm>
                <a:off x="3524250" y="2015449"/>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30" name="Google Shape;1130;p42"/>
            <p:cNvGrpSpPr/>
            <p:nvPr/>
          </p:nvGrpSpPr>
          <p:grpSpPr>
            <a:xfrm rot="-899881">
              <a:off x="7944639" y="-481236"/>
              <a:ext cx="1868723" cy="1646861"/>
              <a:chOff x="2757488" y="0"/>
              <a:chExt cx="1738314" cy="1531934"/>
            </a:xfrm>
          </p:grpSpPr>
          <p:sp>
            <p:nvSpPr>
              <p:cNvPr id="1131" name="Google Shape;1131;p42"/>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2" name="Google Shape;1132;p42"/>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3" name="Google Shape;1133;p42"/>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34" name="Google Shape;1134;p42"/>
            <p:cNvGrpSpPr/>
            <p:nvPr/>
          </p:nvGrpSpPr>
          <p:grpSpPr>
            <a:xfrm rot="9900119">
              <a:off x="105406" y="-149"/>
              <a:ext cx="1868723" cy="1646861"/>
              <a:chOff x="2757488" y="0"/>
              <a:chExt cx="1738314" cy="1531934"/>
            </a:xfrm>
          </p:grpSpPr>
          <p:sp>
            <p:nvSpPr>
              <p:cNvPr id="1135" name="Google Shape;1135;p42"/>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6" name="Google Shape;1136;p42"/>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7" name="Google Shape;1137;p42"/>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38" name="Google Shape;1138;p42"/>
            <p:cNvGrpSpPr/>
            <p:nvPr/>
          </p:nvGrpSpPr>
          <p:grpSpPr>
            <a:xfrm rot="6299881">
              <a:off x="1424035" y="4622272"/>
              <a:ext cx="1017132" cy="1274827"/>
              <a:chOff x="3406775" y="1971675"/>
              <a:chExt cx="946151" cy="1185863"/>
            </a:xfrm>
          </p:grpSpPr>
          <p:sp>
            <p:nvSpPr>
              <p:cNvPr id="1139" name="Google Shape;1139;p42"/>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0" name="Google Shape;1140;p42"/>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1" name="Google Shape;1141;p42"/>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42" name="Google Shape;1142;p42"/>
            <p:cNvGrpSpPr/>
            <p:nvPr/>
          </p:nvGrpSpPr>
          <p:grpSpPr>
            <a:xfrm rot="-1800044">
              <a:off x="6178920" y="5236437"/>
              <a:ext cx="2153749" cy="455791"/>
              <a:chOff x="4886735" y="1558927"/>
              <a:chExt cx="2153797" cy="455801"/>
            </a:xfrm>
          </p:grpSpPr>
          <p:sp>
            <p:nvSpPr>
              <p:cNvPr id="1143" name="Google Shape;1143;p42"/>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4" name="Google Shape;1144;p42"/>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5" name="Google Shape;1145;p42"/>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pic>
        <p:nvPicPr>
          <p:cNvPr id="83" name="Google Shape;83;p6"/>
          <p:cNvPicPr preferRelativeResize="0"/>
          <p:nvPr/>
        </p:nvPicPr>
        <p:blipFill rotWithShape="1">
          <a:blip r:embed="rId2">
            <a:alphaModFix/>
          </a:blip>
          <a:srcRect b="8579" l="1019" r="921" t="8761"/>
          <a:stretch/>
        </p:blipFill>
        <p:spPr>
          <a:xfrm rot="10800000">
            <a:off x="0" y="-2"/>
            <a:ext cx="9135475" cy="5132527"/>
          </a:xfrm>
          <a:prstGeom prst="rect">
            <a:avLst/>
          </a:prstGeom>
          <a:noFill/>
          <a:ln>
            <a:noFill/>
          </a:ln>
        </p:spPr>
      </p:pic>
      <p:sp>
        <p:nvSpPr>
          <p:cNvPr id="84" name="Google Shape;84;p6"/>
          <p:cNvSpPr txBox="1"/>
          <p:nvPr>
            <p:ph type="title"/>
          </p:nvPr>
        </p:nvSpPr>
        <p:spPr>
          <a:xfrm>
            <a:off x="720000" y="482825"/>
            <a:ext cx="7704000" cy="519900"/>
          </a:xfrm>
          <a:prstGeom prst="rect">
            <a:avLst/>
          </a:prstGeom>
          <a:effectLst>
            <a:outerShdw blurRad="85725" rotWithShape="0" algn="bl">
              <a:schemeClr val="lt2"/>
            </a:outerShdw>
          </a:effectLst>
        </p:spPr>
        <p:txBody>
          <a:bodyPr anchorCtr="0" anchor="t" bIns="91425" lIns="91425" spcFirstLastPara="1" rIns="91425" wrap="square" tIns="91425">
            <a:noAutofit/>
          </a:bodyPr>
          <a:lstStyle>
            <a:lvl1pPr lvl="0">
              <a:spcBef>
                <a:spcPts val="0"/>
              </a:spcBef>
              <a:spcAft>
                <a:spcPts val="0"/>
              </a:spcAft>
              <a:buSzPts val="2800"/>
              <a:buNone/>
              <a:defRPr sz="3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85" name="Google Shape;85;p6"/>
          <p:cNvGrpSpPr/>
          <p:nvPr/>
        </p:nvGrpSpPr>
        <p:grpSpPr>
          <a:xfrm>
            <a:off x="-1021341" y="-292979"/>
            <a:ext cx="10960419" cy="5590540"/>
            <a:chOff x="-1021341" y="-292979"/>
            <a:chExt cx="10960419" cy="5590540"/>
          </a:xfrm>
        </p:grpSpPr>
        <p:grpSp>
          <p:nvGrpSpPr>
            <p:cNvPr id="86" name="Google Shape;86;p6"/>
            <p:cNvGrpSpPr/>
            <p:nvPr/>
          </p:nvGrpSpPr>
          <p:grpSpPr>
            <a:xfrm rot="5400000">
              <a:off x="7512763" y="-227262"/>
              <a:ext cx="1517651" cy="1997050"/>
              <a:chOff x="987425" y="941388"/>
              <a:chExt cx="1517651" cy="1997050"/>
            </a:xfrm>
          </p:grpSpPr>
          <p:sp>
            <p:nvSpPr>
              <p:cNvPr id="87" name="Google Shape;87;p6"/>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6"/>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6"/>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0" name="Google Shape;90;p6"/>
            <p:cNvGrpSpPr/>
            <p:nvPr/>
          </p:nvGrpSpPr>
          <p:grpSpPr>
            <a:xfrm rot="-2700000">
              <a:off x="839314" y="-89694"/>
              <a:ext cx="649282" cy="179386"/>
              <a:chOff x="3525838" y="4135438"/>
              <a:chExt cx="649288" cy="179388"/>
            </a:xfrm>
          </p:grpSpPr>
          <p:sp>
            <p:nvSpPr>
              <p:cNvPr id="91" name="Google Shape;91;p6"/>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6"/>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6"/>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4" name="Google Shape;94;p6"/>
            <p:cNvGrpSpPr/>
            <p:nvPr/>
          </p:nvGrpSpPr>
          <p:grpSpPr>
            <a:xfrm rot="-2700000">
              <a:off x="-1175573" y="4146959"/>
              <a:ext cx="2153776" cy="455891"/>
              <a:chOff x="4630756" y="1700569"/>
              <a:chExt cx="2153797" cy="455895"/>
            </a:xfrm>
          </p:grpSpPr>
          <p:sp>
            <p:nvSpPr>
              <p:cNvPr id="95" name="Google Shape;95;p6"/>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6"/>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6"/>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8" name="Google Shape;98;p6"/>
            <p:cNvGrpSpPr/>
            <p:nvPr/>
          </p:nvGrpSpPr>
          <p:grpSpPr>
            <a:xfrm rot="2700000">
              <a:off x="8239931" y="4695784"/>
              <a:ext cx="649282" cy="179386"/>
              <a:chOff x="3525838" y="4135438"/>
              <a:chExt cx="649288" cy="179388"/>
            </a:xfrm>
          </p:grpSpPr>
          <p:sp>
            <p:nvSpPr>
              <p:cNvPr id="99" name="Google Shape;99;p6"/>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6"/>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6"/>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2" name="Google Shape;102;p6"/>
            <p:cNvGrpSpPr/>
            <p:nvPr/>
          </p:nvGrpSpPr>
          <p:grpSpPr>
            <a:xfrm>
              <a:off x="7785281" y="4405131"/>
              <a:ext cx="2153797" cy="455895"/>
              <a:chOff x="4630756" y="1700569"/>
              <a:chExt cx="2153797" cy="455895"/>
            </a:xfrm>
          </p:grpSpPr>
          <p:sp>
            <p:nvSpPr>
              <p:cNvPr id="103" name="Google Shape;103;p6"/>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6"/>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6"/>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6" name="Google Shape;106;p6"/>
            <p:cNvGrpSpPr/>
            <p:nvPr/>
          </p:nvGrpSpPr>
          <p:grpSpPr>
            <a:xfrm>
              <a:off x="-125553" y="3803639"/>
              <a:ext cx="1017112" cy="1274803"/>
              <a:chOff x="3289989" y="1971675"/>
              <a:chExt cx="946151" cy="1185863"/>
            </a:xfrm>
          </p:grpSpPr>
          <p:sp>
            <p:nvSpPr>
              <p:cNvPr id="107" name="Google Shape;107;p6"/>
              <p:cNvSpPr/>
              <p:nvPr/>
            </p:nvSpPr>
            <p:spPr>
              <a:xfrm>
                <a:off x="3318564"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6"/>
              <p:cNvSpPr/>
              <p:nvPr/>
            </p:nvSpPr>
            <p:spPr>
              <a:xfrm>
                <a:off x="4171052"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6"/>
              <p:cNvSpPr/>
              <p:nvPr/>
            </p:nvSpPr>
            <p:spPr>
              <a:xfrm>
                <a:off x="3289989"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0" name="Shape 110"/>
        <p:cNvGrpSpPr/>
        <p:nvPr/>
      </p:nvGrpSpPr>
      <p:grpSpPr>
        <a:xfrm>
          <a:off x="0" y="0"/>
          <a:ext cx="0" cy="0"/>
          <a:chOff x="0" y="0"/>
          <a:chExt cx="0" cy="0"/>
        </a:xfrm>
      </p:grpSpPr>
      <p:pic>
        <p:nvPicPr>
          <p:cNvPr id="111" name="Google Shape;111;p7"/>
          <p:cNvPicPr preferRelativeResize="0"/>
          <p:nvPr/>
        </p:nvPicPr>
        <p:blipFill rotWithShape="1">
          <a:blip r:embed="rId2">
            <a:alphaModFix/>
          </a:blip>
          <a:srcRect b="8581" l="922" r="922" t="8581"/>
          <a:stretch/>
        </p:blipFill>
        <p:spPr>
          <a:xfrm flipH="1" rot="10800000">
            <a:off x="0" y="0"/>
            <a:ext cx="9144000" cy="5143500"/>
          </a:xfrm>
          <a:prstGeom prst="rect">
            <a:avLst/>
          </a:prstGeom>
          <a:noFill/>
          <a:ln>
            <a:noFill/>
          </a:ln>
        </p:spPr>
      </p:pic>
      <p:sp>
        <p:nvSpPr>
          <p:cNvPr id="112" name="Google Shape;112;p7"/>
          <p:cNvSpPr txBox="1"/>
          <p:nvPr>
            <p:ph type="title"/>
          </p:nvPr>
        </p:nvSpPr>
        <p:spPr>
          <a:xfrm>
            <a:off x="703713" y="1943250"/>
            <a:ext cx="3501600" cy="1257000"/>
          </a:xfrm>
          <a:prstGeom prst="rect">
            <a:avLst/>
          </a:prstGeom>
          <a:effectLst>
            <a:outerShdw blurRad="85725" rotWithShape="0" algn="bl" dist="19050">
              <a:schemeClr val="lt2"/>
            </a:outerShdw>
          </a:effectLst>
        </p:spPr>
        <p:txBody>
          <a:bodyPr anchorCtr="0" anchor="b" bIns="91425" lIns="91425" spcFirstLastPara="1" rIns="91425" wrap="square" tIns="91425">
            <a:noAutofit/>
          </a:bodyPr>
          <a:lstStyle>
            <a:lvl1pPr lvl="0" algn="ctr">
              <a:spcBef>
                <a:spcPts val="0"/>
              </a:spcBef>
              <a:spcAft>
                <a:spcPts val="0"/>
              </a:spcAft>
              <a:buSzPts val="2400"/>
              <a:buNone/>
              <a:defRPr sz="33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3" name="Google Shape;113;p7"/>
          <p:cNvSpPr txBox="1"/>
          <p:nvPr>
            <p:ph idx="1" type="body"/>
          </p:nvPr>
        </p:nvSpPr>
        <p:spPr>
          <a:xfrm>
            <a:off x="4572025" y="1287300"/>
            <a:ext cx="3852000" cy="25689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5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grpSp>
        <p:nvGrpSpPr>
          <p:cNvPr id="114" name="Google Shape;114;p7"/>
          <p:cNvGrpSpPr/>
          <p:nvPr/>
        </p:nvGrpSpPr>
        <p:grpSpPr>
          <a:xfrm>
            <a:off x="120616" y="618943"/>
            <a:ext cx="1631475" cy="2146829"/>
            <a:chOff x="987425" y="941388"/>
            <a:chExt cx="1517651" cy="1997050"/>
          </a:xfrm>
        </p:grpSpPr>
        <p:sp>
          <p:nvSpPr>
            <p:cNvPr id="115" name="Google Shape;115;p7"/>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7"/>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7"/>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8" name="Google Shape;118;p7"/>
          <p:cNvGrpSpPr/>
          <p:nvPr/>
        </p:nvGrpSpPr>
        <p:grpSpPr>
          <a:xfrm rot="5400000">
            <a:off x="-385483" y="3378601"/>
            <a:ext cx="1017112" cy="1274803"/>
            <a:chOff x="3406775" y="1971675"/>
            <a:chExt cx="946151" cy="1185863"/>
          </a:xfrm>
        </p:grpSpPr>
        <p:sp>
          <p:nvSpPr>
            <p:cNvPr id="119" name="Google Shape;119;p7"/>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7"/>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7"/>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2" name="Google Shape;122;p7"/>
          <p:cNvGrpSpPr/>
          <p:nvPr/>
        </p:nvGrpSpPr>
        <p:grpSpPr>
          <a:xfrm>
            <a:off x="3495110" y="4915602"/>
            <a:ext cx="2153797" cy="455801"/>
            <a:chOff x="4886735" y="1558927"/>
            <a:chExt cx="2153797" cy="455801"/>
          </a:xfrm>
        </p:grpSpPr>
        <p:sp>
          <p:nvSpPr>
            <p:cNvPr id="123" name="Google Shape;123;p7"/>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7"/>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7"/>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6" name="Google Shape;126;p7"/>
          <p:cNvGrpSpPr/>
          <p:nvPr/>
        </p:nvGrpSpPr>
        <p:grpSpPr>
          <a:xfrm rot="2700000">
            <a:off x="8392331" y="263859"/>
            <a:ext cx="649282" cy="179386"/>
            <a:chOff x="3525838" y="4135438"/>
            <a:chExt cx="649288" cy="179388"/>
          </a:xfrm>
        </p:grpSpPr>
        <p:sp>
          <p:nvSpPr>
            <p:cNvPr id="127" name="Google Shape;127;p7"/>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7"/>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7"/>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0" name="Google Shape;130;p7"/>
          <p:cNvGrpSpPr/>
          <p:nvPr/>
        </p:nvGrpSpPr>
        <p:grpSpPr>
          <a:xfrm>
            <a:off x="7640081" y="-6"/>
            <a:ext cx="2153797" cy="455895"/>
            <a:chOff x="4630756" y="1700569"/>
            <a:chExt cx="2153797" cy="455895"/>
          </a:xfrm>
        </p:grpSpPr>
        <p:sp>
          <p:nvSpPr>
            <p:cNvPr id="131" name="Google Shape;131;p7"/>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7"/>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7"/>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4" name="Google Shape;134;p7"/>
          <p:cNvGrpSpPr/>
          <p:nvPr/>
        </p:nvGrpSpPr>
        <p:grpSpPr>
          <a:xfrm rot="8100000">
            <a:off x="8408545" y="2244547"/>
            <a:ext cx="616865" cy="614808"/>
            <a:chOff x="2588041" y="-11077"/>
            <a:chExt cx="511960" cy="510252"/>
          </a:xfrm>
        </p:grpSpPr>
        <p:cxnSp>
          <p:nvCxnSpPr>
            <p:cNvPr id="135" name="Google Shape;135;p7"/>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136" name="Google Shape;136;p7"/>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7"/>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8" name="Google Shape;138;p7"/>
          <p:cNvGrpSpPr/>
          <p:nvPr/>
        </p:nvGrpSpPr>
        <p:grpSpPr>
          <a:xfrm>
            <a:off x="8596528" y="4524551"/>
            <a:ext cx="855055" cy="686105"/>
            <a:chOff x="3524250" y="2062163"/>
            <a:chExt cx="795400" cy="638237"/>
          </a:xfrm>
        </p:grpSpPr>
        <p:sp>
          <p:nvSpPr>
            <p:cNvPr id="139" name="Google Shape;139;p7"/>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7"/>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7"/>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2" name="Shape 142"/>
        <p:cNvGrpSpPr/>
        <p:nvPr/>
      </p:nvGrpSpPr>
      <p:grpSpPr>
        <a:xfrm>
          <a:off x="0" y="0"/>
          <a:ext cx="0" cy="0"/>
          <a:chOff x="0" y="0"/>
          <a:chExt cx="0" cy="0"/>
        </a:xfrm>
      </p:grpSpPr>
      <p:pic>
        <p:nvPicPr>
          <p:cNvPr id="143" name="Google Shape;143;p8"/>
          <p:cNvPicPr preferRelativeResize="0"/>
          <p:nvPr/>
        </p:nvPicPr>
        <p:blipFill rotWithShape="1">
          <a:blip r:embed="rId2">
            <a:alphaModFix/>
          </a:blip>
          <a:srcRect b="9807" l="903" r="922" t="7355"/>
          <a:stretch/>
        </p:blipFill>
        <p:spPr>
          <a:xfrm rot="10800000">
            <a:off x="0" y="0"/>
            <a:ext cx="9146425" cy="5143500"/>
          </a:xfrm>
          <a:prstGeom prst="rect">
            <a:avLst/>
          </a:prstGeom>
          <a:noFill/>
          <a:ln>
            <a:noFill/>
          </a:ln>
        </p:spPr>
      </p:pic>
      <p:sp>
        <p:nvSpPr>
          <p:cNvPr id="144" name="Google Shape;144;p8"/>
          <p:cNvSpPr txBox="1"/>
          <p:nvPr>
            <p:ph type="title"/>
          </p:nvPr>
        </p:nvSpPr>
        <p:spPr>
          <a:xfrm>
            <a:off x="1388100" y="1298850"/>
            <a:ext cx="6367800" cy="25458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45" name="Google Shape;145;p8"/>
          <p:cNvGrpSpPr/>
          <p:nvPr/>
        </p:nvGrpSpPr>
        <p:grpSpPr>
          <a:xfrm>
            <a:off x="3" y="13"/>
            <a:ext cx="9534874" cy="5037055"/>
            <a:chOff x="3" y="13"/>
            <a:chExt cx="9534874" cy="5037055"/>
          </a:xfrm>
        </p:grpSpPr>
        <p:grpSp>
          <p:nvGrpSpPr>
            <p:cNvPr id="146" name="Google Shape;146;p8"/>
            <p:cNvGrpSpPr/>
            <p:nvPr/>
          </p:nvGrpSpPr>
          <p:grpSpPr>
            <a:xfrm rot="8100000">
              <a:off x="127033" y="559909"/>
              <a:ext cx="616865" cy="614808"/>
              <a:chOff x="2588041" y="-11077"/>
              <a:chExt cx="511960" cy="510252"/>
            </a:xfrm>
          </p:grpSpPr>
          <p:cxnSp>
            <p:nvCxnSpPr>
              <p:cNvPr id="147" name="Google Shape;147;p8"/>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148" name="Google Shape;148;p8"/>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8"/>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0" name="Google Shape;150;p8"/>
            <p:cNvGrpSpPr/>
            <p:nvPr/>
          </p:nvGrpSpPr>
          <p:grpSpPr>
            <a:xfrm rot="10800000">
              <a:off x="142584" y="13"/>
              <a:ext cx="1868687" cy="1646829"/>
              <a:chOff x="2757488" y="0"/>
              <a:chExt cx="1738314" cy="1531934"/>
            </a:xfrm>
          </p:grpSpPr>
          <p:sp>
            <p:nvSpPr>
              <p:cNvPr id="151" name="Google Shape;151;p8"/>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8"/>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8"/>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4" name="Google Shape;154;p8"/>
            <p:cNvGrpSpPr/>
            <p:nvPr/>
          </p:nvGrpSpPr>
          <p:grpSpPr>
            <a:xfrm rot="2700000">
              <a:off x="7737031" y="4654397"/>
              <a:ext cx="649282" cy="179386"/>
              <a:chOff x="3525838" y="4135438"/>
              <a:chExt cx="649288" cy="179388"/>
            </a:xfrm>
          </p:grpSpPr>
          <p:sp>
            <p:nvSpPr>
              <p:cNvPr id="155" name="Google Shape;155;p8"/>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8"/>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8"/>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8" name="Google Shape;158;p8"/>
            <p:cNvGrpSpPr/>
            <p:nvPr/>
          </p:nvGrpSpPr>
          <p:grpSpPr>
            <a:xfrm>
              <a:off x="7381081" y="4451106"/>
              <a:ext cx="2153797" cy="455895"/>
              <a:chOff x="4630756" y="1700569"/>
              <a:chExt cx="2153797" cy="455895"/>
            </a:xfrm>
          </p:grpSpPr>
          <p:sp>
            <p:nvSpPr>
              <p:cNvPr id="159" name="Google Shape;159;p8"/>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8"/>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8"/>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2" name="Shape 162"/>
        <p:cNvGrpSpPr/>
        <p:nvPr/>
      </p:nvGrpSpPr>
      <p:grpSpPr>
        <a:xfrm>
          <a:off x="0" y="0"/>
          <a:ext cx="0" cy="0"/>
          <a:chOff x="0" y="0"/>
          <a:chExt cx="0" cy="0"/>
        </a:xfrm>
      </p:grpSpPr>
      <p:pic>
        <p:nvPicPr>
          <p:cNvPr id="163" name="Google Shape;163;p9"/>
          <p:cNvPicPr preferRelativeResize="0"/>
          <p:nvPr/>
        </p:nvPicPr>
        <p:blipFill rotWithShape="1">
          <a:blip r:embed="rId2">
            <a:alphaModFix/>
          </a:blip>
          <a:srcRect b="8581" l="-457" r="935" t="8581"/>
          <a:stretch/>
        </p:blipFill>
        <p:spPr>
          <a:xfrm rot="10800000">
            <a:off x="-43200" y="0"/>
            <a:ext cx="9187200" cy="5143500"/>
          </a:xfrm>
          <a:prstGeom prst="rect">
            <a:avLst/>
          </a:prstGeom>
          <a:noFill/>
          <a:ln>
            <a:noFill/>
          </a:ln>
        </p:spPr>
      </p:pic>
      <p:sp>
        <p:nvSpPr>
          <p:cNvPr id="164" name="Google Shape;164;p9"/>
          <p:cNvSpPr txBox="1"/>
          <p:nvPr>
            <p:ph type="title"/>
          </p:nvPr>
        </p:nvSpPr>
        <p:spPr>
          <a:xfrm>
            <a:off x="1634700" y="1482138"/>
            <a:ext cx="5874600" cy="14391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algn="ctr">
              <a:spcBef>
                <a:spcPts val="0"/>
              </a:spcBef>
              <a:spcAft>
                <a:spcPts val="0"/>
              </a:spcAft>
              <a:buSzPts val="4200"/>
              <a:buNone/>
              <a:defRPr sz="10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65" name="Google Shape;165;p9"/>
          <p:cNvSpPr txBox="1"/>
          <p:nvPr>
            <p:ph idx="1" type="subTitle"/>
          </p:nvPr>
        </p:nvSpPr>
        <p:spPr>
          <a:xfrm>
            <a:off x="1634700" y="2921238"/>
            <a:ext cx="5874600" cy="74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166" name="Google Shape;166;p9"/>
          <p:cNvGrpSpPr/>
          <p:nvPr/>
        </p:nvGrpSpPr>
        <p:grpSpPr>
          <a:xfrm>
            <a:off x="-911484" y="-299658"/>
            <a:ext cx="10525867" cy="7049992"/>
            <a:chOff x="-911484" y="-299658"/>
            <a:chExt cx="10525867" cy="7049992"/>
          </a:xfrm>
        </p:grpSpPr>
        <p:grpSp>
          <p:nvGrpSpPr>
            <p:cNvPr id="167" name="Google Shape;167;p9"/>
            <p:cNvGrpSpPr/>
            <p:nvPr/>
          </p:nvGrpSpPr>
          <p:grpSpPr>
            <a:xfrm>
              <a:off x="-911484" y="4603505"/>
              <a:ext cx="1631475" cy="2146829"/>
              <a:chOff x="987425" y="941388"/>
              <a:chExt cx="1517651" cy="1997050"/>
            </a:xfrm>
          </p:grpSpPr>
          <p:sp>
            <p:nvSpPr>
              <p:cNvPr id="168" name="Google Shape;168;p9"/>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9"/>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9"/>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1" name="Google Shape;171;p9"/>
            <p:cNvGrpSpPr/>
            <p:nvPr/>
          </p:nvGrpSpPr>
          <p:grpSpPr>
            <a:xfrm>
              <a:off x="7713284" y="1429625"/>
              <a:ext cx="1901100" cy="1646829"/>
              <a:chOff x="2649767" y="0"/>
              <a:chExt cx="1768465" cy="1531934"/>
            </a:xfrm>
          </p:grpSpPr>
          <p:sp>
            <p:nvSpPr>
              <p:cNvPr id="172" name="Google Shape;172;p9"/>
              <p:cNvSpPr/>
              <p:nvPr/>
            </p:nvSpPr>
            <p:spPr>
              <a:xfrm>
                <a:off x="270849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9"/>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9"/>
              <p:cNvSpPr/>
              <p:nvPr/>
            </p:nvSpPr>
            <p:spPr>
              <a:xfrm>
                <a:off x="2649767"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5" name="Google Shape;175;p9"/>
            <p:cNvGrpSpPr/>
            <p:nvPr/>
          </p:nvGrpSpPr>
          <p:grpSpPr>
            <a:xfrm>
              <a:off x="4063442" y="4568014"/>
              <a:ext cx="1017112" cy="1274803"/>
              <a:chOff x="3406775" y="1971675"/>
              <a:chExt cx="946151" cy="1185863"/>
            </a:xfrm>
          </p:grpSpPr>
          <p:sp>
            <p:nvSpPr>
              <p:cNvPr id="176" name="Google Shape;176;p9"/>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9"/>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9"/>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9" name="Google Shape;179;p9"/>
            <p:cNvGrpSpPr/>
            <p:nvPr/>
          </p:nvGrpSpPr>
          <p:grpSpPr>
            <a:xfrm rot="8100000">
              <a:off x="4144426" y="-97812"/>
              <a:ext cx="855123" cy="686159"/>
              <a:chOff x="3524250" y="2062163"/>
              <a:chExt cx="795400" cy="638237"/>
            </a:xfrm>
          </p:grpSpPr>
          <p:sp>
            <p:nvSpPr>
              <p:cNvPr id="180" name="Google Shape;180;p9"/>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9"/>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9"/>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3" name="Google Shape;183;p9"/>
            <p:cNvGrpSpPr/>
            <p:nvPr/>
          </p:nvGrpSpPr>
          <p:grpSpPr>
            <a:xfrm rot="10800000">
              <a:off x="7224117" y="3966101"/>
              <a:ext cx="1017112" cy="1274803"/>
              <a:chOff x="3406775" y="1971675"/>
              <a:chExt cx="946151" cy="1185863"/>
            </a:xfrm>
          </p:grpSpPr>
          <p:sp>
            <p:nvSpPr>
              <p:cNvPr id="184" name="Google Shape;184;p9"/>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9"/>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9"/>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7" name="Google Shape;187;p9"/>
            <p:cNvGrpSpPr/>
            <p:nvPr/>
          </p:nvGrpSpPr>
          <p:grpSpPr>
            <a:xfrm rot="-5400000">
              <a:off x="8370067" y="283701"/>
              <a:ext cx="1017112" cy="1274803"/>
              <a:chOff x="3406775" y="1971675"/>
              <a:chExt cx="946151" cy="1185863"/>
            </a:xfrm>
          </p:grpSpPr>
          <p:sp>
            <p:nvSpPr>
              <p:cNvPr id="188" name="Google Shape;188;p9"/>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9"/>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9"/>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1" name="Google Shape;191;p9"/>
            <p:cNvGrpSpPr/>
            <p:nvPr/>
          </p:nvGrpSpPr>
          <p:grpSpPr>
            <a:xfrm rot="10800000">
              <a:off x="-732416" y="91035"/>
              <a:ext cx="1901100" cy="1614404"/>
              <a:chOff x="2649767" y="-54524"/>
              <a:chExt cx="1768465" cy="1501771"/>
            </a:xfrm>
          </p:grpSpPr>
          <p:sp>
            <p:nvSpPr>
              <p:cNvPr id="192" name="Google Shape;192;p9"/>
              <p:cNvSpPr/>
              <p:nvPr/>
            </p:nvSpPr>
            <p:spPr>
              <a:xfrm>
                <a:off x="2708493" y="-54524"/>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9"/>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9"/>
              <p:cNvSpPr/>
              <p:nvPr/>
            </p:nvSpPr>
            <p:spPr>
              <a:xfrm>
                <a:off x="2649767" y="1356763"/>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5" name="Google Shape;195;p9"/>
            <p:cNvGrpSpPr/>
            <p:nvPr/>
          </p:nvGrpSpPr>
          <p:grpSpPr>
            <a:xfrm rot="5400000">
              <a:off x="-505212" y="2414709"/>
              <a:ext cx="1017112" cy="1274803"/>
              <a:chOff x="3406775" y="1971675"/>
              <a:chExt cx="946151" cy="1185863"/>
            </a:xfrm>
          </p:grpSpPr>
          <p:sp>
            <p:nvSpPr>
              <p:cNvPr id="196" name="Google Shape;196;p9"/>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9"/>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9"/>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9" name="Shape 199"/>
        <p:cNvGrpSpPr/>
        <p:nvPr/>
      </p:nvGrpSpPr>
      <p:grpSpPr>
        <a:xfrm>
          <a:off x="0" y="0"/>
          <a:ext cx="0" cy="0"/>
          <a:chOff x="0" y="0"/>
          <a:chExt cx="0" cy="0"/>
        </a:xfrm>
      </p:grpSpPr>
      <p:sp>
        <p:nvSpPr>
          <p:cNvPr id="200" name="Google Shape;200;p10"/>
          <p:cNvSpPr txBox="1"/>
          <p:nvPr>
            <p:ph idx="1" type="body"/>
          </p:nvPr>
        </p:nvSpPr>
        <p:spPr>
          <a:xfrm>
            <a:off x="836550" y="607900"/>
            <a:ext cx="7470900" cy="7377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800"/>
              <a:buNone/>
              <a:defRPr sz="2500">
                <a:latin typeface="Allerta Stencil"/>
                <a:ea typeface="Allerta Stencil"/>
                <a:cs typeface="Allerta Stencil"/>
                <a:sym typeface="Allerta Stencil"/>
              </a:defRPr>
            </a:lvl1pPr>
          </a:lstStyle>
          <a:p/>
        </p:txBody>
      </p:sp>
      <p:grpSp>
        <p:nvGrpSpPr>
          <p:cNvPr id="201" name="Google Shape;201;p10"/>
          <p:cNvGrpSpPr/>
          <p:nvPr/>
        </p:nvGrpSpPr>
        <p:grpSpPr>
          <a:xfrm rot="5400000">
            <a:off x="-271130" y="335732"/>
            <a:ext cx="2153797" cy="455895"/>
            <a:chOff x="4630756" y="1700569"/>
            <a:chExt cx="2153797" cy="455895"/>
          </a:xfrm>
        </p:grpSpPr>
        <p:sp>
          <p:nvSpPr>
            <p:cNvPr id="202" name="Google Shape;202;p10"/>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0"/>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0"/>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5" name="Google Shape;205;p10"/>
          <p:cNvGrpSpPr/>
          <p:nvPr/>
        </p:nvGrpSpPr>
        <p:grpSpPr>
          <a:xfrm flipH="1" rot="-5400000">
            <a:off x="7261345" y="335732"/>
            <a:ext cx="2153797" cy="455895"/>
            <a:chOff x="4630756" y="1700569"/>
            <a:chExt cx="2153797" cy="455895"/>
          </a:xfrm>
        </p:grpSpPr>
        <p:sp>
          <p:nvSpPr>
            <p:cNvPr id="206" name="Google Shape;206;p10"/>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0"/>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0"/>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theme" Target="../theme/theme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1pPr>
            <a:lvl2pPr lvl="1">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2pPr>
            <a:lvl3pPr lvl="2">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3pPr>
            <a:lvl4pPr lvl="3">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4pPr>
            <a:lvl5pPr lvl="4">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5pPr>
            <a:lvl6pPr lvl="5">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6pPr>
            <a:lvl7pPr lvl="6">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7pPr>
            <a:lvl8pPr lvl="7">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8pPr>
            <a:lvl9pPr lvl="8">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Assistant"/>
              <a:buChar char="●"/>
              <a:defRPr sz="1800">
                <a:solidFill>
                  <a:schemeClr val="dk1"/>
                </a:solidFill>
                <a:latin typeface="Assistant"/>
                <a:ea typeface="Assistant"/>
                <a:cs typeface="Assistant"/>
                <a:sym typeface="Assistant"/>
              </a:defRPr>
            </a:lvl1pPr>
            <a:lvl2pPr indent="-317500" lvl="1" marL="9144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indent="-317500" lvl="2" marL="13716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indent="-317500" lvl="3" marL="18288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indent="-317500" lvl="4" marL="22860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indent="-317500" lvl="5" marL="27432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indent="-317500" lvl="6" marL="32004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indent="-317500" lvl="7" marL="36576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indent="-317500" lvl="8" marL="41148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43"/>
          <p:cNvSpPr/>
          <p:nvPr/>
        </p:nvSpPr>
        <p:spPr>
          <a:xfrm>
            <a:off x="1400975" y="3161380"/>
            <a:ext cx="6342000" cy="450600"/>
          </a:xfrm>
          <a:prstGeom prst="hexagon">
            <a:avLst>
              <a:gd fmla="val 25000" name="adj"/>
              <a:gd fmla="val 115470" name="vf"/>
            </a:avLst>
          </a:prstGeom>
          <a:solidFill>
            <a:schemeClr val="lt1"/>
          </a:solidFill>
          <a:ln>
            <a:noFill/>
          </a:ln>
          <a:effectLst>
            <a:outerShdw blurRad="214313"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51" name="Google Shape;1151;p43"/>
          <p:cNvSpPr txBox="1"/>
          <p:nvPr>
            <p:ph type="ctrTitle"/>
          </p:nvPr>
        </p:nvSpPr>
        <p:spPr>
          <a:xfrm>
            <a:off x="720000" y="1294825"/>
            <a:ext cx="7704000" cy="141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ECE 593 Final Project:</a:t>
            </a:r>
            <a:endParaRPr sz="3000"/>
          </a:p>
          <a:p>
            <a:pPr indent="0" lvl="0" marL="0" rtl="0" algn="ctr">
              <a:spcBef>
                <a:spcPts val="1000"/>
              </a:spcBef>
              <a:spcAft>
                <a:spcPts val="0"/>
              </a:spcAft>
              <a:buNone/>
            </a:pPr>
            <a:r>
              <a:rPr lang="en" sz="3000"/>
              <a:t> </a:t>
            </a:r>
            <a:r>
              <a:rPr lang="en" sz="3700">
                <a:solidFill>
                  <a:schemeClr val="dk2"/>
                </a:solidFill>
              </a:rPr>
              <a:t>Asynchronous FIFO Design and Verification using UVM</a:t>
            </a:r>
            <a:endParaRPr sz="2800"/>
          </a:p>
        </p:txBody>
      </p:sp>
      <p:sp>
        <p:nvSpPr>
          <p:cNvPr id="1152" name="Google Shape;1152;p43"/>
          <p:cNvSpPr txBox="1"/>
          <p:nvPr>
            <p:ph idx="1" type="subTitle"/>
          </p:nvPr>
        </p:nvSpPr>
        <p:spPr>
          <a:xfrm>
            <a:off x="1520600" y="3147600"/>
            <a:ext cx="61029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S1, G4: </a:t>
            </a:r>
            <a:r>
              <a:rPr lang="en"/>
              <a:t>Nick Allmeyer, Alexander Maso, Ahliah Nordstrom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52"/>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BUG INJECTION</a:t>
            </a:r>
            <a:endParaRPr/>
          </a:p>
        </p:txBody>
      </p:sp>
      <p:sp>
        <p:nvSpPr>
          <p:cNvPr id="1263" name="Google Shape;1263;p52"/>
          <p:cNvSpPr txBox="1"/>
          <p:nvPr>
            <p:ph idx="1" type="subTitle"/>
          </p:nvPr>
        </p:nvSpPr>
        <p:spPr>
          <a:xfrm>
            <a:off x="3065396" y="1691538"/>
            <a:ext cx="3013200" cy="45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WRITE_POINTER</a:t>
            </a:r>
            <a:endParaRPr sz="2400"/>
          </a:p>
        </p:txBody>
      </p:sp>
      <p:sp>
        <p:nvSpPr>
          <p:cNvPr id="1264" name="Google Shape;1264;p52"/>
          <p:cNvSpPr txBox="1"/>
          <p:nvPr>
            <p:ph idx="2" type="subTitle"/>
          </p:nvPr>
        </p:nvSpPr>
        <p:spPr>
          <a:xfrm>
            <a:off x="2462550" y="2293625"/>
            <a:ext cx="4218900" cy="79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The write pointer was accidentally made one bit smaller than intended</a:t>
            </a:r>
            <a:endParaRPr sz="1900"/>
          </a:p>
        </p:txBody>
      </p:sp>
      <p:sp>
        <p:nvSpPr>
          <p:cNvPr id="1265" name="Google Shape;1265;p52"/>
          <p:cNvSpPr txBox="1"/>
          <p:nvPr>
            <p:ph idx="2" type="subTitle"/>
          </p:nvPr>
        </p:nvSpPr>
        <p:spPr>
          <a:xfrm>
            <a:off x="1923900" y="3547725"/>
            <a:ext cx="5296200" cy="91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UVM Testbench shows mismatches on the 33rd read from the DUT</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53"/>
          <p:cNvSpPr/>
          <p:nvPr/>
        </p:nvSpPr>
        <p:spPr>
          <a:xfrm>
            <a:off x="3839250" y="955975"/>
            <a:ext cx="1465500" cy="13104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1" name="Google Shape;1271;p53"/>
          <p:cNvSpPr txBox="1"/>
          <p:nvPr>
            <p:ph type="title"/>
          </p:nvPr>
        </p:nvSpPr>
        <p:spPr>
          <a:xfrm>
            <a:off x="993900" y="2876550"/>
            <a:ext cx="7156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DESIGN IMPLEMENTATION</a:t>
            </a:r>
            <a:endParaRPr/>
          </a:p>
        </p:txBody>
      </p:sp>
      <p:sp>
        <p:nvSpPr>
          <p:cNvPr id="1272" name="Google Shape;1272;p53"/>
          <p:cNvSpPr txBox="1"/>
          <p:nvPr>
            <p:ph idx="2" type="title"/>
          </p:nvPr>
        </p:nvSpPr>
        <p:spPr>
          <a:xfrm>
            <a:off x="4005750" y="1190275"/>
            <a:ext cx="1132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700"/>
              <a:t>04</a:t>
            </a:r>
            <a:endParaRPr sz="5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54"/>
          <p:cNvSpPr txBox="1"/>
          <p:nvPr>
            <p:ph type="title"/>
          </p:nvPr>
        </p:nvSpPr>
        <p:spPr>
          <a:xfrm>
            <a:off x="720000" y="82296"/>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SOURCE OF ASYNC FIFO</a:t>
            </a:r>
            <a:endParaRPr/>
          </a:p>
        </p:txBody>
      </p:sp>
      <p:sp>
        <p:nvSpPr>
          <p:cNvPr id="1278" name="Google Shape;1278;p54"/>
          <p:cNvSpPr txBox="1"/>
          <p:nvPr>
            <p:ph idx="1" type="subTitle"/>
          </p:nvPr>
        </p:nvSpPr>
        <p:spPr>
          <a:xfrm>
            <a:off x="1254025" y="655000"/>
            <a:ext cx="1248300" cy="43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SOURCE</a:t>
            </a:r>
            <a:endParaRPr/>
          </a:p>
        </p:txBody>
      </p:sp>
      <p:sp>
        <p:nvSpPr>
          <p:cNvPr id="1279" name="Google Shape;1279;p54"/>
          <p:cNvSpPr txBox="1"/>
          <p:nvPr>
            <p:ph idx="2" type="subTitle"/>
          </p:nvPr>
        </p:nvSpPr>
        <p:spPr>
          <a:xfrm>
            <a:off x="1196575" y="938375"/>
            <a:ext cx="3873000" cy="7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Clifford E. Cummings FIFO #1 partitioning with synchronized pointer comparison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1280" name="Google Shape;1280;p54"/>
          <p:cNvSpPr/>
          <p:nvPr/>
        </p:nvSpPr>
        <p:spPr>
          <a:xfrm>
            <a:off x="247075" y="736294"/>
            <a:ext cx="949500" cy="8490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nvGrpSpPr>
          <p:cNvPr id="1281" name="Google Shape;1281;p54"/>
          <p:cNvGrpSpPr/>
          <p:nvPr/>
        </p:nvGrpSpPr>
        <p:grpSpPr>
          <a:xfrm>
            <a:off x="482830" y="922406"/>
            <a:ext cx="477990" cy="476775"/>
            <a:chOff x="3182938" y="2081213"/>
            <a:chExt cx="625478" cy="623887"/>
          </a:xfrm>
        </p:grpSpPr>
        <p:sp>
          <p:nvSpPr>
            <p:cNvPr id="1282" name="Google Shape;1282;p54"/>
            <p:cNvSpPr/>
            <p:nvPr/>
          </p:nvSpPr>
          <p:spPr>
            <a:xfrm>
              <a:off x="3182938" y="2487613"/>
              <a:ext cx="534986" cy="217487"/>
            </a:xfrm>
            <a:custGeom>
              <a:rect b="b" l="l" r="r" t="t"/>
              <a:pathLst>
                <a:path extrusionOk="0" h="1009" w="2489">
                  <a:moveTo>
                    <a:pt x="2447" y="924"/>
                  </a:moveTo>
                  <a:cubicBezTo>
                    <a:pt x="1781" y="924"/>
                    <a:pt x="1781" y="924"/>
                    <a:pt x="1781" y="924"/>
                  </a:cubicBezTo>
                  <a:cubicBezTo>
                    <a:pt x="1781" y="774"/>
                    <a:pt x="1781" y="774"/>
                    <a:pt x="1781" y="774"/>
                  </a:cubicBezTo>
                  <a:cubicBezTo>
                    <a:pt x="1781" y="713"/>
                    <a:pt x="1732" y="664"/>
                    <a:pt x="1671" y="664"/>
                  </a:cubicBezTo>
                  <a:cubicBezTo>
                    <a:pt x="1237" y="664"/>
                    <a:pt x="1237" y="664"/>
                    <a:pt x="1237" y="664"/>
                  </a:cubicBezTo>
                  <a:cubicBezTo>
                    <a:pt x="1176" y="664"/>
                    <a:pt x="1126" y="713"/>
                    <a:pt x="1126" y="774"/>
                  </a:cubicBezTo>
                  <a:cubicBezTo>
                    <a:pt x="1126" y="924"/>
                    <a:pt x="1126" y="924"/>
                    <a:pt x="1126" y="924"/>
                  </a:cubicBezTo>
                  <a:cubicBezTo>
                    <a:pt x="145" y="924"/>
                    <a:pt x="145" y="924"/>
                    <a:pt x="145" y="924"/>
                  </a:cubicBezTo>
                  <a:cubicBezTo>
                    <a:pt x="112" y="924"/>
                    <a:pt x="85" y="897"/>
                    <a:pt x="85" y="864"/>
                  </a:cubicBezTo>
                  <a:cubicBezTo>
                    <a:pt x="85" y="145"/>
                    <a:pt x="85" y="145"/>
                    <a:pt x="85" y="145"/>
                  </a:cubicBezTo>
                  <a:cubicBezTo>
                    <a:pt x="85" y="112"/>
                    <a:pt x="112" y="86"/>
                    <a:pt x="145" y="86"/>
                  </a:cubicBezTo>
                  <a:cubicBezTo>
                    <a:pt x="230" y="86"/>
                    <a:pt x="230" y="86"/>
                    <a:pt x="230" y="86"/>
                  </a:cubicBezTo>
                  <a:cubicBezTo>
                    <a:pt x="254" y="86"/>
                    <a:pt x="273" y="67"/>
                    <a:pt x="273" y="43"/>
                  </a:cubicBezTo>
                  <a:cubicBezTo>
                    <a:pt x="273" y="20"/>
                    <a:pt x="254" y="0"/>
                    <a:pt x="230" y="0"/>
                  </a:cubicBezTo>
                  <a:cubicBezTo>
                    <a:pt x="145" y="0"/>
                    <a:pt x="145" y="0"/>
                    <a:pt x="145" y="0"/>
                  </a:cubicBezTo>
                  <a:cubicBezTo>
                    <a:pt x="65" y="0"/>
                    <a:pt x="0" y="65"/>
                    <a:pt x="0" y="145"/>
                  </a:cubicBezTo>
                  <a:cubicBezTo>
                    <a:pt x="0" y="864"/>
                    <a:pt x="0" y="864"/>
                    <a:pt x="0" y="864"/>
                  </a:cubicBezTo>
                  <a:cubicBezTo>
                    <a:pt x="0" y="944"/>
                    <a:pt x="65" y="1009"/>
                    <a:pt x="145" y="1009"/>
                  </a:cubicBezTo>
                  <a:cubicBezTo>
                    <a:pt x="2447" y="1009"/>
                    <a:pt x="2447" y="1009"/>
                    <a:pt x="2447" y="1009"/>
                  </a:cubicBezTo>
                  <a:cubicBezTo>
                    <a:pt x="2470" y="1009"/>
                    <a:pt x="2489" y="990"/>
                    <a:pt x="2489" y="967"/>
                  </a:cubicBezTo>
                  <a:cubicBezTo>
                    <a:pt x="2489" y="943"/>
                    <a:pt x="2470" y="924"/>
                    <a:pt x="2447" y="924"/>
                  </a:cubicBezTo>
                  <a:close/>
                  <a:moveTo>
                    <a:pt x="1211" y="774"/>
                  </a:moveTo>
                  <a:cubicBezTo>
                    <a:pt x="1211" y="760"/>
                    <a:pt x="1223" y="749"/>
                    <a:pt x="1237" y="749"/>
                  </a:cubicBezTo>
                  <a:cubicBezTo>
                    <a:pt x="1671" y="749"/>
                    <a:pt x="1671" y="749"/>
                    <a:pt x="1671" y="749"/>
                  </a:cubicBezTo>
                  <a:cubicBezTo>
                    <a:pt x="1685" y="749"/>
                    <a:pt x="1696" y="760"/>
                    <a:pt x="1696" y="774"/>
                  </a:cubicBezTo>
                  <a:cubicBezTo>
                    <a:pt x="1696" y="924"/>
                    <a:pt x="1696" y="924"/>
                    <a:pt x="1696" y="924"/>
                  </a:cubicBezTo>
                  <a:cubicBezTo>
                    <a:pt x="1211" y="924"/>
                    <a:pt x="1211" y="924"/>
                    <a:pt x="1211" y="924"/>
                  </a:cubicBezTo>
                  <a:lnTo>
                    <a:pt x="1211" y="774"/>
                  </a:lnTo>
                  <a:close/>
                  <a:moveTo>
                    <a:pt x="1211" y="774"/>
                  </a:moveTo>
                  <a:cubicBezTo>
                    <a:pt x="1211" y="774"/>
                    <a:pt x="1211" y="774"/>
                    <a:pt x="1211" y="774"/>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3" name="Google Shape;1283;p54"/>
            <p:cNvSpPr/>
            <p:nvPr/>
          </p:nvSpPr>
          <p:spPr>
            <a:xfrm>
              <a:off x="3267075" y="2487613"/>
              <a:ext cx="541341" cy="217487"/>
            </a:xfrm>
            <a:custGeom>
              <a:rect b="b" l="l" r="r" t="t"/>
              <a:pathLst>
                <a:path extrusionOk="0" h="1009" w="2521">
                  <a:moveTo>
                    <a:pt x="2376" y="0"/>
                  </a:moveTo>
                  <a:cubicBezTo>
                    <a:pt x="1727" y="0"/>
                    <a:pt x="1727" y="0"/>
                    <a:pt x="1727" y="0"/>
                  </a:cubicBezTo>
                  <a:cubicBezTo>
                    <a:pt x="1677" y="0"/>
                    <a:pt x="1630" y="27"/>
                    <a:pt x="1604" y="70"/>
                  </a:cubicBezTo>
                  <a:cubicBezTo>
                    <a:pt x="1398" y="408"/>
                    <a:pt x="1398" y="408"/>
                    <a:pt x="1398" y="408"/>
                  </a:cubicBezTo>
                  <a:cubicBezTo>
                    <a:pt x="1387" y="426"/>
                    <a:pt x="1368" y="437"/>
                    <a:pt x="1347" y="437"/>
                  </a:cubicBezTo>
                  <a:cubicBezTo>
                    <a:pt x="788" y="437"/>
                    <a:pt x="788" y="437"/>
                    <a:pt x="788" y="437"/>
                  </a:cubicBezTo>
                  <a:cubicBezTo>
                    <a:pt x="768" y="437"/>
                    <a:pt x="748" y="426"/>
                    <a:pt x="737" y="408"/>
                  </a:cubicBezTo>
                  <a:cubicBezTo>
                    <a:pt x="532" y="70"/>
                    <a:pt x="532" y="70"/>
                    <a:pt x="532" y="70"/>
                  </a:cubicBezTo>
                  <a:cubicBezTo>
                    <a:pt x="505" y="27"/>
                    <a:pt x="458" y="0"/>
                    <a:pt x="408" y="0"/>
                  </a:cubicBezTo>
                  <a:cubicBezTo>
                    <a:pt x="43" y="0"/>
                    <a:pt x="43" y="0"/>
                    <a:pt x="43" y="0"/>
                  </a:cubicBezTo>
                  <a:cubicBezTo>
                    <a:pt x="19" y="0"/>
                    <a:pt x="0" y="20"/>
                    <a:pt x="0" y="43"/>
                  </a:cubicBezTo>
                  <a:cubicBezTo>
                    <a:pt x="0" y="67"/>
                    <a:pt x="19" y="86"/>
                    <a:pt x="43" y="86"/>
                  </a:cubicBezTo>
                  <a:cubicBezTo>
                    <a:pt x="408" y="86"/>
                    <a:pt x="408" y="86"/>
                    <a:pt x="408" y="86"/>
                  </a:cubicBezTo>
                  <a:cubicBezTo>
                    <a:pt x="428" y="86"/>
                    <a:pt x="448" y="97"/>
                    <a:pt x="459" y="114"/>
                  </a:cubicBezTo>
                  <a:cubicBezTo>
                    <a:pt x="665" y="453"/>
                    <a:pt x="665" y="453"/>
                    <a:pt x="665" y="453"/>
                  </a:cubicBezTo>
                  <a:cubicBezTo>
                    <a:pt x="691" y="496"/>
                    <a:pt x="738" y="522"/>
                    <a:pt x="788" y="522"/>
                  </a:cubicBezTo>
                  <a:cubicBezTo>
                    <a:pt x="1347" y="522"/>
                    <a:pt x="1347" y="522"/>
                    <a:pt x="1347" y="522"/>
                  </a:cubicBezTo>
                  <a:cubicBezTo>
                    <a:pt x="1397" y="522"/>
                    <a:pt x="1445" y="496"/>
                    <a:pt x="1471" y="453"/>
                  </a:cubicBezTo>
                  <a:cubicBezTo>
                    <a:pt x="1676" y="114"/>
                    <a:pt x="1676" y="114"/>
                    <a:pt x="1676" y="114"/>
                  </a:cubicBezTo>
                  <a:cubicBezTo>
                    <a:pt x="1687" y="97"/>
                    <a:pt x="1707" y="86"/>
                    <a:pt x="1727" y="86"/>
                  </a:cubicBezTo>
                  <a:cubicBezTo>
                    <a:pt x="2376" y="86"/>
                    <a:pt x="2376" y="86"/>
                    <a:pt x="2376" y="86"/>
                  </a:cubicBezTo>
                  <a:cubicBezTo>
                    <a:pt x="2409" y="86"/>
                    <a:pt x="2436" y="112"/>
                    <a:pt x="2436" y="145"/>
                  </a:cubicBezTo>
                  <a:cubicBezTo>
                    <a:pt x="2436" y="864"/>
                    <a:pt x="2436" y="864"/>
                    <a:pt x="2436" y="864"/>
                  </a:cubicBezTo>
                  <a:cubicBezTo>
                    <a:pt x="2436" y="897"/>
                    <a:pt x="2409" y="924"/>
                    <a:pt x="2376" y="924"/>
                  </a:cubicBezTo>
                  <a:cubicBezTo>
                    <a:pt x="2259" y="924"/>
                    <a:pt x="2259" y="924"/>
                    <a:pt x="2259" y="924"/>
                  </a:cubicBezTo>
                  <a:cubicBezTo>
                    <a:pt x="2236" y="924"/>
                    <a:pt x="2217" y="943"/>
                    <a:pt x="2217" y="967"/>
                  </a:cubicBezTo>
                  <a:cubicBezTo>
                    <a:pt x="2217" y="990"/>
                    <a:pt x="2236" y="1009"/>
                    <a:pt x="2259" y="1009"/>
                  </a:cubicBezTo>
                  <a:cubicBezTo>
                    <a:pt x="2376" y="1009"/>
                    <a:pt x="2376" y="1009"/>
                    <a:pt x="2376" y="1009"/>
                  </a:cubicBezTo>
                  <a:cubicBezTo>
                    <a:pt x="2456" y="1009"/>
                    <a:pt x="2521" y="944"/>
                    <a:pt x="2521" y="864"/>
                  </a:cubicBezTo>
                  <a:cubicBezTo>
                    <a:pt x="2521" y="145"/>
                    <a:pt x="2521" y="145"/>
                    <a:pt x="2521" y="145"/>
                  </a:cubicBezTo>
                  <a:cubicBezTo>
                    <a:pt x="2521" y="65"/>
                    <a:pt x="2456" y="0"/>
                    <a:pt x="2376" y="0"/>
                  </a:cubicBezTo>
                  <a:close/>
                  <a:moveTo>
                    <a:pt x="2376" y="0"/>
                  </a:moveTo>
                  <a:cubicBezTo>
                    <a:pt x="2376" y="0"/>
                    <a:pt x="2376" y="0"/>
                    <a:pt x="237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4" name="Google Shape;1284;p54"/>
            <p:cNvSpPr/>
            <p:nvPr/>
          </p:nvSpPr>
          <p:spPr>
            <a:xfrm>
              <a:off x="3354388" y="2081213"/>
              <a:ext cx="282574" cy="273051"/>
            </a:xfrm>
            <a:custGeom>
              <a:rect b="b" l="l" r="r" t="t"/>
              <a:pathLst>
                <a:path extrusionOk="0" h="1275" w="1313">
                  <a:moveTo>
                    <a:pt x="122" y="444"/>
                  </a:moveTo>
                  <a:cubicBezTo>
                    <a:pt x="186" y="444"/>
                    <a:pt x="186" y="444"/>
                    <a:pt x="186" y="444"/>
                  </a:cubicBezTo>
                  <a:cubicBezTo>
                    <a:pt x="245" y="719"/>
                    <a:pt x="245" y="719"/>
                    <a:pt x="245" y="719"/>
                  </a:cubicBezTo>
                  <a:cubicBezTo>
                    <a:pt x="257" y="776"/>
                    <a:pt x="307" y="816"/>
                    <a:pt x="364" y="816"/>
                  </a:cubicBezTo>
                  <a:cubicBezTo>
                    <a:pt x="401" y="816"/>
                    <a:pt x="401" y="816"/>
                    <a:pt x="401" y="816"/>
                  </a:cubicBezTo>
                  <a:cubicBezTo>
                    <a:pt x="401" y="1049"/>
                    <a:pt x="401" y="1049"/>
                    <a:pt x="401" y="1049"/>
                  </a:cubicBezTo>
                  <a:cubicBezTo>
                    <a:pt x="401" y="1075"/>
                    <a:pt x="412" y="1100"/>
                    <a:pt x="433" y="1117"/>
                  </a:cubicBezTo>
                  <a:cubicBezTo>
                    <a:pt x="601" y="1255"/>
                    <a:pt x="601" y="1255"/>
                    <a:pt x="601" y="1255"/>
                  </a:cubicBezTo>
                  <a:cubicBezTo>
                    <a:pt x="617" y="1268"/>
                    <a:pt x="637" y="1275"/>
                    <a:pt x="657" y="1275"/>
                  </a:cubicBezTo>
                  <a:cubicBezTo>
                    <a:pt x="676" y="1275"/>
                    <a:pt x="696" y="1268"/>
                    <a:pt x="712" y="1255"/>
                  </a:cubicBezTo>
                  <a:cubicBezTo>
                    <a:pt x="880" y="1117"/>
                    <a:pt x="880" y="1117"/>
                    <a:pt x="880" y="1117"/>
                  </a:cubicBezTo>
                  <a:cubicBezTo>
                    <a:pt x="901" y="1100"/>
                    <a:pt x="913" y="1075"/>
                    <a:pt x="913" y="1049"/>
                  </a:cubicBezTo>
                  <a:cubicBezTo>
                    <a:pt x="913" y="816"/>
                    <a:pt x="913" y="816"/>
                    <a:pt x="913" y="816"/>
                  </a:cubicBezTo>
                  <a:cubicBezTo>
                    <a:pt x="949" y="816"/>
                    <a:pt x="949" y="816"/>
                    <a:pt x="949" y="816"/>
                  </a:cubicBezTo>
                  <a:cubicBezTo>
                    <a:pt x="1006" y="816"/>
                    <a:pt x="1057" y="776"/>
                    <a:pt x="1069" y="719"/>
                  </a:cubicBezTo>
                  <a:cubicBezTo>
                    <a:pt x="1127" y="444"/>
                    <a:pt x="1127" y="444"/>
                    <a:pt x="1127" y="444"/>
                  </a:cubicBezTo>
                  <a:cubicBezTo>
                    <a:pt x="1191" y="444"/>
                    <a:pt x="1191" y="444"/>
                    <a:pt x="1191" y="444"/>
                  </a:cubicBezTo>
                  <a:cubicBezTo>
                    <a:pt x="1258" y="444"/>
                    <a:pt x="1313" y="389"/>
                    <a:pt x="1313" y="322"/>
                  </a:cubicBezTo>
                  <a:cubicBezTo>
                    <a:pt x="1313" y="122"/>
                    <a:pt x="1313" y="122"/>
                    <a:pt x="1313" y="122"/>
                  </a:cubicBezTo>
                  <a:cubicBezTo>
                    <a:pt x="1313" y="55"/>
                    <a:pt x="1258" y="0"/>
                    <a:pt x="1191" y="0"/>
                  </a:cubicBezTo>
                  <a:cubicBezTo>
                    <a:pt x="402" y="0"/>
                    <a:pt x="402" y="0"/>
                    <a:pt x="402" y="0"/>
                  </a:cubicBezTo>
                  <a:cubicBezTo>
                    <a:pt x="379" y="0"/>
                    <a:pt x="360" y="19"/>
                    <a:pt x="360" y="43"/>
                  </a:cubicBezTo>
                  <a:cubicBezTo>
                    <a:pt x="360" y="66"/>
                    <a:pt x="379" y="85"/>
                    <a:pt x="402" y="85"/>
                  </a:cubicBezTo>
                  <a:cubicBezTo>
                    <a:pt x="1191" y="85"/>
                    <a:pt x="1191" y="85"/>
                    <a:pt x="1191" y="85"/>
                  </a:cubicBezTo>
                  <a:cubicBezTo>
                    <a:pt x="1211" y="85"/>
                    <a:pt x="1228" y="102"/>
                    <a:pt x="1228" y="122"/>
                  </a:cubicBezTo>
                  <a:cubicBezTo>
                    <a:pt x="1228" y="322"/>
                    <a:pt x="1228" y="322"/>
                    <a:pt x="1228" y="322"/>
                  </a:cubicBezTo>
                  <a:cubicBezTo>
                    <a:pt x="1228" y="342"/>
                    <a:pt x="1211" y="359"/>
                    <a:pt x="1191" y="359"/>
                  </a:cubicBezTo>
                  <a:cubicBezTo>
                    <a:pt x="122" y="359"/>
                    <a:pt x="122" y="359"/>
                    <a:pt x="122" y="359"/>
                  </a:cubicBezTo>
                  <a:cubicBezTo>
                    <a:pt x="102" y="359"/>
                    <a:pt x="85" y="342"/>
                    <a:pt x="85" y="322"/>
                  </a:cubicBezTo>
                  <a:cubicBezTo>
                    <a:pt x="85" y="122"/>
                    <a:pt x="85" y="122"/>
                    <a:pt x="85" y="122"/>
                  </a:cubicBezTo>
                  <a:cubicBezTo>
                    <a:pt x="85" y="102"/>
                    <a:pt x="102" y="85"/>
                    <a:pt x="122" y="85"/>
                  </a:cubicBezTo>
                  <a:cubicBezTo>
                    <a:pt x="204" y="85"/>
                    <a:pt x="204" y="85"/>
                    <a:pt x="204" y="85"/>
                  </a:cubicBezTo>
                  <a:cubicBezTo>
                    <a:pt x="227" y="85"/>
                    <a:pt x="246" y="66"/>
                    <a:pt x="246" y="43"/>
                  </a:cubicBezTo>
                  <a:cubicBezTo>
                    <a:pt x="246" y="19"/>
                    <a:pt x="227" y="0"/>
                    <a:pt x="204" y="0"/>
                  </a:cubicBezTo>
                  <a:cubicBezTo>
                    <a:pt x="122" y="0"/>
                    <a:pt x="122" y="0"/>
                    <a:pt x="122" y="0"/>
                  </a:cubicBezTo>
                  <a:cubicBezTo>
                    <a:pt x="55" y="0"/>
                    <a:pt x="0" y="55"/>
                    <a:pt x="0" y="122"/>
                  </a:cubicBezTo>
                  <a:cubicBezTo>
                    <a:pt x="0" y="322"/>
                    <a:pt x="0" y="322"/>
                    <a:pt x="0" y="322"/>
                  </a:cubicBezTo>
                  <a:cubicBezTo>
                    <a:pt x="0" y="389"/>
                    <a:pt x="55" y="444"/>
                    <a:pt x="122" y="444"/>
                  </a:cubicBezTo>
                  <a:close/>
                  <a:moveTo>
                    <a:pt x="827" y="1049"/>
                  </a:moveTo>
                  <a:cubicBezTo>
                    <a:pt x="827" y="1049"/>
                    <a:pt x="827" y="1050"/>
                    <a:pt x="826" y="1051"/>
                  </a:cubicBezTo>
                  <a:cubicBezTo>
                    <a:pt x="658" y="1189"/>
                    <a:pt x="658" y="1189"/>
                    <a:pt x="658" y="1189"/>
                  </a:cubicBezTo>
                  <a:cubicBezTo>
                    <a:pt x="657" y="1190"/>
                    <a:pt x="656" y="1190"/>
                    <a:pt x="655" y="1189"/>
                  </a:cubicBezTo>
                  <a:cubicBezTo>
                    <a:pt x="487" y="1051"/>
                    <a:pt x="487" y="1051"/>
                    <a:pt x="487" y="1051"/>
                  </a:cubicBezTo>
                  <a:cubicBezTo>
                    <a:pt x="486" y="1050"/>
                    <a:pt x="486" y="1050"/>
                    <a:pt x="486" y="1049"/>
                  </a:cubicBezTo>
                  <a:cubicBezTo>
                    <a:pt x="486" y="816"/>
                    <a:pt x="486" y="816"/>
                    <a:pt x="486" y="816"/>
                  </a:cubicBezTo>
                  <a:cubicBezTo>
                    <a:pt x="827" y="816"/>
                    <a:pt x="827" y="816"/>
                    <a:pt x="827" y="816"/>
                  </a:cubicBezTo>
                  <a:lnTo>
                    <a:pt x="827" y="1049"/>
                  </a:lnTo>
                  <a:close/>
                  <a:moveTo>
                    <a:pt x="985" y="702"/>
                  </a:moveTo>
                  <a:cubicBezTo>
                    <a:pt x="982" y="719"/>
                    <a:pt x="966" y="731"/>
                    <a:pt x="949" y="731"/>
                  </a:cubicBezTo>
                  <a:cubicBezTo>
                    <a:pt x="364" y="731"/>
                    <a:pt x="364" y="731"/>
                    <a:pt x="364" y="731"/>
                  </a:cubicBezTo>
                  <a:cubicBezTo>
                    <a:pt x="347" y="731"/>
                    <a:pt x="332" y="719"/>
                    <a:pt x="328" y="702"/>
                  </a:cubicBezTo>
                  <a:cubicBezTo>
                    <a:pt x="273" y="444"/>
                    <a:pt x="273" y="444"/>
                    <a:pt x="273" y="444"/>
                  </a:cubicBezTo>
                  <a:cubicBezTo>
                    <a:pt x="1040" y="444"/>
                    <a:pt x="1040" y="444"/>
                    <a:pt x="1040" y="444"/>
                  </a:cubicBezTo>
                  <a:lnTo>
                    <a:pt x="985" y="702"/>
                  </a:lnTo>
                  <a:close/>
                  <a:moveTo>
                    <a:pt x="985" y="702"/>
                  </a:moveTo>
                  <a:cubicBezTo>
                    <a:pt x="985" y="702"/>
                    <a:pt x="985" y="702"/>
                    <a:pt x="985" y="702"/>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5" name="Google Shape;1285;p54"/>
            <p:cNvSpPr/>
            <p:nvPr/>
          </p:nvSpPr>
          <p:spPr>
            <a:xfrm>
              <a:off x="3244850" y="2387600"/>
              <a:ext cx="501647" cy="101599"/>
            </a:xfrm>
            <a:custGeom>
              <a:rect b="b" l="l" r="r" t="t"/>
              <a:pathLst>
                <a:path extrusionOk="0" h="469" w="2333">
                  <a:moveTo>
                    <a:pt x="73" y="281"/>
                  </a:moveTo>
                  <a:cubicBezTo>
                    <a:pt x="1146" y="468"/>
                    <a:pt x="1146" y="468"/>
                    <a:pt x="1146" y="468"/>
                  </a:cubicBezTo>
                  <a:cubicBezTo>
                    <a:pt x="1153" y="469"/>
                    <a:pt x="1160" y="469"/>
                    <a:pt x="1167" y="469"/>
                  </a:cubicBezTo>
                  <a:cubicBezTo>
                    <a:pt x="1173" y="469"/>
                    <a:pt x="1180" y="469"/>
                    <a:pt x="1187" y="468"/>
                  </a:cubicBezTo>
                  <a:cubicBezTo>
                    <a:pt x="2260" y="281"/>
                    <a:pt x="2260" y="281"/>
                    <a:pt x="2260" y="281"/>
                  </a:cubicBezTo>
                  <a:cubicBezTo>
                    <a:pt x="2303" y="274"/>
                    <a:pt x="2333" y="237"/>
                    <a:pt x="2333" y="194"/>
                  </a:cubicBezTo>
                  <a:cubicBezTo>
                    <a:pt x="2333" y="91"/>
                    <a:pt x="2333" y="91"/>
                    <a:pt x="2333" y="91"/>
                  </a:cubicBezTo>
                  <a:cubicBezTo>
                    <a:pt x="2333" y="65"/>
                    <a:pt x="2322" y="40"/>
                    <a:pt x="2302" y="24"/>
                  </a:cubicBezTo>
                  <a:cubicBezTo>
                    <a:pt x="2282" y="7"/>
                    <a:pt x="2256" y="0"/>
                    <a:pt x="2230" y="4"/>
                  </a:cubicBezTo>
                  <a:cubicBezTo>
                    <a:pt x="1172" y="188"/>
                    <a:pt x="1172" y="188"/>
                    <a:pt x="1172" y="188"/>
                  </a:cubicBezTo>
                  <a:cubicBezTo>
                    <a:pt x="1169" y="189"/>
                    <a:pt x="1165" y="189"/>
                    <a:pt x="1161" y="188"/>
                  </a:cubicBezTo>
                  <a:cubicBezTo>
                    <a:pt x="103" y="4"/>
                    <a:pt x="103" y="4"/>
                    <a:pt x="103" y="4"/>
                  </a:cubicBezTo>
                  <a:cubicBezTo>
                    <a:pt x="77" y="0"/>
                    <a:pt x="51" y="7"/>
                    <a:pt x="31" y="24"/>
                  </a:cubicBezTo>
                  <a:cubicBezTo>
                    <a:pt x="11" y="40"/>
                    <a:pt x="0" y="65"/>
                    <a:pt x="0" y="91"/>
                  </a:cubicBezTo>
                  <a:cubicBezTo>
                    <a:pt x="0" y="194"/>
                    <a:pt x="0" y="194"/>
                    <a:pt x="0" y="194"/>
                  </a:cubicBezTo>
                  <a:cubicBezTo>
                    <a:pt x="0" y="237"/>
                    <a:pt x="31" y="274"/>
                    <a:pt x="73" y="281"/>
                  </a:cubicBezTo>
                  <a:close/>
                  <a:moveTo>
                    <a:pt x="85" y="91"/>
                  </a:moveTo>
                  <a:cubicBezTo>
                    <a:pt x="85" y="91"/>
                    <a:pt x="85" y="90"/>
                    <a:pt x="86" y="89"/>
                  </a:cubicBezTo>
                  <a:cubicBezTo>
                    <a:pt x="87" y="88"/>
                    <a:pt x="87" y="88"/>
                    <a:pt x="88" y="88"/>
                  </a:cubicBezTo>
                  <a:cubicBezTo>
                    <a:pt x="88" y="88"/>
                    <a:pt x="88" y="88"/>
                    <a:pt x="88" y="88"/>
                  </a:cubicBezTo>
                  <a:cubicBezTo>
                    <a:pt x="1146" y="272"/>
                    <a:pt x="1146" y="272"/>
                    <a:pt x="1146" y="272"/>
                  </a:cubicBezTo>
                  <a:cubicBezTo>
                    <a:pt x="1160" y="274"/>
                    <a:pt x="1174" y="274"/>
                    <a:pt x="1187" y="272"/>
                  </a:cubicBezTo>
                  <a:cubicBezTo>
                    <a:pt x="2245" y="88"/>
                    <a:pt x="2245" y="88"/>
                    <a:pt x="2245" y="88"/>
                  </a:cubicBezTo>
                  <a:cubicBezTo>
                    <a:pt x="2245" y="88"/>
                    <a:pt x="2246" y="88"/>
                    <a:pt x="2247" y="89"/>
                  </a:cubicBezTo>
                  <a:cubicBezTo>
                    <a:pt x="2248" y="90"/>
                    <a:pt x="2248" y="91"/>
                    <a:pt x="2248" y="91"/>
                  </a:cubicBezTo>
                  <a:cubicBezTo>
                    <a:pt x="2248" y="194"/>
                    <a:pt x="2248" y="194"/>
                    <a:pt x="2248" y="194"/>
                  </a:cubicBezTo>
                  <a:cubicBezTo>
                    <a:pt x="2248" y="196"/>
                    <a:pt x="2247" y="197"/>
                    <a:pt x="2246" y="197"/>
                  </a:cubicBezTo>
                  <a:cubicBezTo>
                    <a:pt x="1173" y="384"/>
                    <a:pt x="1173" y="384"/>
                    <a:pt x="1173" y="384"/>
                  </a:cubicBezTo>
                  <a:cubicBezTo>
                    <a:pt x="1169" y="384"/>
                    <a:pt x="1165" y="384"/>
                    <a:pt x="1161" y="384"/>
                  </a:cubicBezTo>
                  <a:cubicBezTo>
                    <a:pt x="87" y="197"/>
                    <a:pt x="87" y="197"/>
                    <a:pt x="87" y="197"/>
                  </a:cubicBezTo>
                  <a:cubicBezTo>
                    <a:pt x="86" y="197"/>
                    <a:pt x="85" y="196"/>
                    <a:pt x="85" y="194"/>
                  </a:cubicBezTo>
                  <a:lnTo>
                    <a:pt x="85" y="91"/>
                  </a:lnTo>
                  <a:close/>
                  <a:moveTo>
                    <a:pt x="85" y="91"/>
                  </a:moveTo>
                  <a:cubicBezTo>
                    <a:pt x="85" y="91"/>
                    <a:pt x="85" y="91"/>
                    <a:pt x="85" y="91"/>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6" name="Google Shape;1286;p54"/>
            <p:cNvSpPr/>
            <p:nvPr/>
          </p:nvSpPr>
          <p:spPr>
            <a:xfrm>
              <a:off x="3232150" y="2528888"/>
              <a:ext cx="134938" cy="134938"/>
            </a:xfrm>
            <a:custGeom>
              <a:rect b="b" l="l" r="r" t="t"/>
              <a:pathLst>
                <a:path extrusionOk="0" h="630" w="630">
                  <a:moveTo>
                    <a:pt x="315" y="630"/>
                  </a:moveTo>
                  <a:cubicBezTo>
                    <a:pt x="489" y="630"/>
                    <a:pt x="630" y="489"/>
                    <a:pt x="630" y="315"/>
                  </a:cubicBezTo>
                  <a:cubicBezTo>
                    <a:pt x="630" y="141"/>
                    <a:pt x="489" y="0"/>
                    <a:pt x="315" y="0"/>
                  </a:cubicBezTo>
                  <a:cubicBezTo>
                    <a:pt x="141" y="0"/>
                    <a:pt x="0" y="141"/>
                    <a:pt x="0" y="315"/>
                  </a:cubicBezTo>
                  <a:cubicBezTo>
                    <a:pt x="0" y="489"/>
                    <a:pt x="141" y="630"/>
                    <a:pt x="315" y="630"/>
                  </a:cubicBezTo>
                  <a:close/>
                  <a:moveTo>
                    <a:pt x="315" y="85"/>
                  </a:moveTo>
                  <a:cubicBezTo>
                    <a:pt x="442" y="85"/>
                    <a:pt x="545" y="188"/>
                    <a:pt x="545" y="315"/>
                  </a:cubicBezTo>
                  <a:cubicBezTo>
                    <a:pt x="545" y="442"/>
                    <a:pt x="442" y="545"/>
                    <a:pt x="315" y="545"/>
                  </a:cubicBezTo>
                  <a:cubicBezTo>
                    <a:pt x="188" y="545"/>
                    <a:pt x="85" y="442"/>
                    <a:pt x="85" y="315"/>
                  </a:cubicBezTo>
                  <a:cubicBezTo>
                    <a:pt x="85" y="188"/>
                    <a:pt x="188" y="85"/>
                    <a:pt x="315" y="85"/>
                  </a:cubicBezTo>
                  <a:close/>
                  <a:moveTo>
                    <a:pt x="315" y="85"/>
                  </a:moveTo>
                  <a:cubicBezTo>
                    <a:pt x="315" y="85"/>
                    <a:pt x="315" y="85"/>
                    <a:pt x="315" y="85"/>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7" name="Google Shape;1287;p54"/>
            <p:cNvSpPr/>
            <p:nvPr/>
          </p:nvSpPr>
          <p:spPr>
            <a:xfrm>
              <a:off x="3624263" y="2528888"/>
              <a:ext cx="134938" cy="134938"/>
            </a:xfrm>
            <a:custGeom>
              <a:rect b="b" l="l" r="r" t="t"/>
              <a:pathLst>
                <a:path extrusionOk="0" h="630" w="630">
                  <a:moveTo>
                    <a:pt x="315" y="0"/>
                  </a:moveTo>
                  <a:cubicBezTo>
                    <a:pt x="141" y="0"/>
                    <a:pt x="0" y="141"/>
                    <a:pt x="0" y="315"/>
                  </a:cubicBezTo>
                  <a:cubicBezTo>
                    <a:pt x="0" y="489"/>
                    <a:pt x="141" y="630"/>
                    <a:pt x="315" y="630"/>
                  </a:cubicBezTo>
                  <a:cubicBezTo>
                    <a:pt x="489" y="630"/>
                    <a:pt x="630" y="489"/>
                    <a:pt x="630" y="315"/>
                  </a:cubicBezTo>
                  <a:cubicBezTo>
                    <a:pt x="630" y="141"/>
                    <a:pt x="489" y="0"/>
                    <a:pt x="315" y="0"/>
                  </a:cubicBezTo>
                  <a:close/>
                  <a:moveTo>
                    <a:pt x="315" y="545"/>
                  </a:moveTo>
                  <a:cubicBezTo>
                    <a:pt x="188" y="545"/>
                    <a:pt x="85" y="442"/>
                    <a:pt x="85" y="315"/>
                  </a:cubicBezTo>
                  <a:cubicBezTo>
                    <a:pt x="85" y="188"/>
                    <a:pt x="188" y="85"/>
                    <a:pt x="315" y="85"/>
                  </a:cubicBezTo>
                  <a:cubicBezTo>
                    <a:pt x="442" y="85"/>
                    <a:pt x="545" y="188"/>
                    <a:pt x="545" y="315"/>
                  </a:cubicBezTo>
                  <a:cubicBezTo>
                    <a:pt x="545" y="442"/>
                    <a:pt x="442" y="545"/>
                    <a:pt x="315" y="545"/>
                  </a:cubicBezTo>
                  <a:close/>
                  <a:moveTo>
                    <a:pt x="315" y="545"/>
                  </a:moveTo>
                  <a:cubicBezTo>
                    <a:pt x="315" y="545"/>
                    <a:pt x="315" y="545"/>
                    <a:pt x="315" y="545"/>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1288" name="Google Shape;1288;p54"/>
          <p:cNvPicPr preferRelativeResize="0"/>
          <p:nvPr/>
        </p:nvPicPr>
        <p:blipFill>
          <a:blip r:embed="rId3">
            <a:alphaModFix/>
          </a:blip>
          <a:stretch>
            <a:fillRect/>
          </a:stretch>
        </p:blipFill>
        <p:spPr>
          <a:xfrm>
            <a:off x="274600" y="1758112"/>
            <a:ext cx="4750549" cy="2774375"/>
          </a:xfrm>
          <a:prstGeom prst="rect">
            <a:avLst/>
          </a:prstGeom>
          <a:noFill/>
          <a:ln>
            <a:noFill/>
          </a:ln>
        </p:spPr>
      </p:pic>
      <p:sp>
        <p:nvSpPr>
          <p:cNvPr id="1289" name="Google Shape;1289;p54"/>
          <p:cNvSpPr txBox="1"/>
          <p:nvPr>
            <p:ph idx="6" type="subTitle"/>
          </p:nvPr>
        </p:nvSpPr>
        <p:spPr>
          <a:xfrm>
            <a:off x="6384800" y="942388"/>
            <a:ext cx="2336400" cy="43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CONTRIBUTIONS</a:t>
            </a:r>
            <a:endParaRPr/>
          </a:p>
        </p:txBody>
      </p:sp>
      <p:sp>
        <p:nvSpPr>
          <p:cNvPr id="1290" name="Google Shape;1290;p54"/>
          <p:cNvSpPr txBox="1"/>
          <p:nvPr>
            <p:ph idx="4" type="subTitle"/>
          </p:nvPr>
        </p:nvSpPr>
        <p:spPr>
          <a:xfrm>
            <a:off x="5384050" y="1758100"/>
            <a:ext cx="3369300" cy="311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2"/>
                </a:solidFill>
              </a:rPr>
              <a:t>Memory</a:t>
            </a:r>
            <a:r>
              <a:rPr lang="en" sz="1700">
                <a:solidFill>
                  <a:schemeClr val="dk2"/>
                </a:solidFill>
              </a:rPr>
              <a:t> Buffer:</a:t>
            </a:r>
            <a:endParaRPr sz="1700">
              <a:solidFill>
                <a:schemeClr val="dk2"/>
              </a:solidFill>
            </a:endParaRPr>
          </a:p>
          <a:p>
            <a:pPr indent="-330200" lvl="0" marL="457200" rtl="0" algn="l">
              <a:spcBef>
                <a:spcPts val="0"/>
              </a:spcBef>
              <a:spcAft>
                <a:spcPts val="0"/>
              </a:spcAft>
              <a:buSzPts val="1600"/>
              <a:buChar char="-"/>
            </a:pPr>
            <a:r>
              <a:rPr lang="en" sz="1700"/>
              <a:t>Memory buffer was suited for our own specifications</a:t>
            </a:r>
            <a:endParaRPr sz="1700"/>
          </a:p>
          <a:p>
            <a:pPr indent="0" lvl="0" marL="0" rtl="0" algn="l">
              <a:spcBef>
                <a:spcPts val="0"/>
              </a:spcBef>
              <a:spcAft>
                <a:spcPts val="0"/>
              </a:spcAft>
              <a:buNone/>
            </a:pPr>
            <a:r>
              <a:rPr lang="en" sz="1700">
                <a:solidFill>
                  <a:schemeClr val="dk2"/>
                </a:solidFill>
              </a:rPr>
              <a:t>Pointer Management:</a:t>
            </a:r>
            <a:endParaRPr sz="1700">
              <a:solidFill>
                <a:schemeClr val="dk2"/>
              </a:solidFill>
            </a:endParaRPr>
          </a:p>
          <a:p>
            <a:pPr indent="-330200" lvl="0" marL="457200" rtl="0" algn="l">
              <a:spcBef>
                <a:spcPts val="0"/>
              </a:spcBef>
              <a:spcAft>
                <a:spcPts val="0"/>
              </a:spcAft>
              <a:buSzPts val="1600"/>
              <a:buChar char="-"/>
            </a:pPr>
            <a:r>
              <a:rPr lang="en" sz="1700"/>
              <a:t>Read and Write pointer logic was optimized to improve handling of pointer increments and detection of half empty/full conditions</a:t>
            </a:r>
            <a:endParaRPr sz="1700"/>
          </a:p>
          <a:p>
            <a:pPr indent="0" lvl="0" marL="0" rtl="0" algn="l">
              <a:spcBef>
                <a:spcPts val="0"/>
              </a:spcBef>
              <a:spcAft>
                <a:spcPts val="0"/>
              </a:spcAft>
              <a:buNone/>
            </a:pPr>
            <a:r>
              <a:rPr lang="en" sz="1700">
                <a:solidFill>
                  <a:schemeClr val="dk2"/>
                </a:solidFill>
              </a:rPr>
              <a:t>Synchronization Logic:</a:t>
            </a:r>
            <a:endParaRPr sz="1700">
              <a:solidFill>
                <a:schemeClr val="dk2"/>
              </a:solidFill>
            </a:endParaRPr>
          </a:p>
          <a:p>
            <a:pPr indent="-330200" lvl="0" marL="457200" rtl="0" algn="l">
              <a:spcBef>
                <a:spcPts val="0"/>
              </a:spcBef>
              <a:spcAft>
                <a:spcPts val="0"/>
              </a:spcAft>
              <a:buSzPts val="1600"/>
              <a:buChar char="-"/>
            </a:pPr>
            <a:r>
              <a:rPr lang="en" sz="1700"/>
              <a:t>Developed unified(ish) sync model</a:t>
            </a:r>
            <a:endParaRPr sz="1700"/>
          </a:p>
          <a:p>
            <a:pPr indent="0" lvl="0" marL="0" rtl="0" algn="ctr">
              <a:spcBef>
                <a:spcPts val="0"/>
              </a:spcBef>
              <a:spcAft>
                <a:spcPts val="0"/>
              </a:spcAft>
              <a:buNone/>
            </a:pPr>
            <a:r>
              <a:t/>
            </a:r>
            <a:endParaRPr/>
          </a:p>
        </p:txBody>
      </p:sp>
      <p:sp>
        <p:nvSpPr>
          <p:cNvPr id="1291" name="Google Shape;1291;p54"/>
          <p:cNvSpPr/>
          <p:nvPr/>
        </p:nvSpPr>
        <p:spPr>
          <a:xfrm>
            <a:off x="5384050" y="736294"/>
            <a:ext cx="949500" cy="8490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nvGrpSpPr>
          <p:cNvPr id="1292" name="Google Shape;1292;p54"/>
          <p:cNvGrpSpPr/>
          <p:nvPr/>
        </p:nvGrpSpPr>
        <p:grpSpPr>
          <a:xfrm>
            <a:off x="5620413" y="965473"/>
            <a:ext cx="476774" cy="390642"/>
            <a:chOff x="8432800" y="2136776"/>
            <a:chExt cx="623886" cy="511177"/>
          </a:xfrm>
        </p:grpSpPr>
        <p:sp>
          <p:nvSpPr>
            <p:cNvPr id="1293" name="Google Shape;1293;p54"/>
            <p:cNvSpPr/>
            <p:nvPr/>
          </p:nvSpPr>
          <p:spPr>
            <a:xfrm>
              <a:off x="8807450" y="2303463"/>
              <a:ext cx="196849" cy="74613"/>
            </a:xfrm>
            <a:custGeom>
              <a:rect b="b" l="l" r="r" t="t"/>
              <a:pathLst>
                <a:path extrusionOk="0" h="346" w="922">
                  <a:moveTo>
                    <a:pt x="922" y="88"/>
                  </a:moveTo>
                  <a:cubicBezTo>
                    <a:pt x="922" y="40"/>
                    <a:pt x="883" y="0"/>
                    <a:pt x="834" y="0"/>
                  </a:cubicBezTo>
                  <a:cubicBezTo>
                    <a:pt x="88" y="0"/>
                    <a:pt x="88" y="0"/>
                    <a:pt x="88" y="0"/>
                  </a:cubicBezTo>
                  <a:cubicBezTo>
                    <a:pt x="39" y="0"/>
                    <a:pt x="0" y="40"/>
                    <a:pt x="0" y="88"/>
                  </a:cubicBezTo>
                  <a:cubicBezTo>
                    <a:pt x="0" y="257"/>
                    <a:pt x="0" y="257"/>
                    <a:pt x="0" y="257"/>
                  </a:cubicBezTo>
                  <a:cubicBezTo>
                    <a:pt x="0" y="306"/>
                    <a:pt x="39" y="346"/>
                    <a:pt x="88" y="346"/>
                  </a:cubicBezTo>
                  <a:cubicBezTo>
                    <a:pt x="834" y="346"/>
                    <a:pt x="834" y="346"/>
                    <a:pt x="834" y="346"/>
                  </a:cubicBezTo>
                  <a:cubicBezTo>
                    <a:pt x="883" y="346"/>
                    <a:pt x="922" y="306"/>
                    <a:pt x="922" y="257"/>
                  </a:cubicBezTo>
                  <a:lnTo>
                    <a:pt x="922" y="88"/>
                  </a:lnTo>
                  <a:close/>
                  <a:moveTo>
                    <a:pt x="837" y="257"/>
                  </a:moveTo>
                  <a:cubicBezTo>
                    <a:pt x="837" y="259"/>
                    <a:pt x="836" y="260"/>
                    <a:pt x="834" y="260"/>
                  </a:cubicBezTo>
                  <a:cubicBezTo>
                    <a:pt x="88" y="260"/>
                    <a:pt x="88" y="260"/>
                    <a:pt x="88" y="260"/>
                  </a:cubicBezTo>
                  <a:cubicBezTo>
                    <a:pt x="86" y="260"/>
                    <a:pt x="85" y="259"/>
                    <a:pt x="85" y="257"/>
                  </a:cubicBezTo>
                  <a:cubicBezTo>
                    <a:pt x="85" y="88"/>
                    <a:pt x="85" y="88"/>
                    <a:pt x="85" y="88"/>
                  </a:cubicBezTo>
                  <a:cubicBezTo>
                    <a:pt x="85" y="87"/>
                    <a:pt x="86" y="85"/>
                    <a:pt x="88" y="85"/>
                  </a:cubicBezTo>
                  <a:cubicBezTo>
                    <a:pt x="834" y="85"/>
                    <a:pt x="834" y="85"/>
                    <a:pt x="834" y="85"/>
                  </a:cubicBezTo>
                  <a:cubicBezTo>
                    <a:pt x="836" y="85"/>
                    <a:pt x="837" y="87"/>
                    <a:pt x="837" y="88"/>
                  </a:cubicBezTo>
                  <a:lnTo>
                    <a:pt x="837" y="257"/>
                  </a:lnTo>
                  <a:close/>
                  <a:moveTo>
                    <a:pt x="837" y="257"/>
                  </a:moveTo>
                  <a:cubicBezTo>
                    <a:pt x="837" y="257"/>
                    <a:pt x="837" y="257"/>
                    <a:pt x="837" y="257"/>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4" name="Google Shape;1294;p54"/>
            <p:cNvSpPr/>
            <p:nvPr/>
          </p:nvSpPr>
          <p:spPr>
            <a:xfrm>
              <a:off x="8483600" y="2311401"/>
              <a:ext cx="279402" cy="280989"/>
            </a:xfrm>
            <a:custGeom>
              <a:rect b="b" l="l" r="r" t="t"/>
              <a:pathLst>
                <a:path extrusionOk="0" h="1304" w="1304">
                  <a:moveTo>
                    <a:pt x="1239" y="807"/>
                  </a:moveTo>
                  <a:cubicBezTo>
                    <a:pt x="1275" y="807"/>
                    <a:pt x="1304" y="777"/>
                    <a:pt x="1304" y="741"/>
                  </a:cubicBezTo>
                  <a:cubicBezTo>
                    <a:pt x="1304" y="562"/>
                    <a:pt x="1304" y="562"/>
                    <a:pt x="1304" y="562"/>
                  </a:cubicBezTo>
                  <a:cubicBezTo>
                    <a:pt x="1304" y="526"/>
                    <a:pt x="1275" y="497"/>
                    <a:pt x="1239" y="497"/>
                  </a:cubicBezTo>
                  <a:cubicBezTo>
                    <a:pt x="1155" y="497"/>
                    <a:pt x="1155" y="497"/>
                    <a:pt x="1155" y="497"/>
                  </a:cubicBezTo>
                  <a:cubicBezTo>
                    <a:pt x="1145" y="466"/>
                    <a:pt x="1132" y="435"/>
                    <a:pt x="1117" y="406"/>
                  </a:cubicBezTo>
                  <a:cubicBezTo>
                    <a:pt x="1176" y="347"/>
                    <a:pt x="1176" y="347"/>
                    <a:pt x="1176" y="347"/>
                  </a:cubicBezTo>
                  <a:cubicBezTo>
                    <a:pt x="1202" y="321"/>
                    <a:pt x="1202" y="280"/>
                    <a:pt x="1176" y="254"/>
                  </a:cubicBezTo>
                  <a:cubicBezTo>
                    <a:pt x="1050" y="128"/>
                    <a:pt x="1050" y="128"/>
                    <a:pt x="1050" y="128"/>
                  </a:cubicBezTo>
                  <a:cubicBezTo>
                    <a:pt x="1024" y="102"/>
                    <a:pt x="983" y="102"/>
                    <a:pt x="957" y="128"/>
                  </a:cubicBezTo>
                  <a:cubicBezTo>
                    <a:pt x="898" y="187"/>
                    <a:pt x="898" y="187"/>
                    <a:pt x="898" y="187"/>
                  </a:cubicBezTo>
                  <a:cubicBezTo>
                    <a:pt x="869" y="172"/>
                    <a:pt x="838" y="159"/>
                    <a:pt x="807" y="149"/>
                  </a:cubicBezTo>
                  <a:cubicBezTo>
                    <a:pt x="807" y="65"/>
                    <a:pt x="807" y="65"/>
                    <a:pt x="807" y="65"/>
                  </a:cubicBezTo>
                  <a:cubicBezTo>
                    <a:pt x="807" y="29"/>
                    <a:pt x="778" y="0"/>
                    <a:pt x="742" y="0"/>
                  </a:cubicBezTo>
                  <a:cubicBezTo>
                    <a:pt x="563" y="0"/>
                    <a:pt x="563" y="0"/>
                    <a:pt x="563" y="0"/>
                  </a:cubicBezTo>
                  <a:cubicBezTo>
                    <a:pt x="527" y="0"/>
                    <a:pt x="497" y="29"/>
                    <a:pt x="497" y="65"/>
                  </a:cubicBezTo>
                  <a:cubicBezTo>
                    <a:pt x="497" y="149"/>
                    <a:pt x="497" y="149"/>
                    <a:pt x="497" y="149"/>
                  </a:cubicBezTo>
                  <a:cubicBezTo>
                    <a:pt x="466" y="159"/>
                    <a:pt x="435" y="172"/>
                    <a:pt x="406" y="187"/>
                  </a:cubicBezTo>
                  <a:cubicBezTo>
                    <a:pt x="347" y="128"/>
                    <a:pt x="347" y="128"/>
                    <a:pt x="347" y="128"/>
                  </a:cubicBezTo>
                  <a:cubicBezTo>
                    <a:pt x="321" y="102"/>
                    <a:pt x="280" y="102"/>
                    <a:pt x="255" y="128"/>
                  </a:cubicBezTo>
                  <a:cubicBezTo>
                    <a:pt x="128" y="254"/>
                    <a:pt x="128" y="254"/>
                    <a:pt x="128" y="254"/>
                  </a:cubicBezTo>
                  <a:cubicBezTo>
                    <a:pt x="103" y="280"/>
                    <a:pt x="103" y="321"/>
                    <a:pt x="128" y="347"/>
                  </a:cubicBezTo>
                  <a:cubicBezTo>
                    <a:pt x="187" y="406"/>
                    <a:pt x="187" y="406"/>
                    <a:pt x="187" y="406"/>
                  </a:cubicBezTo>
                  <a:cubicBezTo>
                    <a:pt x="172" y="435"/>
                    <a:pt x="159" y="466"/>
                    <a:pt x="150" y="497"/>
                  </a:cubicBezTo>
                  <a:cubicBezTo>
                    <a:pt x="66" y="497"/>
                    <a:pt x="66" y="497"/>
                    <a:pt x="66" y="497"/>
                  </a:cubicBezTo>
                  <a:cubicBezTo>
                    <a:pt x="30" y="497"/>
                    <a:pt x="0" y="526"/>
                    <a:pt x="0" y="562"/>
                  </a:cubicBezTo>
                  <a:cubicBezTo>
                    <a:pt x="0" y="741"/>
                    <a:pt x="0" y="741"/>
                    <a:pt x="0" y="741"/>
                  </a:cubicBezTo>
                  <a:cubicBezTo>
                    <a:pt x="0" y="777"/>
                    <a:pt x="30" y="807"/>
                    <a:pt x="66" y="807"/>
                  </a:cubicBezTo>
                  <a:cubicBezTo>
                    <a:pt x="150" y="807"/>
                    <a:pt x="150" y="807"/>
                    <a:pt x="150" y="807"/>
                  </a:cubicBezTo>
                  <a:cubicBezTo>
                    <a:pt x="159" y="838"/>
                    <a:pt x="172" y="869"/>
                    <a:pt x="187" y="898"/>
                  </a:cubicBezTo>
                  <a:cubicBezTo>
                    <a:pt x="128" y="957"/>
                    <a:pt x="128" y="957"/>
                    <a:pt x="128" y="957"/>
                  </a:cubicBezTo>
                  <a:cubicBezTo>
                    <a:pt x="103" y="983"/>
                    <a:pt x="103" y="1024"/>
                    <a:pt x="128" y="1049"/>
                  </a:cubicBezTo>
                  <a:cubicBezTo>
                    <a:pt x="255" y="1176"/>
                    <a:pt x="255" y="1176"/>
                    <a:pt x="255" y="1176"/>
                  </a:cubicBezTo>
                  <a:cubicBezTo>
                    <a:pt x="280" y="1201"/>
                    <a:pt x="321" y="1201"/>
                    <a:pt x="347" y="1176"/>
                  </a:cubicBezTo>
                  <a:cubicBezTo>
                    <a:pt x="406" y="1117"/>
                    <a:pt x="406" y="1117"/>
                    <a:pt x="406" y="1117"/>
                  </a:cubicBezTo>
                  <a:cubicBezTo>
                    <a:pt x="435" y="1132"/>
                    <a:pt x="466" y="1145"/>
                    <a:pt x="497" y="1154"/>
                  </a:cubicBezTo>
                  <a:cubicBezTo>
                    <a:pt x="497" y="1238"/>
                    <a:pt x="497" y="1238"/>
                    <a:pt x="497" y="1238"/>
                  </a:cubicBezTo>
                  <a:cubicBezTo>
                    <a:pt x="497" y="1274"/>
                    <a:pt x="527" y="1304"/>
                    <a:pt x="563" y="1304"/>
                  </a:cubicBezTo>
                  <a:cubicBezTo>
                    <a:pt x="742" y="1304"/>
                    <a:pt x="742" y="1304"/>
                    <a:pt x="742" y="1304"/>
                  </a:cubicBezTo>
                  <a:cubicBezTo>
                    <a:pt x="778" y="1304"/>
                    <a:pt x="807" y="1274"/>
                    <a:pt x="807" y="1238"/>
                  </a:cubicBezTo>
                  <a:cubicBezTo>
                    <a:pt x="807" y="1154"/>
                    <a:pt x="807" y="1154"/>
                    <a:pt x="807" y="1154"/>
                  </a:cubicBezTo>
                  <a:cubicBezTo>
                    <a:pt x="838" y="1145"/>
                    <a:pt x="869" y="1132"/>
                    <a:pt x="898" y="1117"/>
                  </a:cubicBezTo>
                  <a:cubicBezTo>
                    <a:pt x="957" y="1176"/>
                    <a:pt x="957" y="1176"/>
                    <a:pt x="957" y="1176"/>
                  </a:cubicBezTo>
                  <a:cubicBezTo>
                    <a:pt x="983" y="1201"/>
                    <a:pt x="1024" y="1201"/>
                    <a:pt x="1050" y="1176"/>
                  </a:cubicBezTo>
                  <a:cubicBezTo>
                    <a:pt x="1176" y="1049"/>
                    <a:pt x="1176" y="1049"/>
                    <a:pt x="1176" y="1049"/>
                  </a:cubicBezTo>
                  <a:cubicBezTo>
                    <a:pt x="1202" y="1024"/>
                    <a:pt x="1202" y="983"/>
                    <a:pt x="1176" y="957"/>
                  </a:cubicBezTo>
                  <a:cubicBezTo>
                    <a:pt x="1117" y="898"/>
                    <a:pt x="1117" y="898"/>
                    <a:pt x="1117" y="898"/>
                  </a:cubicBezTo>
                  <a:cubicBezTo>
                    <a:pt x="1132" y="869"/>
                    <a:pt x="1145" y="838"/>
                    <a:pt x="1155" y="807"/>
                  </a:cubicBezTo>
                  <a:lnTo>
                    <a:pt x="1239" y="807"/>
                  </a:lnTo>
                  <a:close/>
                  <a:moveTo>
                    <a:pt x="1077" y="769"/>
                  </a:moveTo>
                  <a:cubicBezTo>
                    <a:pt x="1067" y="804"/>
                    <a:pt x="1053" y="838"/>
                    <a:pt x="1035" y="869"/>
                  </a:cubicBezTo>
                  <a:cubicBezTo>
                    <a:pt x="1021" y="895"/>
                    <a:pt x="1025" y="927"/>
                    <a:pt x="1046" y="947"/>
                  </a:cubicBezTo>
                  <a:cubicBezTo>
                    <a:pt x="1102" y="1003"/>
                    <a:pt x="1102" y="1003"/>
                    <a:pt x="1102" y="1003"/>
                  </a:cubicBezTo>
                  <a:cubicBezTo>
                    <a:pt x="1004" y="1102"/>
                    <a:pt x="1004" y="1102"/>
                    <a:pt x="1004" y="1102"/>
                  </a:cubicBezTo>
                  <a:cubicBezTo>
                    <a:pt x="948" y="1046"/>
                    <a:pt x="948" y="1046"/>
                    <a:pt x="948" y="1046"/>
                  </a:cubicBezTo>
                  <a:cubicBezTo>
                    <a:pt x="927" y="1025"/>
                    <a:pt x="895" y="1021"/>
                    <a:pt x="869" y="1035"/>
                  </a:cubicBezTo>
                  <a:cubicBezTo>
                    <a:pt x="838" y="1053"/>
                    <a:pt x="804" y="1067"/>
                    <a:pt x="770" y="1077"/>
                  </a:cubicBezTo>
                  <a:cubicBezTo>
                    <a:pt x="741" y="1084"/>
                    <a:pt x="722" y="1110"/>
                    <a:pt x="722" y="1139"/>
                  </a:cubicBezTo>
                  <a:cubicBezTo>
                    <a:pt x="722" y="1218"/>
                    <a:pt x="722" y="1218"/>
                    <a:pt x="722" y="1218"/>
                  </a:cubicBezTo>
                  <a:cubicBezTo>
                    <a:pt x="583" y="1218"/>
                    <a:pt x="583" y="1218"/>
                    <a:pt x="583" y="1218"/>
                  </a:cubicBezTo>
                  <a:cubicBezTo>
                    <a:pt x="583" y="1139"/>
                    <a:pt x="583" y="1139"/>
                    <a:pt x="583" y="1139"/>
                  </a:cubicBezTo>
                  <a:cubicBezTo>
                    <a:pt x="583" y="1110"/>
                    <a:pt x="563" y="1084"/>
                    <a:pt x="535" y="1077"/>
                  </a:cubicBezTo>
                  <a:cubicBezTo>
                    <a:pt x="500" y="1067"/>
                    <a:pt x="466" y="1053"/>
                    <a:pt x="435" y="1035"/>
                  </a:cubicBezTo>
                  <a:cubicBezTo>
                    <a:pt x="409" y="1021"/>
                    <a:pt x="377" y="1025"/>
                    <a:pt x="357" y="1046"/>
                  </a:cubicBezTo>
                  <a:cubicBezTo>
                    <a:pt x="301" y="1102"/>
                    <a:pt x="301" y="1102"/>
                    <a:pt x="301" y="1102"/>
                  </a:cubicBezTo>
                  <a:cubicBezTo>
                    <a:pt x="202" y="1003"/>
                    <a:pt x="202" y="1003"/>
                    <a:pt x="202" y="1003"/>
                  </a:cubicBezTo>
                  <a:cubicBezTo>
                    <a:pt x="258" y="947"/>
                    <a:pt x="258" y="947"/>
                    <a:pt x="258" y="947"/>
                  </a:cubicBezTo>
                  <a:cubicBezTo>
                    <a:pt x="279" y="927"/>
                    <a:pt x="283" y="895"/>
                    <a:pt x="269" y="869"/>
                  </a:cubicBezTo>
                  <a:cubicBezTo>
                    <a:pt x="251" y="838"/>
                    <a:pt x="237" y="804"/>
                    <a:pt x="227" y="769"/>
                  </a:cubicBezTo>
                  <a:cubicBezTo>
                    <a:pt x="220" y="741"/>
                    <a:pt x="194" y="721"/>
                    <a:pt x="165" y="721"/>
                  </a:cubicBezTo>
                  <a:cubicBezTo>
                    <a:pt x="86" y="721"/>
                    <a:pt x="86" y="721"/>
                    <a:pt x="86" y="721"/>
                  </a:cubicBezTo>
                  <a:cubicBezTo>
                    <a:pt x="86" y="582"/>
                    <a:pt x="86" y="582"/>
                    <a:pt x="86" y="582"/>
                  </a:cubicBezTo>
                  <a:cubicBezTo>
                    <a:pt x="165" y="582"/>
                    <a:pt x="165" y="582"/>
                    <a:pt x="165" y="582"/>
                  </a:cubicBezTo>
                  <a:cubicBezTo>
                    <a:pt x="194" y="582"/>
                    <a:pt x="220" y="563"/>
                    <a:pt x="227" y="534"/>
                  </a:cubicBezTo>
                  <a:cubicBezTo>
                    <a:pt x="237" y="500"/>
                    <a:pt x="251" y="466"/>
                    <a:pt x="269" y="435"/>
                  </a:cubicBezTo>
                  <a:cubicBezTo>
                    <a:pt x="283" y="409"/>
                    <a:pt x="279" y="377"/>
                    <a:pt x="258" y="356"/>
                  </a:cubicBezTo>
                  <a:cubicBezTo>
                    <a:pt x="202" y="300"/>
                    <a:pt x="202" y="300"/>
                    <a:pt x="202" y="300"/>
                  </a:cubicBezTo>
                  <a:cubicBezTo>
                    <a:pt x="301" y="202"/>
                    <a:pt x="301" y="202"/>
                    <a:pt x="301" y="202"/>
                  </a:cubicBezTo>
                  <a:cubicBezTo>
                    <a:pt x="357" y="258"/>
                    <a:pt x="357" y="258"/>
                    <a:pt x="357" y="258"/>
                  </a:cubicBezTo>
                  <a:cubicBezTo>
                    <a:pt x="377" y="279"/>
                    <a:pt x="409" y="283"/>
                    <a:pt x="435" y="268"/>
                  </a:cubicBezTo>
                  <a:cubicBezTo>
                    <a:pt x="466" y="251"/>
                    <a:pt x="500" y="237"/>
                    <a:pt x="535" y="227"/>
                  </a:cubicBezTo>
                  <a:cubicBezTo>
                    <a:pt x="563" y="219"/>
                    <a:pt x="583" y="194"/>
                    <a:pt x="583" y="164"/>
                  </a:cubicBezTo>
                  <a:cubicBezTo>
                    <a:pt x="583" y="85"/>
                    <a:pt x="583" y="85"/>
                    <a:pt x="583" y="85"/>
                  </a:cubicBezTo>
                  <a:cubicBezTo>
                    <a:pt x="722" y="85"/>
                    <a:pt x="722" y="85"/>
                    <a:pt x="722" y="85"/>
                  </a:cubicBezTo>
                  <a:cubicBezTo>
                    <a:pt x="722" y="164"/>
                    <a:pt x="722" y="164"/>
                    <a:pt x="722" y="164"/>
                  </a:cubicBezTo>
                  <a:cubicBezTo>
                    <a:pt x="722" y="194"/>
                    <a:pt x="741" y="219"/>
                    <a:pt x="770" y="227"/>
                  </a:cubicBezTo>
                  <a:cubicBezTo>
                    <a:pt x="804" y="237"/>
                    <a:pt x="838" y="251"/>
                    <a:pt x="869" y="268"/>
                  </a:cubicBezTo>
                  <a:cubicBezTo>
                    <a:pt x="895" y="283"/>
                    <a:pt x="927" y="279"/>
                    <a:pt x="948" y="258"/>
                  </a:cubicBezTo>
                  <a:cubicBezTo>
                    <a:pt x="1004" y="202"/>
                    <a:pt x="1004" y="202"/>
                    <a:pt x="1004" y="202"/>
                  </a:cubicBezTo>
                  <a:cubicBezTo>
                    <a:pt x="1102" y="300"/>
                    <a:pt x="1102" y="300"/>
                    <a:pt x="1102" y="300"/>
                  </a:cubicBezTo>
                  <a:cubicBezTo>
                    <a:pt x="1046" y="356"/>
                    <a:pt x="1046" y="356"/>
                    <a:pt x="1046" y="356"/>
                  </a:cubicBezTo>
                  <a:cubicBezTo>
                    <a:pt x="1025" y="377"/>
                    <a:pt x="1021" y="409"/>
                    <a:pt x="1035" y="435"/>
                  </a:cubicBezTo>
                  <a:cubicBezTo>
                    <a:pt x="1053" y="466"/>
                    <a:pt x="1067" y="500"/>
                    <a:pt x="1077" y="534"/>
                  </a:cubicBezTo>
                  <a:cubicBezTo>
                    <a:pt x="1085" y="563"/>
                    <a:pt x="1110" y="582"/>
                    <a:pt x="1140" y="582"/>
                  </a:cubicBezTo>
                  <a:cubicBezTo>
                    <a:pt x="1219" y="582"/>
                    <a:pt x="1219" y="582"/>
                    <a:pt x="1219" y="582"/>
                  </a:cubicBezTo>
                  <a:cubicBezTo>
                    <a:pt x="1219" y="721"/>
                    <a:pt x="1219" y="721"/>
                    <a:pt x="1219" y="721"/>
                  </a:cubicBezTo>
                  <a:cubicBezTo>
                    <a:pt x="1140" y="721"/>
                    <a:pt x="1140" y="721"/>
                    <a:pt x="1140" y="721"/>
                  </a:cubicBezTo>
                  <a:cubicBezTo>
                    <a:pt x="1110" y="721"/>
                    <a:pt x="1085" y="741"/>
                    <a:pt x="1077" y="769"/>
                  </a:cubicBezTo>
                  <a:close/>
                  <a:moveTo>
                    <a:pt x="1077" y="769"/>
                  </a:moveTo>
                  <a:cubicBezTo>
                    <a:pt x="1077" y="769"/>
                    <a:pt x="1077" y="769"/>
                    <a:pt x="1077" y="769"/>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5" name="Google Shape;1295;p54"/>
            <p:cNvSpPr/>
            <p:nvPr/>
          </p:nvSpPr>
          <p:spPr>
            <a:xfrm>
              <a:off x="8559800" y="2389188"/>
              <a:ext cx="127001" cy="125413"/>
            </a:xfrm>
            <a:custGeom>
              <a:rect b="b" l="l" r="r" t="t"/>
              <a:pathLst>
                <a:path extrusionOk="0" h="588" w="588">
                  <a:moveTo>
                    <a:pt x="294" y="0"/>
                  </a:moveTo>
                  <a:cubicBezTo>
                    <a:pt x="132" y="0"/>
                    <a:pt x="0" y="132"/>
                    <a:pt x="0" y="294"/>
                  </a:cubicBezTo>
                  <a:cubicBezTo>
                    <a:pt x="0" y="456"/>
                    <a:pt x="132" y="588"/>
                    <a:pt x="294" y="588"/>
                  </a:cubicBezTo>
                  <a:cubicBezTo>
                    <a:pt x="456" y="588"/>
                    <a:pt x="588" y="456"/>
                    <a:pt x="588" y="294"/>
                  </a:cubicBezTo>
                  <a:cubicBezTo>
                    <a:pt x="588" y="132"/>
                    <a:pt x="456" y="0"/>
                    <a:pt x="294" y="0"/>
                  </a:cubicBezTo>
                  <a:close/>
                  <a:moveTo>
                    <a:pt x="294" y="503"/>
                  </a:moveTo>
                  <a:cubicBezTo>
                    <a:pt x="179" y="503"/>
                    <a:pt x="85" y="409"/>
                    <a:pt x="85" y="294"/>
                  </a:cubicBezTo>
                  <a:cubicBezTo>
                    <a:pt x="85" y="179"/>
                    <a:pt x="179" y="85"/>
                    <a:pt x="294" y="85"/>
                  </a:cubicBezTo>
                  <a:cubicBezTo>
                    <a:pt x="409" y="85"/>
                    <a:pt x="503" y="179"/>
                    <a:pt x="503" y="294"/>
                  </a:cubicBezTo>
                  <a:cubicBezTo>
                    <a:pt x="503" y="409"/>
                    <a:pt x="409" y="503"/>
                    <a:pt x="294" y="503"/>
                  </a:cubicBezTo>
                  <a:close/>
                  <a:moveTo>
                    <a:pt x="294" y="503"/>
                  </a:moveTo>
                  <a:cubicBezTo>
                    <a:pt x="294" y="503"/>
                    <a:pt x="294" y="503"/>
                    <a:pt x="294" y="503"/>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6" name="Google Shape;1296;p54"/>
            <p:cNvSpPr/>
            <p:nvPr/>
          </p:nvSpPr>
          <p:spPr>
            <a:xfrm>
              <a:off x="8432800" y="2136776"/>
              <a:ext cx="623886" cy="511177"/>
            </a:xfrm>
            <a:custGeom>
              <a:rect b="b" l="l" r="r" t="t"/>
              <a:pathLst>
                <a:path extrusionOk="0" h="2382" w="2907">
                  <a:moveTo>
                    <a:pt x="2751" y="548"/>
                  </a:moveTo>
                  <a:cubicBezTo>
                    <a:pt x="2736" y="548"/>
                    <a:pt x="2736" y="548"/>
                    <a:pt x="2736" y="548"/>
                  </a:cubicBezTo>
                  <a:cubicBezTo>
                    <a:pt x="2736" y="548"/>
                    <a:pt x="2736" y="372"/>
                    <a:pt x="2736" y="372"/>
                  </a:cubicBezTo>
                  <a:cubicBezTo>
                    <a:pt x="2735" y="361"/>
                    <a:pt x="2731" y="351"/>
                    <a:pt x="2723" y="343"/>
                  </a:cubicBezTo>
                  <a:cubicBezTo>
                    <a:pt x="2393" y="12"/>
                    <a:pt x="2393" y="12"/>
                    <a:pt x="2393" y="12"/>
                  </a:cubicBezTo>
                  <a:cubicBezTo>
                    <a:pt x="2385" y="4"/>
                    <a:pt x="2374" y="0"/>
                    <a:pt x="2364" y="0"/>
                  </a:cubicBezTo>
                  <a:cubicBezTo>
                    <a:pt x="2363" y="0"/>
                    <a:pt x="621" y="0"/>
                    <a:pt x="621" y="0"/>
                  </a:cubicBezTo>
                  <a:cubicBezTo>
                    <a:pt x="597" y="0"/>
                    <a:pt x="578" y="19"/>
                    <a:pt x="578" y="42"/>
                  </a:cubicBezTo>
                  <a:cubicBezTo>
                    <a:pt x="578" y="66"/>
                    <a:pt x="597" y="85"/>
                    <a:pt x="621" y="85"/>
                  </a:cubicBezTo>
                  <a:cubicBezTo>
                    <a:pt x="2320" y="85"/>
                    <a:pt x="2320" y="85"/>
                    <a:pt x="2320" y="85"/>
                  </a:cubicBezTo>
                  <a:cubicBezTo>
                    <a:pt x="2320" y="316"/>
                    <a:pt x="2320" y="316"/>
                    <a:pt x="2320" y="316"/>
                  </a:cubicBezTo>
                  <a:cubicBezTo>
                    <a:pt x="2320" y="371"/>
                    <a:pt x="2365" y="415"/>
                    <a:pt x="2419" y="415"/>
                  </a:cubicBezTo>
                  <a:cubicBezTo>
                    <a:pt x="2651" y="415"/>
                    <a:pt x="2651" y="415"/>
                    <a:pt x="2651" y="415"/>
                  </a:cubicBezTo>
                  <a:cubicBezTo>
                    <a:pt x="2651" y="548"/>
                    <a:pt x="2651" y="548"/>
                    <a:pt x="2651" y="548"/>
                  </a:cubicBezTo>
                  <a:cubicBezTo>
                    <a:pt x="859" y="548"/>
                    <a:pt x="859" y="548"/>
                    <a:pt x="859" y="548"/>
                  </a:cubicBezTo>
                  <a:cubicBezTo>
                    <a:pt x="845" y="548"/>
                    <a:pt x="832" y="540"/>
                    <a:pt x="826" y="528"/>
                  </a:cubicBezTo>
                  <a:cubicBezTo>
                    <a:pt x="767" y="415"/>
                    <a:pt x="767" y="415"/>
                    <a:pt x="767" y="415"/>
                  </a:cubicBezTo>
                  <a:cubicBezTo>
                    <a:pt x="746" y="374"/>
                    <a:pt x="704" y="349"/>
                    <a:pt x="659" y="349"/>
                  </a:cubicBezTo>
                  <a:cubicBezTo>
                    <a:pt x="256" y="349"/>
                    <a:pt x="256" y="349"/>
                    <a:pt x="256" y="349"/>
                  </a:cubicBezTo>
                  <a:cubicBezTo>
                    <a:pt x="256" y="139"/>
                    <a:pt x="256" y="139"/>
                    <a:pt x="256" y="139"/>
                  </a:cubicBezTo>
                  <a:cubicBezTo>
                    <a:pt x="256" y="109"/>
                    <a:pt x="281" y="85"/>
                    <a:pt x="310" y="85"/>
                  </a:cubicBezTo>
                  <a:cubicBezTo>
                    <a:pt x="422" y="85"/>
                    <a:pt x="422" y="85"/>
                    <a:pt x="422" y="85"/>
                  </a:cubicBezTo>
                  <a:cubicBezTo>
                    <a:pt x="446" y="85"/>
                    <a:pt x="465" y="66"/>
                    <a:pt x="465" y="42"/>
                  </a:cubicBezTo>
                  <a:cubicBezTo>
                    <a:pt x="465" y="19"/>
                    <a:pt x="446" y="0"/>
                    <a:pt x="422" y="0"/>
                  </a:cubicBezTo>
                  <a:cubicBezTo>
                    <a:pt x="310" y="0"/>
                    <a:pt x="310" y="0"/>
                    <a:pt x="310" y="0"/>
                  </a:cubicBezTo>
                  <a:cubicBezTo>
                    <a:pt x="234" y="0"/>
                    <a:pt x="171" y="62"/>
                    <a:pt x="171" y="139"/>
                  </a:cubicBezTo>
                  <a:cubicBezTo>
                    <a:pt x="171" y="349"/>
                    <a:pt x="171" y="349"/>
                    <a:pt x="171" y="349"/>
                  </a:cubicBezTo>
                  <a:cubicBezTo>
                    <a:pt x="156" y="349"/>
                    <a:pt x="156" y="349"/>
                    <a:pt x="156" y="349"/>
                  </a:cubicBezTo>
                  <a:cubicBezTo>
                    <a:pt x="70" y="349"/>
                    <a:pt x="0" y="419"/>
                    <a:pt x="0" y="505"/>
                  </a:cubicBezTo>
                  <a:cubicBezTo>
                    <a:pt x="0" y="2226"/>
                    <a:pt x="0" y="2226"/>
                    <a:pt x="0" y="2226"/>
                  </a:cubicBezTo>
                  <a:cubicBezTo>
                    <a:pt x="0" y="2312"/>
                    <a:pt x="70" y="2382"/>
                    <a:pt x="156" y="2382"/>
                  </a:cubicBezTo>
                  <a:cubicBezTo>
                    <a:pt x="2428" y="2382"/>
                    <a:pt x="2428" y="2382"/>
                    <a:pt x="2428" y="2382"/>
                  </a:cubicBezTo>
                  <a:cubicBezTo>
                    <a:pt x="2452" y="2382"/>
                    <a:pt x="2471" y="2363"/>
                    <a:pt x="2471" y="2339"/>
                  </a:cubicBezTo>
                  <a:cubicBezTo>
                    <a:pt x="2471" y="2316"/>
                    <a:pt x="2452" y="2297"/>
                    <a:pt x="2428" y="2297"/>
                  </a:cubicBezTo>
                  <a:cubicBezTo>
                    <a:pt x="156" y="2297"/>
                    <a:pt x="156" y="2297"/>
                    <a:pt x="156" y="2297"/>
                  </a:cubicBezTo>
                  <a:cubicBezTo>
                    <a:pt x="117" y="2297"/>
                    <a:pt x="85" y="2265"/>
                    <a:pt x="85" y="2226"/>
                  </a:cubicBezTo>
                  <a:cubicBezTo>
                    <a:pt x="85" y="505"/>
                    <a:pt x="85" y="505"/>
                    <a:pt x="85" y="505"/>
                  </a:cubicBezTo>
                  <a:cubicBezTo>
                    <a:pt x="85" y="466"/>
                    <a:pt x="117" y="434"/>
                    <a:pt x="156" y="434"/>
                  </a:cubicBezTo>
                  <a:cubicBezTo>
                    <a:pt x="659" y="434"/>
                    <a:pt x="659" y="434"/>
                    <a:pt x="659" y="434"/>
                  </a:cubicBezTo>
                  <a:cubicBezTo>
                    <a:pt x="672" y="434"/>
                    <a:pt x="685" y="442"/>
                    <a:pt x="691" y="454"/>
                  </a:cubicBezTo>
                  <a:cubicBezTo>
                    <a:pt x="750" y="568"/>
                    <a:pt x="750" y="568"/>
                    <a:pt x="750" y="568"/>
                  </a:cubicBezTo>
                  <a:cubicBezTo>
                    <a:pt x="772" y="608"/>
                    <a:pt x="813" y="633"/>
                    <a:pt x="859" y="633"/>
                  </a:cubicBezTo>
                  <a:cubicBezTo>
                    <a:pt x="2751" y="633"/>
                    <a:pt x="2751" y="633"/>
                    <a:pt x="2751" y="633"/>
                  </a:cubicBezTo>
                  <a:cubicBezTo>
                    <a:pt x="2790" y="633"/>
                    <a:pt x="2822" y="665"/>
                    <a:pt x="2822" y="704"/>
                  </a:cubicBezTo>
                  <a:cubicBezTo>
                    <a:pt x="2822" y="2226"/>
                    <a:pt x="2822" y="2226"/>
                    <a:pt x="2822" y="2226"/>
                  </a:cubicBezTo>
                  <a:cubicBezTo>
                    <a:pt x="2822" y="2265"/>
                    <a:pt x="2790" y="2297"/>
                    <a:pt x="2751" y="2297"/>
                  </a:cubicBezTo>
                  <a:cubicBezTo>
                    <a:pt x="2627" y="2297"/>
                    <a:pt x="2627" y="2297"/>
                    <a:pt x="2627" y="2297"/>
                  </a:cubicBezTo>
                  <a:cubicBezTo>
                    <a:pt x="2604" y="2297"/>
                    <a:pt x="2585" y="2316"/>
                    <a:pt x="2585" y="2339"/>
                  </a:cubicBezTo>
                  <a:cubicBezTo>
                    <a:pt x="2585" y="2363"/>
                    <a:pt x="2604" y="2382"/>
                    <a:pt x="2627" y="2382"/>
                  </a:cubicBezTo>
                  <a:cubicBezTo>
                    <a:pt x="2751" y="2382"/>
                    <a:pt x="2751" y="2382"/>
                    <a:pt x="2751" y="2382"/>
                  </a:cubicBezTo>
                  <a:cubicBezTo>
                    <a:pt x="2837" y="2382"/>
                    <a:pt x="2907" y="2312"/>
                    <a:pt x="2907" y="2226"/>
                  </a:cubicBezTo>
                  <a:cubicBezTo>
                    <a:pt x="2907" y="704"/>
                    <a:pt x="2907" y="704"/>
                    <a:pt x="2907" y="704"/>
                  </a:cubicBezTo>
                  <a:cubicBezTo>
                    <a:pt x="2907" y="618"/>
                    <a:pt x="2837" y="548"/>
                    <a:pt x="2751" y="548"/>
                  </a:cubicBezTo>
                  <a:close/>
                  <a:moveTo>
                    <a:pt x="2419" y="330"/>
                  </a:moveTo>
                  <a:cubicBezTo>
                    <a:pt x="2412" y="330"/>
                    <a:pt x="2405" y="324"/>
                    <a:pt x="2405" y="316"/>
                  </a:cubicBezTo>
                  <a:cubicBezTo>
                    <a:pt x="2405" y="145"/>
                    <a:pt x="2405" y="145"/>
                    <a:pt x="2405" y="145"/>
                  </a:cubicBezTo>
                  <a:cubicBezTo>
                    <a:pt x="2590" y="330"/>
                    <a:pt x="2590" y="330"/>
                    <a:pt x="2590" y="330"/>
                  </a:cubicBezTo>
                  <a:lnTo>
                    <a:pt x="2419" y="330"/>
                  </a:lnTo>
                  <a:close/>
                  <a:moveTo>
                    <a:pt x="2419" y="330"/>
                  </a:moveTo>
                  <a:cubicBezTo>
                    <a:pt x="2419" y="330"/>
                    <a:pt x="2419" y="330"/>
                    <a:pt x="2419" y="33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7" name="Google Shape;1297;p54"/>
            <p:cNvSpPr/>
            <p:nvPr/>
          </p:nvSpPr>
          <p:spPr>
            <a:xfrm>
              <a:off x="8807450" y="2573338"/>
              <a:ext cx="196849" cy="19050"/>
            </a:xfrm>
            <a:custGeom>
              <a:rect b="b" l="l" r="r" t="t"/>
              <a:pathLst>
                <a:path extrusionOk="0" h="86" w="922">
                  <a:moveTo>
                    <a:pt x="42" y="86"/>
                  </a:moveTo>
                  <a:cubicBezTo>
                    <a:pt x="880" y="86"/>
                    <a:pt x="880" y="86"/>
                    <a:pt x="880" y="86"/>
                  </a:cubicBezTo>
                  <a:cubicBezTo>
                    <a:pt x="903" y="86"/>
                    <a:pt x="922" y="66"/>
                    <a:pt x="922" y="43"/>
                  </a:cubicBezTo>
                  <a:cubicBezTo>
                    <a:pt x="922" y="19"/>
                    <a:pt x="903" y="0"/>
                    <a:pt x="880" y="0"/>
                  </a:cubicBezTo>
                  <a:cubicBezTo>
                    <a:pt x="42" y="0"/>
                    <a:pt x="42" y="0"/>
                    <a:pt x="42" y="0"/>
                  </a:cubicBezTo>
                  <a:cubicBezTo>
                    <a:pt x="19" y="0"/>
                    <a:pt x="0" y="19"/>
                    <a:pt x="0" y="43"/>
                  </a:cubicBezTo>
                  <a:cubicBezTo>
                    <a:pt x="0" y="66"/>
                    <a:pt x="19" y="86"/>
                    <a:pt x="42" y="86"/>
                  </a:cubicBezTo>
                  <a:close/>
                  <a:moveTo>
                    <a:pt x="42" y="86"/>
                  </a:moveTo>
                  <a:cubicBezTo>
                    <a:pt x="42" y="86"/>
                    <a:pt x="42" y="86"/>
                    <a:pt x="42" y="86"/>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8" name="Google Shape;1298;p54"/>
            <p:cNvSpPr/>
            <p:nvPr/>
          </p:nvSpPr>
          <p:spPr>
            <a:xfrm>
              <a:off x="8839200" y="2541588"/>
              <a:ext cx="165100" cy="19050"/>
            </a:xfrm>
            <a:custGeom>
              <a:rect b="b" l="l" r="r" t="t"/>
              <a:pathLst>
                <a:path extrusionOk="0" h="85" w="774">
                  <a:moveTo>
                    <a:pt x="732" y="0"/>
                  </a:moveTo>
                  <a:cubicBezTo>
                    <a:pt x="42" y="0"/>
                    <a:pt x="42" y="0"/>
                    <a:pt x="42" y="0"/>
                  </a:cubicBezTo>
                  <a:cubicBezTo>
                    <a:pt x="19" y="0"/>
                    <a:pt x="0" y="19"/>
                    <a:pt x="0" y="42"/>
                  </a:cubicBezTo>
                  <a:cubicBezTo>
                    <a:pt x="0" y="66"/>
                    <a:pt x="19" y="85"/>
                    <a:pt x="42" y="85"/>
                  </a:cubicBezTo>
                  <a:cubicBezTo>
                    <a:pt x="732" y="85"/>
                    <a:pt x="732" y="85"/>
                    <a:pt x="732" y="85"/>
                  </a:cubicBezTo>
                  <a:cubicBezTo>
                    <a:pt x="755" y="85"/>
                    <a:pt x="774" y="66"/>
                    <a:pt x="774" y="42"/>
                  </a:cubicBezTo>
                  <a:cubicBezTo>
                    <a:pt x="774" y="19"/>
                    <a:pt x="755" y="0"/>
                    <a:pt x="732" y="0"/>
                  </a:cubicBezTo>
                  <a:close/>
                  <a:moveTo>
                    <a:pt x="732" y="0"/>
                  </a:moveTo>
                  <a:cubicBezTo>
                    <a:pt x="732" y="0"/>
                    <a:pt x="732" y="0"/>
                    <a:pt x="73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9" name="Google Shape;1299;p54"/>
            <p:cNvSpPr/>
            <p:nvPr/>
          </p:nvSpPr>
          <p:spPr>
            <a:xfrm>
              <a:off x="8866188" y="2509838"/>
              <a:ext cx="138112" cy="17463"/>
            </a:xfrm>
            <a:custGeom>
              <a:rect b="b" l="l" r="r" t="t"/>
              <a:pathLst>
                <a:path extrusionOk="0" h="85" w="644">
                  <a:moveTo>
                    <a:pt x="602" y="0"/>
                  </a:moveTo>
                  <a:cubicBezTo>
                    <a:pt x="42" y="0"/>
                    <a:pt x="42" y="0"/>
                    <a:pt x="42" y="0"/>
                  </a:cubicBezTo>
                  <a:cubicBezTo>
                    <a:pt x="19" y="0"/>
                    <a:pt x="0" y="19"/>
                    <a:pt x="0" y="43"/>
                  </a:cubicBezTo>
                  <a:cubicBezTo>
                    <a:pt x="0" y="66"/>
                    <a:pt x="19" y="85"/>
                    <a:pt x="42" y="85"/>
                  </a:cubicBezTo>
                  <a:cubicBezTo>
                    <a:pt x="602" y="85"/>
                    <a:pt x="602" y="85"/>
                    <a:pt x="602" y="85"/>
                  </a:cubicBezTo>
                  <a:cubicBezTo>
                    <a:pt x="625" y="85"/>
                    <a:pt x="644" y="66"/>
                    <a:pt x="644" y="43"/>
                  </a:cubicBezTo>
                  <a:cubicBezTo>
                    <a:pt x="644" y="19"/>
                    <a:pt x="625" y="0"/>
                    <a:pt x="602" y="0"/>
                  </a:cubicBezTo>
                  <a:close/>
                  <a:moveTo>
                    <a:pt x="602" y="0"/>
                  </a:moveTo>
                  <a:cubicBezTo>
                    <a:pt x="602" y="0"/>
                    <a:pt x="602" y="0"/>
                    <a:pt x="60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sp>
        <p:nvSpPr>
          <p:cNvPr id="1304" name="Google Shape;1304;p55"/>
          <p:cNvSpPr txBox="1"/>
          <p:nvPr>
            <p:ph type="title"/>
          </p:nvPr>
        </p:nvSpPr>
        <p:spPr>
          <a:xfrm>
            <a:off x="650650" y="10485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ASYNC FIFO DESIGN </a:t>
            </a:r>
            <a:endParaRPr/>
          </a:p>
        </p:txBody>
      </p:sp>
      <p:pic>
        <p:nvPicPr>
          <p:cNvPr id="1305" name="Google Shape;1305;p55"/>
          <p:cNvPicPr preferRelativeResize="0"/>
          <p:nvPr/>
        </p:nvPicPr>
        <p:blipFill rotWithShape="1">
          <a:blip r:embed="rId3">
            <a:alphaModFix/>
          </a:blip>
          <a:srcRect b="0" l="2622" r="2689" t="0"/>
          <a:stretch/>
        </p:blipFill>
        <p:spPr>
          <a:xfrm>
            <a:off x="145225" y="744400"/>
            <a:ext cx="4741349" cy="2838775"/>
          </a:xfrm>
          <a:prstGeom prst="rect">
            <a:avLst/>
          </a:prstGeom>
          <a:noFill/>
          <a:ln>
            <a:noFill/>
          </a:ln>
        </p:spPr>
      </p:pic>
      <p:sp>
        <p:nvSpPr>
          <p:cNvPr id="1306" name="Google Shape;1306;p55"/>
          <p:cNvSpPr txBox="1"/>
          <p:nvPr>
            <p:ph idx="4294967295" type="subTitle"/>
          </p:nvPr>
        </p:nvSpPr>
        <p:spPr>
          <a:xfrm>
            <a:off x="90150" y="3667300"/>
            <a:ext cx="2336400" cy="436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solidFill>
                  <a:schemeClr val="dk2"/>
                </a:solidFill>
                <a:latin typeface="Allerta Stencil"/>
                <a:ea typeface="Allerta Stencil"/>
                <a:cs typeface="Allerta Stencil"/>
                <a:sym typeface="Allerta Stencil"/>
              </a:rPr>
              <a:t>SPECIFICATIONS</a:t>
            </a:r>
            <a:endParaRPr sz="2000">
              <a:solidFill>
                <a:schemeClr val="dk2"/>
              </a:solidFill>
              <a:latin typeface="Allerta Stencil"/>
              <a:ea typeface="Allerta Stencil"/>
              <a:cs typeface="Allerta Stencil"/>
              <a:sym typeface="Allerta Stencil"/>
            </a:endParaRPr>
          </a:p>
        </p:txBody>
      </p:sp>
      <p:sp>
        <p:nvSpPr>
          <p:cNvPr id="1307" name="Google Shape;1307;p55"/>
          <p:cNvSpPr txBox="1"/>
          <p:nvPr>
            <p:ph idx="4294967295" type="subTitle"/>
          </p:nvPr>
        </p:nvSpPr>
        <p:spPr>
          <a:xfrm>
            <a:off x="90153" y="4023200"/>
            <a:ext cx="4808100" cy="84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- 80Mhz sender clk freq   - 50Mhz receiver clk freq</a:t>
            </a:r>
            <a:endParaRPr sz="1600"/>
          </a:p>
          <a:p>
            <a:pPr indent="0" lvl="0" marL="0" rtl="0" algn="l">
              <a:lnSpc>
                <a:spcPct val="100000"/>
              </a:lnSpc>
              <a:spcBef>
                <a:spcPts val="0"/>
              </a:spcBef>
              <a:spcAft>
                <a:spcPts val="0"/>
              </a:spcAft>
              <a:buNone/>
            </a:pPr>
            <a:r>
              <a:rPr lang="en" sz="1600"/>
              <a:t>- 0 WRITE idle cycles         - 120 WRITE burst size</a:t>
            </a:r>
            <a:endParaRPr sz="1600"/>
          </a:p>
          <a:p>
            <a:pPr indent="0" lvl="0" marL="0" rtl="0" algn="l">
              <a:lnSpc>
                <a:spcPct val="100000"/>
              </a:lnSpc>
              <a:spcBef>
                <a:spcPts val="0"/>
              </a:spcBef>
              <a:spcAft>
                <a:spcPts val="0"/>
              </a:spcAft>
              <a:buNone/>
            </a:pPr>
            <a:r>
              <a:rPr lang="en" sz="1600"/>
              <a:t>- 0 READ idle cycles</a:t>
            </a:r>
            <a:endParaRPr sz="16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p:txBody>
      </p:sp>
      <p:sp>
        <p:nvSpPr>
          <p:cNvPr id="1308" name="Google Shape;1308;p55"/>
          <p:cNvSpPr txBox="1"/>
          <p:nvPr>
            <p:ph idx="4294967295" type="subTitle"/>
          </p:nvPr>
        </p:nvSpPr>
        <p:spPr>
          <a:xfrm>
            <a:off x="5097200" y="619763"/>
            <a:ext cx="2336400" cy="436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solidFill>
                  <a:schemeClr val="dk2"/>
                </a:solidFill>
                <a:latin typeface="Allerta Stencil"/>
                <a:ea typeface="Allerta Stencil"/>
                <a:cs typeface="Allerta Stencil"/>
                <a:sym typeface="Allerta Stencil"/>
              </a:rPr>
              <a:t>Modules</a:t>
            </a:r>
            <a:endParaRPr sz="2000">
              <a:solidFill>
                <a:schemeClr val="dk2"/>
              </a:solidFill>
              <a:latin typeface="Allerta Stencil"/>
              <a:ea typeface="Allerta Stencil"/>
              <a:cs typeface="Allerta Stencil"/>
              <a:sym typeface="Allerta Stencil"/>
            </a:endParaRPr>
          </a:p>
        </p:txBody>
      </p:sp>
      <p:sp>
        <p:nvSpPr>
          <p:cNvPr id="1309" name="Google Shape;1309;p55"/>
          <p:cNvSpPr txBox="1"/>
          <p:nvPr>
            <p:ph idx="4294967295" type="subTitle"/>
          </p:nvPr>
        </p:nvSpPr>
        <p:spPr>
          <a:xfrm>
            <a:off x="5097200" y="958475"/>
            <a:ext cx="4046700" cy="402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u="sng"/>
              <a:t>Memory  </a:t>
            </a:r>
            <a:r>
              <a:rPr b="1" lang="en" sz="1500"/>
              <a:t>	</a:t>
            </a:r>
            <a:endParaRPr b="1" sz="1500"/>
          </a:p>
          <a:p>
            <a:pPr indent="0" lvl="0" marL="0" rtl="0" algn="l">
              <a:lnSpc>
                <a:spcPct val="100000"/>
              </a:lnSpc>
              <a:spcBef>
                <a:spcPts val="0"/>
              </a:spcBef>
              <a:spcAft>
                <a:spcPts val="0"/>
              </a:spcAft>
              <a:buNone/>
            </a:pPr>
            <a:r>
              <a:rPr lang="en" sz="1500"/>
              <a:t>-&gt; Stores data in a dual-port memory array, allowing simultaneous read and write operations from different clock domains         </a:t>
            </a:r>
            <a:endParaRPr sz="1500"/>
          </a:p>
          <a:p>
            <a:pPr indent="0" lvl="0" marL="0" rtl="0" algn="l">
              <a:lnSpc>
                <a:spcPct val="100000"/>
              </a:lnSpc>
              <a:spcBef>
                <a:spcPts val="0"/>
              </a:spcBef>
              <a:spcAft>
                <a:spcPts val="0"/>
              </a:spcAft>
              <a:buNone/>
            </a:pPr>
            <a:r>
              <a:rPr b="1" lang="en" sz="1500" u="sng"/>
              <a:t>Write Pointer</a:t>
            </a:r>
            <a:endParaRPr b="1" sz="1500" u="sng"/>
          </a:p>
          <a:p>
            <a:pPr indent="0" lvl="0" marL="0" rtl="0" algn="l">
              <a:lnSpc>
                <a:spcPct val="100000"/>
              </a:lnSpc>
              <a:spcBef>
                <a:spcPts val="0"/>
              </a:spcBef>
              <a:spcAft>
                <a:spcPts val="0"/>
              </a:spcAft>
              <a:buNone/>
            </a:pPr>
            <a:r>
              <a:rPr lang="en" sz="1500"/>
              <a:t>-&gt; Determines if the FIFO is full by comparing the write pointer with the synchronized read pointer.</a:t>
            </a:r>
            <a:endParaRPr sz="1500"/>
          </a:p>
          <a:p>
            <a:pPr indent="0" lvl="0" marL="0" rtl="0" algn="l">
              <a:lnSpc>
                <a:spcPct val="100000"/>
              </a:lnSpc>
              <a:spcBef>
                <a:spcPts val="0"/>
              </a:spcBef>
              <a:spcAft>
                <a:spcPts val="0"/>
              </a:spcAft>
              <a:buNone/>
            </a:pPr>
            <a:r>
              <a:rPr b="1" lang="en" sz="1500" u="sng"/>
              <a:t>Read Pointer</a:t>
            </a:r>
            <a:endParaRPr b="1" sz="1500" u="sng"/>
          </a:p>
          <a:p>
            <a:pPr indent="0" lvl="0" marL="0" rtl="0" algn="l">
              <a:lnSpc>
                <a:spcPct val="100000"/>
              </a:lnSpc>
              <a:spcBef>
                <a:spcPts val="0"/>
              </a:spcBef>
              <a:spcAft>
                <a:spcPts val="0"/>
              </a:spcAft>
              <a:buNone/>
            </a:pPr>
            <a:r>
              <a:rPr lang="en" sz="1500"/>
              <a:t>-&gt; Determines if the FIFO is empty </a:t>
            </a:r>
            <a:endParaRPr sz="1500"/>
          </a:p>
          <a:p>
            <a:pPr indent="0" lvl="0" marL="0" rtl="0" algn="l">
              <a:lnSpc>
                <a:spcPct val="100000"/>
              </a:lnSpc>
              <a:spcBef>
                <a:spcPts val="0"/>
              </a:spcBef>
              <a:spcAft>
                <a:spcPts val="0"/>
              </a:spcAft>
              <a:buNone/>
            </a:pPr>
            <a:r>
              <a:rPr lang="en" sz="1500"/>
              <a:t>by comparing the read pointer with the synchronized write pointer.  </a:t>
            </a:r>
            <a:endParaRPr sz="1500"/>
          </a:p>
          <a:p>
            <a:pPr indent="0" lvl="0" marL="0" rtl="0" algn="l">
              <a:lnSpc>
                <a:spcPct val="100000"/>
              </a:lnSpc>
              <a:spcBef>
                <a:spcPts val="0"/>
              </a:spcBef>
              <a:spcAft>
                <a:spcPts val="0"/>
              </a:spcAft>
              <a:buNone/>
            </a:pPr>
            <a:r>
              <a:rPr b="1" lang="en" sz="1500" u="sng"/>
              <a:t>Sync</a:t>
            </a:r>
            <a:r>
              <a:rPr lang="en" sz="1500"/>
              <a:t>	</a:t>
            </a:r>
            <a:endParaRPr sz="1500"/>
          </a:p>
          <a:p>
            <a:pPr indent="0" lvl="0" marL="0" rtl="0" algn="l">
              <a:lnSpc>
                <a:spcPct val="100000"/>
              </a:lnSpc>
              <a:spcBef>
                <a:spcPts val="0"/>
              </a:spcBef>
              <a:spcAft>
                <a:spcPts val="0"/>
              </a:spcAft>
              <a:buNone/>
            </a:pPr>
            <a:r>
              <a:rPr lang="en" sz="1500"/>
              <a:t>-&gt; Transfers multi-bit data between different </a:t>
            </a:r>
            <a:endParaRPr sz="1500"/>
          </a:p>
          <a:p>
            <a:pPr indent="0" lvl="0" marL="0" rtl="0" algn="l">
              <a:lnSpc>
                <a:spcPct val="100000"/>
              </a:lnSpc>
              <a:spcBef>
                <a:spcPts val="0"/>
              </a:spcBef>
              <a:spcAft>
                <a:spcPts val="0"/>
              </a:spcAft>
              <a:buNone/>
            </a:pPr>
            <a:r>
              <a:rPr lang="en" sz="1500"/>
              <a:t>clock domains using double-flop synchronization.</a:t>
            </a:r>
            <a:endParaRPr sz="1500"/>
          </a:p>
          <a:p>
            <a:pPr indent="0" lvl="0" marL="0" rtl="0" algn="l">
              <a:lnSpc>
                <a:spcPct val="100000"/>
              </a:lnSpc>
              <a:spcBef>
                <a:spcPts val="0"/>
              </a:spcBef>
              <a:spcAft>
                <a:spcPts val="0"/>
              </a:spcAft>
              <a:buNone/>
            </a:pPr>
            <a:r>
              <a:rPr b="1" lang="en" sz="1500" u="sng"/>
              <a:t>Top</a:t>
            </a:r>
            <a:endParaRPr b="1" sz="1700" u="sng"/>
          </a:p>
          <a:p>
            <a:pPr indent="0" lvl="0" marL="0" rtl="0" algn="l">
              <a:lnSpc>
                <a:spcPct val="100000"/>
              </a:lnSpc>
              <a:spcBef>
                <a:spcPts val="0"/>
              </a:spcBef>
              <a:spcAft>
                <a:spcPts val="0"/>
              </a:spcAft>
              <a:buNone/>
            </a:pPr>
            <a:r>
              <a:rPr lang="en" sz="1500"/>
              <a:t>-&gt; Integrates all the FIFO components</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56"/>
          <p:cNvSpPr/>
          <p:nvPr/>
        </p:nvSpPr>
        <p:spPr>
          <a:xfrm>
            <a:off x="3839250" y="955975"/>
            <a:ext cx="1465500" cy="13104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5" name="Google Shape;1315;p56"/>
          <p:cNvSpPr txBox="1"/>
          <p:nvPr>
            <p:ph type="title"/>
          </p:nvPr>
        </p:nvSpPr>
        <p:spPr>
          <a:xfrm>
            <a:off x="993900" y="2876550"/>
            <a:ext cx="7156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CLASS BASED VERIFICATION</a:t>
            </a:r>
            <a:endParaRPr/>
          </a:p>
        </p:txBody>
      </p:sp>
      <p:sp>
        <p:nvSpPr>
          <p:cNvPr id="1316" name="Google Shape;1316;p56"/>
          <p:cNvSpPr txBox="1"/>
          <p:nvPr>
            <p:ph idx="2" type="title"/>
          </p:nvPr>
        </p:nvSpPr>
        <p:spPr>
          <a:xfrm>
            <a:off x="4005750" y="1190275"/>
            <a:ext cx="1132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700"/>
              <a:t>05</a:t>
            </a:r>
            <a:endParaRPr sz="5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57"/>
          <p:cNvSpPr txBox="1"/>
          <p:nvPr>
            <p:ph type="title"/>
          </p:nvPr>
        </p:nvSpPr>
        <p:spPr>
          <a:xfrm>
            <a:off x="720000" y="233396"/>
            <a:ext cx="77040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WE VERIFIED DUT</a:t>
            </a:r>
            <a:endParaRPr/>
          </a:p>
        </p:txBody>
      </p:sp>
      <p:sp>
        <p:nvSpPr>
          <p:cNvPr id="1322" name="Google Shape;1322;p57"/>
          <p:cNvSpPr txBox="1"/>
          <p:nvPr>
            <p:ph idx="1" type="subTitle"/>
          </p:nvPr>
        </p:nvSpPr>
        <p:spPr>
          <a:xfrm>
            <a:off x="-80825" y="4005824"/>
            <a:ext cx="2907600" cy="39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INTERFACE</a:t>
            </a:r>
            <a:endParaRPr/>
          </a:p>
        </p:txBody>
      </p:sp>
      <p:sp>
        <p:nvSpPr>
          <p:cNvPr id="1323" name="Google Shape;1323;p57"/>
          <p:cNvSpPr txBox="1"/>
          <p:nvPr>
            <p:ph idx="2" type="subTitle"/>
          </p:nvPr>
        </p:nvSpPr>
        <p:spPr>
          <a:xfrm>
            <a:off x="6372050" y="2083724"/>
            <a:ext cx="2907600" cy="39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ENVIRONMENT</a:t>
            </a:r>
            <a:endParaRPr/>
          </a:p>
        </p:txBody>
      </p:sp>
      <p:sp>
        <p:nvSpPr>
          <p:cNvPr id="1324" name="Google Shape;1324;p57"/>
          <p:cNvSpPr txBox="1"/>
          <p:nvPr>
            <p:ph idx="3" type="subTitle"/>
          </p:nvPr>
        </p:nvSpPr>
        <p:spPr>
          <a:xfrm>
            <a:off x="296575" y="1007813"/>
            <a:ext cx="2152800" cy="180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Contains external signals for FIFO and internal signals for the BFM. Also contains a reset_fifo task to reset the FIFO and generates both the write and read locks for our two domains</a:t>
            </a:r>
            <a:endParaRPr/>
          </a:p>
          <a:p>
            <a:pPr indent="0" lvl="0" marL="0" rtl="0" algn="ctr">
              <a:spcBef>
                <a:spcPts val="0"/>
              </a:spcBef>
              <a:spcAft>
                <a:spcPts val="0"/>
              </a:spcAft>
              <a:buNone/>
            </a:pPr>
            <a:r>
              <a:t/>
            </a:r>
            <a:endParaRPr/>
          </a:p>
        </p:txBody>
      </p:sp>
      <p:sp>
        <p:nvSpPr>
          <p:cNvPr id="1325" name="Google Shape;1325;p57"/>
          <p:cNvSpPr txBox="1"/>
          <p:nvPr>
            <p:ph idx="4" type="subTitle"/>
          </p:nvPr>
        </p:nvSpPr>
        <p:spPr>
          <a:xfrm>
            <a:off x="6538350" y="2454000"/>
            <a:ext cx="2528100" cy="180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t>
            </a:r>
            <a:r>
              <a:rPr lang="en"/>
              <a:t>erves as the central structure that contains the major testbench components. Each component is implemented as a class, interacting and synchronizing through transactions and mailboxes</a:t>
            </a:r>
            <a:endParaRPr/>
          </a:p>
        </p:txBody>
      </p:sp>
      <p:sp>
        <p:nvSpPr>
          <p:cNvPr id="1326" name="Google Shape;1326;p57"/>
          <p:cNvSpPr/>
          <p:nvPr/>
        </p:nvSpPr>
        <p:spPr>
          <a:xfrm>
            <a:off x="898225" y="3082325"/>
            <a:ext cx="949500" cy="8490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7" name="Google Shape;1327;p57"/>
          <p:cNvSpPr/>
          <p:nvPr/>
        </p:nvSpPr>
        <p:spPr>
          <a:xfrm>
            <a:off x="7351089" y="1160225"/>
            <a:ext cx="949500" cy="8490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nvGrpSpPr>
          <p:cNvPr id="1328" name="Google Shape;1328;p57"/>
          <p:cNvGrpSpPr/>
          <p:nvPr/>
        </p:nvGrpSpPr>
        <p:grpSpPr>
          <a:xfrm>
            <a:off x="7620219" y="1346333"/>
            <a:ext cx="411263" cy="476774"/>
            <a:chOff x="9499600" y="2081213"/>
            <a:chExt cx="538161" cy="623886"/>
          </a:xfrm>
        </p:grpSpPr>
        <p:sp>
          <p:nvSpPr>
            <p:cNvPr id="1329" name="Google Shape;1329;p57"/>
            <p:cNvSpPr/>
            <p:nvPr/>
          </p:nvSpPr>
          <p:spPr>
            <a:xfrm>
              <a:off x="9602788" y="2081213"/>
              <a:ext cx="239713" cy="412749"/>
            </a:xfrm>
            <a:custGeom>
              <a:rect b="b" l="l" r="r" t="t"/>
              <a:pathLst>
                <a:path extrusionOk="0" h="1922" w="1118">
                  <a:moveTo>
                    <a:pt x="42" y="1922"/>
                  </a:moveTo>
                  <a:cubicBezTo>
                    <a:pt x="66" y="1922"/>
                    <a:pt x="85" y="1903"/>
                    <a:pt x="85" y="1879"/>
                  </a:cubicBezTo>
                  <a:cubicBezTo>
                    <a:pt x="85" y="156"/>
                    <a:pt x="85" y="156"/>
                    <a:pt x="85" y="156"/>
                  </a:cubicBezTo>
                  <a:cubicBezTo>
                    <a:pt x="85" y="117"/>
                    <a:pt x="117" y="85"/>
                    <a:pt x="156" y="85"/>
                  </a:cubicBezTo>
                  <a:cubicBezTo>
                    <a:pt x="1075" y="85"/>
                    <a:pt x="1075" y="85"/>
                    <a:pt x="1075" y="85"/>
                  </a:cubicBezTo>
                  <a:cubicBezTo>
                    <a:pt x="1099" y="85"/>
                    <a:pt x="1118" y="66"/>
                    <a:pt x="1118" y="43"/>
                  </a:cubicBezTo>
                  <a:cubicBezTo>
                    <a:pt x="1118" y="19"/>
                    <a:pt x="1099" y="0"/>
                    <a:pt x="1075" y="0"/>
                  </a:cubicBezTo>
                  <a:cubicBezTo>
                    <a:pt x="156" y="0"/>
                    <a:pt x="156" y="0"/>
                    <a:pt x="156" y="0"/>
                  </a:cubicBezTo>
                  <a:cubicBezTo>
                    <a:pt x="70" y="0"/>
                    <a:pt x="0" y="70"/>
                    <a:pt x="0" y="156"/>
                  </a:cubicBezTo>
                  <a:cubicBezTo>
                    <a:pt x="0" y="1879"/>
                    <a:pt x="0" y="1879"/>
                    <a:pt x="0" y="1879"/>
                  </a:cubicBezTo>
                  <a:cubicBezTo>
                    <a:pt x="0" y="1903"/>
                    <a:pt x="19" y="1922"/>
                    <a:pt x="42" y="1922"/>
                  </a:cubicBezTo>
                  <a:close/>
                  <a:moveTo>
                    <a:pt x="42" y="1922"/>
                  </a:moveTo>
                  <a:cubicBezTo>
                    <a:pt x="42" y="1922"/>
                    <a:pt x="42" y="1922"/>
                    <a:pt x="42" y="1922"/>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0" name="Google Shape;1330;p57"/>
            <p:cNvSpPr/>
            <p:nvPr/>
          </p:nvSpPr>
          <p:spPr>
            <a:xfrm>
              <a:off x="9655175" y="2133601"/>
              <a:ext cx="228600" cy="146050"/>
            </a:xfrm>
            <a:custGeom>
              <a:rect b="b" l="l" r="r" t="t"/>
              <a:pathLst>
                <a:path extrusionOk="0" h="682" w="1064">
                  <a:moveTo>
                    <a:pt x="1064" y="100"/>
                  </a:moveTo>
                  <a:cubicBezTo>
                    <a:pt x="1064" y="45"/>
                    <a:pt x="1019" y="0"/>
                    <a:pt x="964" y="0"/>
                  </a:cubicBezTo>
                  <a:cubicBezTo>
                    <a:pt x="99" y="0"/>
                    <a:pt x="99" y="0"/>
                    <a:pt x="99" y="0"/>
                  </a:cubicBezTo>
                  <a:cubicBezTo>
                    <a:pt x="44" y="0"/>
                    <a:pt x="0" y="45"/>
                    <a:pt x="0" y="100"/>
                  </a:cubicBezTo>
                  <a:cubicBezTo>
                    <a:pt x="0" y="583"/>
                    <a:pt x="0" y="583"/>
                    <a:pt x="0" y="583"/>
                  </a:cubicBezTo>
                  <a:cubicBezTo>
                    <a:pt x="0" y="638"/>
                    <a:pt x="44" y="682"/>
                    <a:pt x="99" y="682"/>
                  </a:cubicBezTo>
                  <a:cubicBezTo>
                    <a:pt x="964" y="682"/>
                    <a:pt x="964" y="682"/>
                    <a:pt x="964" y="682"/>
                  </a:cubicBezTo>
                  <a:cubicBezTo>
                    <a:pt x="1019" y="682"/>
                    <a:pt x="1064" y="638"/>
                    <a:pt x="1064" y="583"/>
                  </a:cubicBezTo>
                  <a:lnTo>
                    <a:pt x="1064" y="100"/>
                  </a:lnTo>
                  <a:close/>
                  <a:moveTo>
                    <a:pt x="99" y="86"/>
                  </a:moveTo>
                  <a:cubicBezTo>
                    <a:pt x="964" y="86"/>
                    <a:pt x="964" y="86"/>
                    <a:pt x="964" y="86"/>
                  </a:cubicBezTo>
                  <a:cubicBezTo>
                    <a:pt x="972" y="86"/>
                    <a:pt x="978" y="92"/>
                    <a:pt x="978" y="100"/>
                  </a:cubicBezTo>
                  <a:cubicBezTo>
                    <a:pt x="978" y="424"/>
                    <a:pt x="978" y="424"/>
                    <a:pt x="978" y="424"/>
                  </a:cubicBezTo>
                  <a:cubicBezTo>
                    <a:pt x="85" y="424"/>
                    <a:pt x="85" y="424"/>
                    <a:pt x="85" y="424"/>
                  </a:cubicBezTo>
                  <a:cubicBezTo>
                    <a:pt x="85" y="100"/>
                    <a:pt x="85" y="100"/>
                    <a:pt x="85" y="100"/>
                  </a:cubicBezTo>
                  <a:cubicBezTo>
                    <a:pt x="85" y="92"/>
                    <a:pt x="91" y="86"/>
                    <a:pt x="99" y="86"/>
                  </a:cubicBezTo>
                  <a:close/>
                  <a:moveTo>
                    <a:pt x="964" y="597"/>
                  </a:moveTo>
                  <a:cubicBezTo>
                    <a:pt x="99" y="597"/>
                    <a:pt x="99" y="597"/>
                    <a:pt x="99" y="597"/>
                  </a:cubicBezTo>
                  <a:cubicBezTo>
                    <a:pt x="91" y="597"/>
                    <a:pt x="85" y="591"/>
                    <a:pt x="85" y="583"/>
                  </a:cubicBezTo>
                  <a:cubicBezTo>
                    <a:pt x="85" y="509"/>
                    <a:pt x="85" y="509"/>
                    <a:pt x="85" y="509"/>
                  </a:cubicBezTo>
                  <a:cubicBezTo>
                    <a:pt x="978" y="509"/>
                    <a:pt x="978" y="509"/>
                    <a:pt x="978" y="509"/>
                  </a:cubicBezTo>
                  <a:cubicBezTo>
                    <a:pt x="978" y="583"/>
                    <a:pt x="978" y="583"/>
                    <a:pt x="978" y="583"/>
                  </a:cubicBezTo>
                  <a:cubicBezTo>
                    <a:pt x="978" y="591"/>
                    <a:pt x="972" y="597"/>
                    <a:pt x="964" y="597"/>
                  </a:cubicBezTo>
                  <a:close/>
                  <a:moveTo>
                    <a:pt x="964" y="597"/>
                  </a:moveTo>
                  <a:cubicBezTo>
                    <a:pt x="964" y="597"/>
                    <a:pt x="964" y="597"/>
                    <a:pt x="964" y="597"/>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1" name="Google Shape;1331;p57"/>
            <p:cNvSpPr/>
            <p:nvPr/>
          </p:nvSpPr>
          <p:spPr>
            <a:xfrm>
              <a:off x="9812338" y="2192338"/>
              <a:ext cx="39688" cy="19050"/>
            </a:xfrm>
            <a:custGeom>
              <a:rect b="b" l="l" r="r" t="t"/>
              <a:pathLst>
                <a:path extrusionOk="0" h="85" w="184">
                  <a:moveTo>
                    <a:pt x="43" y="85"/>
                  </a:moveTo>
                  <a:cubicBezTo>
                    <a:pt x="141" y="85"/>
                    <a:pt x="141" y="85"/>
                    <a:pt x="141" y="85"/>
                  </a:cubicBezTo>
                  <a:cubicBezTo>
                    <a:pt x="165" y="85"/>
                    <a:pt x="184" y="66"/>
                    <a:pt x="184" y="42"/>
                  </a:cubicBezTo>
                  <a:cubicBezTo>
                    <a:pt x="184" y="19"/>
                    <a:pt x="165" y="0"/>
                    <a:pt x="141" y="0"/>
                  </a:cubicBezTo>
                  <a:cubicBezTo>
                    <a:pt x="43" y="0"/>
                    <a:pt x="43" y="0"/>
                    <a:pt x="43" y="0"/>
                  </a:cubicBezTo>
                  <a:cubicBezTo>
                    <a:pt x="19" y="0"/>
                    <a:pt x="0" y="19"/>
                    <a:pt x="0" y="42"/>
                  </a:cubicBezTo>
                  <a:cubicBezTo>
                    <a:pt x="0" y="66"/>
                    <a:pt x="19" y="85"/>
                    <a:pt x="43" y="85"/>
                  </a:cubicBezTo>
                  <a:close/>
                  <a:moveTo>
                    <a:pt x="43" y="85"/>
                  </a:moveTo>
                  <a:cubicBezTo>
                    <a:pt x="43" y="85"/>
                    <a:pt x="43" y="85"/>
                    <a:pt x="43" y="85"/>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2" name="Google Shape;1332;p57"/>
            <p:cNvSpPr/>
            <p:nvPr/>
          </p:nvSpPr>
          <p:spPr>
            <a:xfrm>
              <a:off x="9674225" y="2298701"/>
              <a:ext cx="188913" cy="188913"/>
            </a:xfrm>
            <a:custGeom>
              <a:rect b="b" l="l" r="r" t="t"/>
              <a:pathLst>
                <a:path extrusionOk="0" h="882" w="882">
                  <a:moveTo>
                    <a:pt x="882" y="441"/>
                  </a:moveTo>
                  <a:cubicBezTo>
                    <a:pt x="882" y="198"/>
                    <a:pt x="684" y="0"/>
                    <a:pt x="441" y="0"/>
                  </a:cubicBezTo>
                  <a:cubicBezTo>
                    <a:pt x="197" y="0"/>
                    <a:pt x="0" y="198"/>
                    <a:pt x="0" y="441"/>
                  </a:cubicBezTo>
                  <a:cubicBezTo>
                    <a:pt x="0" y="684"/>
                    <a:pt x="197" y="882"/>
                    <a:pt x="441" y="882"/>
                  </a:cubicBezTo>
                  <a:cubicBezTo>
                    <a:pt x="684" y="882"/>
                    <a:pt x="882" y="684"/>
                    <a:pt x="882" y="441"/>
                  </a:cubicBezTo>
                  <a:close/>
                  <a:moveTo>
                    <a:pt x="441" y="797"/>
                  </a:moveTo>
                  <a:cubicBezTo>
                    <a:pt x="244" y="797"/>
                    <a:pt x="85" y="637"/>
                    <a:pt x="85" y="441"/>
                  </a:cubicBezTo>
                  <a:cubicBezTo>
                    <a:pt x="85" y="244"/>
                    <a:pt x="244" y="85"/>
                    <a:pt x="441" y="85"/>
                  </a:cubicBezTo>
                  <a:cubicBezTo>
                    <a:pt x="637" y="85"/>
                    <a:pt x="797" y="244"/>
                    <a:pt x="797" y="441"/>
                  </a:cubicBezTo>
                  <a:cubicBezTo>
                    <a:pt x="797" y="637"/>
                    <a:pt x="637" y="797"/>
                    <a:pt x="441" y="797"/>
                  </a:cubicBezTo>
                  <a:close/>
                  <a:moveTo>
                    <a:pt x="441" y="797"/>
                  </a:moveTo>
                  <a:cubicBezTo>
                    <a:pt x="441" y="797"/>
                    <a:pt x="441" y="797"/>
                    <a:pt x="441" y="797"/>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3" name="Google Shape;1333;p57"/>
            <p:cNvSpPr/>
            <p:nvPr/>
          </p:nvSpPr>
          <p:spPr>
            <a:xfrm>
              <a:off x="9729788" y="2506663"/>
              <a:ext cx="77788" cy="19050"/>
            </a:xfrm>
            <a:custGeom>
              <a:rect b="b" l="l" r="r" t="t"/>
              <a:pathLst>
                <a:path extrusionOk="0" h="85" w="359">
                  <a:moveTo>
                    <a:pt x="43" y="0"/>
                  </a:moveTo>
                  <a:cubicBezTo>
                    <a:pt x="19" y="0"/>
                    <a:pt x="0" y="19"/>
                    <a:pt x="0" y="42"/>
                  </a:cubicBezTo>
                  <a:cubicBezTo>
                    <a:pt x="0" y="66"/>
                    <a:pt x="19" y="85"/>
                    <a:pt x="43" y="85"/>
                  </a:cubicBezTo>
                  <a:cubicBezTo>
                    <a:pt x="317" y="85"/>
                    <a:pt x="317" y="85"/>
                    <a:pt x="317" y="85"/>
                  </a:cubicBezTo>
                  <a:cubicBezTo>
                    <a:pt x="340" y="85"/>
                    <a:pt x="359" y="66"/>
                    <a:pt x="359" y="42"/>
                  </a:cubicBezTo>
                  <a:cubicBezTo>
                    <a:pt x="359" y="19"/>
                    <a:pt x="340" y="0"/>
                    <a:pt x="317" y="0"/>
                  </a:cubicBezTo>
                  <a:lnTo>
                    <a:pt x="43" y="0"/>
                  </a:lnTo>
                  <a:close/>
                  <a:moveTo>
                    <a:pt x="43" y="0"/>
                  </a:moveTo>
                  <a:cubicBezTo>
                    <a:pt x="43" y="0"/>
                    <a:pt x="43" y="0"/>
                    <a:pt x="43"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4" name="Google Shape;1334;p57"/>
            <p:cNvSpPr/>
            <p:nvPr/>
          </p:nvSpPr>
          <p:spPr>
            <a:xfrm>
              <a:off x="9499600" y="2081213"/>
              <a:ext cx="538161" cy="623886"/>
            </a:xfrm>
            <a:custGeom>
              <a:rect b="b" l="l" r="r" t="t"/>
              <a:pathLst>
                <a:path extrusionOk="0" h="2907" w="2502">
                  <a:moveTo>
                    <a:pt x="2425" y="1133"/>
                  </a:moveTo>
                  <a:cubicBezTo>
                    <a:pt x="2403" y="1133"/>
                    <a:pt x="2403" y="1133"/>
                    <a:pt x="2403" y="1133"/>
                  </a:cubicBezTo>
                  <a:cubicBezTo>
                    <a:pt x="2403" y="1082"/>
                    <a:pt x="2403" y="1082"/>
                    <a:pt x="2403" y="1082"/>
                  </a:cubicBezTo>
                  <a:cubicBezTo>
                    <a:pt x="2403" y="1059"/>
                    <a:pt x="2384" y="1040"/>
                    <a:pt x="2361" y="1040"/>
                  </a:cubicBezTo>
                  <a:cubicBezTo>
                    <a:pt x="2337" y="1040"/>
                    <a:pt x="2318" y="1059"/>
                    <a:pt x="2318" y="1082"/>
                  </a:cubicBezTo>
                  <a:cubicBezTo>
                    <a:pt x="2318" y="1133"/>
                    <a:pt x="2318" y="1133"/>
                    <a:pt x="2318" y="1133"/>
                  </a:cubicBezTo>
                  <a:cubicBezTo>
                    <a:pt x="2296" y="1133"/>
                    <a:pt x="2296" y="1133"/>
                    <a:pt x="2296" y="1133"/>
                  </a:cubicBezTo>
                  <a:cubicBezTo>
                    <a:pt x="2254" y="1133"/>
                    <a:pt x="2219" y="1167"/>
                    <a:pt x="2219" y="1210"/>
                  </a:cubicBezTo>
                  <a:cubicBezTo>
                    <a:pt x="2219" y="1469"/>
                    <a:pt x="2219" y="1469"/>
                    <a:pt x="2219" y="1469"/>
                  </a:cubicBezTo>
                  <a:cubicBezTo>
                    <a:pt x="2219" y="1529"/>
                    <a:pt x="2262" y="1578"/>
                    <a:pt x="2318" y="1589"/>
                  </a:cubicBezTo>
                  <a:cubicBezTo>
                    <a:pt x="2318" y="2511"/>
                    <a:pt x="2318" y="2511"/>
                    <a:pt x="2318" y="2511"/>
                  </a:cubicBezTo>
                  <a:cubicBezTo>
                    <a:pt x="2318" y="2594"/>
                    <a:pt x="2286" y="2672"/>
                    <a:pt x="2227" y="2731"/>
                  </a:cubicBezTo>
                  <a:cubicBezTo>
                    <a:pt x="2168" y="2790"/>
                    <a:pt x="2090" y="2822"/>
                    <a:pt x="2007" y="2822"/>
                  </a:cubicBezTo>
                  <a:cubicBezTo>
                    <a:pt x="1836" y="2822"/>
                    <a:pt x="1696" y="2682"/>
                    <a:pt x="1696" y="2511"/>
                  </a:cubicBezTo>
                  <a:cubicBezTo>
                    <a:pt x="1696" y="2326"/>
                    <a:pt x="1696" y="2326"/>
                    <a:pt x="1696" y="2326"/>
                  </a:cubicBezTo>
                  <a:cubicBezTo>
                    <a:pt x="1872" y="2326"/>
                    <a:pt x="1872" y="2326"/>
                    <a:pt x="1872" y="2326"/>
                  </a:cubicBezTo>
                  <a:cubicBezTo>
                    <a:pt x="1958" y="2326"/>
                    <a:pt x="2028" y="2256"/>
                    <a:pt x="2028" y="2170"/>
                  </a:cubicBezTo>
                  <a:cubicBezTo>
                    <a:pt x="2028" y="156"/>
                    <a:pt x="2028" y="156"/>
                    <a:pt x="2028" y="156"/>
                  </a:cubicBezTo>
                  <a:cubicBezTo>
                    <a:pt x="2028" y="70"/>
                    <a:pt x="1958" y="0"/>
                    <a:pt x="1872" y="0"/>
                  </a:cubicBezTo>
                  <a:cubicBezTo>
                    <a:pt x="1750" y="0"/>
                    <a:pt x="1750" y="0"/>
                    <a:pt x="1750" y="0"/>
                  </a:cubicBezTo>
                  <a:cubicBezTo>
                    <a:pt x="1726" y="0"/>
                    <a:pt x="1707" y="19"/>
                    <a:pt x="1707" y="43"/>
                  </a:cubicBezTo>
                  <a:cubicBezTo>
                    <a:pt x="1707" y="66"/>
                    <a:pt x="1726" y="85"/>
                    <a:pt x="1750" y="85"/>
                  </a:cubicBezTo>
                  <a:cubicBezTo>
                    <a:pt x="1872" y="85"/>
                    <a:pt x="1872" y="85"/>
                    <a:pt x="1872" y="85"/>
                  </a:cubicBezTo>
                  <a:cubicBezTo>
                    <a:pt x="1911" y="85"/>
                    <a:pt x="1943" y="117"/>
                    <a:pt x="1943" y="156"/>
                  </a:cubicBezTo>
                  <a:cubicBezTo>
                    <a:pt x="1943" y="2170"/>
                    <a:pt x="1943" y="2170"/>
                    <a:pt x="1943" y="2170"/>
                  </a:cubicBezTo>
                  <a:cubicBezTo>
                    <a:pt x="1943" y="2209"/>
                    <a:pt x="1911" y="2241"/>
                    <a:pt x="1872" y="2241"/>
                  </a:cubicBezTo>
                  <a:cubicBezTo>
                    <a:pt x="1696" y="2241"/>
                    <a:pt x="1696" y="2241"/>
                    <a:pt x="1696" y="2241"/>
                  </a:cubicBezTo>
                  <a:cubicBezTo>
                    <a:pt x="1696" y="2150"/>
                    <a:pt x="1696" y="2150"/>
                    <a:pt x="1696" y="2150"/>
                  </a:cubicBezTo>
                  <a:cubicBezTo>
                    <a:pt x="1747" y="2132"/>
                    <a:pt x="1784" y="2084"/>
                    <a:pt x="1784" y="2027"/>
                  </a:cubicBezTo>
                  <a:cubicBezTo>
                    <a:pt x="1784" y="1956"/>
                    <a:pt x="1726" y="1898"/>
                    <a:pt x="1654" y="1898"/>
                  </a:cubicBezTo>
                  <a:cubicBezTo>
                    <a:pt x="1583" y="1898"/>
                    <a:pt x="1525" y="1956"/>
                    <a:pt x="1525" y="2027"/>
                  </a:cubicBezTo>
                  <a:cubicBezTo>
                    <a:pt x="1525" y="2083"/>
                    <a:pt x="1561" y="2131"/>
                    <a:pt x="1611" y="2149"/>
                  </a:cubicBezTo>
                  <a:cubicBezTo>
                    <a:pt x="1611" y="2241"/>
                    <a:pt x="1611" y="2241"/>
                    <a:pt x="1611" y="2241"/>
                  </a:cubicBezTo>
                  <a:cubicBezTo>
                    <a:pt x="892" y="2241"/>
                    <a:pt x="892" y="2241"/>
                    <a:pt x="892" y="2241"/>
                  </a:cubicBezTo>
                  <a:cubicBezTo>
                    <a:pt x="892" y="2149"/>
                    <a:pt x="892" y="2149"/>
                    <a:pt x="892" y="2149"/>
                  </a:cubicBezTo>
                  <a:cubicBezTo>
                    <a:pt x="942" y="2132"/>
                    <a:pt x="978" y="2084"/>
                    <a:pt x="978" y="2027"/>
                  </a:cubicBezTo>
                  <a:cubicBezTo>
                    <a:pt x="978" y="1956"/>
                    <a:pt x="920" y="1898"/>
                    <a:pt x="849" y="1898"/>
                  </a:cubicBezTo>
                  <a:cubicBezTo>
                    <a:pt x="778" y="1898"/>
                    <a:pt x="720" y="1956"/>
                    <a:pt x="720" y="2027"/>
                  </a:cubicBezTo>
                  <a:cubicBezTo>
                    <a:pt x="720" y="2084"/>
                    <a:pt x="756" y="2132"/>
                    <a:pt x="807" y="2149"/>
                  </a:cubicBezTo>
                  <a:cubicBezTo>
                    <a:pt x="807" y="2241"/>
                    <a:pt x="807" y="2241"/>
                    <a:pt x="807" y="2241"/>
                  </a:cubicBezTo>
                  <a:cubicBezTo>
                    <a:pt x="632" y="2241"/>
                    <a:pt x="632" y="2241"/>
                    <a:pt x="632" y="2241"/>
                  </a:cubicBezTo>
                  <a:cubicBezTo>
                    <a:pt x="593" y="2241"/>
                    <a:pt x="561" y="2209"/>
                    <a:pt x="561" y="2170"/>
                  </a:cubicBezTo>
                  <a:cubicBezTo>
                    <a:pt x="561" y="2078"/>
                    <a:pt x="561" y="2078"/>
                    <a:pt x="561" y="2078"/>
                  </a:cubicBezTo>
                  <a:cubicBezTo>
                    <a:pt x="561" y="2054"/>
                    <a:pt x="542" y="2035"/>
                    <a:pt x="518" y="2035"/>
                  </a:cubicBezTo>
                  <a:cubicBezTo>
                    <a:pt x="495" y="2035"/>
                    <a:pt x="476" y="2054"/>
                    <a:pt x="476" y="2078"/>
                  </a:cubicBezTo>
                  <a:cubicBezTo>
                    <a:pt x="476" y="2170"/>
                    <a:pt x="476" y="2170"/>
                    <a:pt x="476" y="2170"/>
                  </a:cubicBezTo>
                  <a:cubicBezTo>
                    <a:pt x="476" y="2256"/>
                    <a:pt x="546" y="2326"/>
                    <a:pt x="632" y="2326"/>
                  </a:cubicBezTo>
                  <a:cubicBezTo>
                    <a:pt x="807" y="2326"/>
                    <a:pt x="807" y="2326"/>
                    <a:pt x="807" y="2326"/>
                  </a:cubicBezTo>
                  <a:cubicBezTo>
                    <a:pt x="807" y="2511"/>
                    <a:pt x="807" y="2511"/>
                    <a:pt x="807" y="2511"/>
                  </a:cubicBezTo>
                  <a:cubicBezTo>
                    <a:pt x="807" y="2682"/>
                    <a:pt x="667" y="2822"/>
                    <a:pt x="496" y="2822"/>
                  </a:cubicBezTo>
                  <a:cubicBezTo>
                    <a:pt x="412" y="2822"/>
                    <a:pt x="334" y="2790"/>
                    <a:pt x="276" y="2731"/>
                  </a:cubicBezTo>
                  <a:cubicBezTo>
                    <a:pt x="217" y="2672"/>
                    <a:pt x="184" y="2594"/>
                    <a:pt x="184" y="2511"/>
                  </a:cubicBezTo>
                  <a:cubicBezTo>
                    <a:pt x="184" y="1589"/>
                    <a:pt x="184" y="1589"/>
                    <a:pt x="184" y="1589"/>
                  </a:cubicBezTo>
                  <a:cubicBezTo>
                    <a:pt x="241" y="1578"/>
                    <a:pt x="283" y="1529"/>
                    <a:pt x="283" y="1469"/>
                  </a:cubicBezTo>
                  <a:cubicBezTo>
                    <a:pt x="283" y="1210"/>
                    <a:pt x="283" y="1210"/>
                    <a:pt x="283" y="1210"/>
                  </a:cubicBezTo>
                  <a:cubicBezTo>
                    <a:pt x="283" y="1167"/>
                    <a:pt x="249" y="1133"/>
                    <a:pt x="207" y="1133"/>
                  </a:cubicBezTo>
                  <a:cubicBezTo>
                    <a:pt x="184" y="1133"/>
                    <a:pt x="184" y="1133"/>
                    <a:pt x="184" y="1133"/>
                  </a:cubicBezTo>
                  <a:cubicBezTo>
                    <a:pt x="184" y="1082"/>
                    <a:pt x="184" y="1082"/>
                    <a:pt x="184" y="1082"/>
                  </a:cubicBezTo>
                  <a:cubicBezTo>
                    <a:pt x="184" y="1059"/>
                    <a:pt x="165" y="1040"/>
                    <a:pt x="142" y="1040"/>
                  </a:cubicBezTo>
                  <a:cubicBezTo>
                    <a:pt x="118" y="1040"/>
                    <a:pt x="99" y="1059"/>
                    <a:pt x="99" y="1082"/>
                  </a:cubicBezTo>
                  <a:cubicBezTo>
                    <a:pt x="99" y="1133"/>
                    <a:pt x="99" y="1133"/>
                    <a:pt x="99" y="1133"/>
                  </a:cubicBezTo>
                  <a:cubicBezTo>
                    <a:pt x="77" y="1133"/>
                    <a:pt x="77" y="1133"/>
                    <a:pt x="77" y="1133"/>
                  </a:cubicBezTo>
                  <a:cubicBezTo>
                    <a:pt x="35" y="1133"/>
                    <a:pt x="0" y="1167"/>
                    <a:pt x="0" y="1210"/>
                  </a:cubicBezTo>
                  <a:cubicBezTo>
                    <a:pt x="0" y="1469"/>
                    <a:pt x="0" y="1469"/>
                    <a:pt x="0" y="1469"/>
                  </a:cubicBezTo>
                  <a:cubicBezTo>
                    <a:pt x="0" y="1529"/>
                    <a:pt x="43" y="1578"/>
                    <a:pt x="99" y="1589"/>
                  </a:cubicBezTo>
                  <a:cubicBezTo>
                    <a:pt x="99" y="2511"/>
                    <a:pt x="99" y="2511"/>
                    <a:pt x="99" y="2511"/>
                  </a:cubicBezTo>
                  <a:cubicBezTo>
                    <a:pt x="99" y="2617"/>
                    <a:pt x="141" y="2716"/>
                    <a:pt x="215" y="2791"/>
                  </a:cubicBezTo>
                  <a:cubicBezTo>
                    <a:pt x="290" y="2866"/>
                    <a:pt x="390" y="2907"/>
                    <a:pt x="496" y="2907"/>
                  </a:cubicBezTo>
                  <a:cubicBezTo>
                    <a:pt x="714" y="2907"/>
                    <a:pt x="892" y="2729"/>
                    <a:pt x="892" y="2511"/>
                  </a:cubicBezTo>
                  <a:cubicBezTo>
                    <a:pt x="892" y="2326"/>
                    <a:pt x="892" y="2326"/>
                    <a:pt x="892" y="2326"/>
                  </a:cubicBezTo>
                  <a:cubicBezTo>
                    <a:pt x="1611" y="2326"/>
                    <a:pt x="1611" y="2326"/>
                    <a:pt x="1611" y="2326"/>
                  </a:cubicBezTo>
                  <a:cubicBezTo>
                    <a:pt x="1611" y="2511"/>
                    <a:pt x="1611" y="2511"/>
                    <a:pt x="1611" y="2511"/>
                  </a:cubicBezTo>
                  <a:cubicBezTo>
                    <a:pt x="1611" y="2729"/>
                    <a:pt x="1789" y="2907"/>
                    <a:pt x="2007" y="2907"/>
                  </a:cubicBezTo>
                  <a:cubicBezTo>
                    <a:pt x="2113" y="2907"/>
                    <a:pt x="2212" y="2866"/>
                    <a:pt x="2287" y="2791"/>
                  </a:cubicBezTo>
                  <a:cubicBezTo>
                    <a:pt x="2362" y="2716"/>
                    <a:pt x="2403" y="2617"/>
                    <a:pt x="2403" y="2511"/>
                  </a:cubicBezTo>
                  <a:cubicBezTo>
                    <a:pt x="2403" y="1589"/>
                    <a:pt x="2403" y="1589"/>
                    <a:pt x="2403" y="1589"/>
                  </a:cubicBezTo>
                  <a:cubicBezTo>
                    <a:pt x="2459" y="1578"/>
                    <a:pt x="2502" y="1529"/>
                    <a:pt x="2502" y="1469"/>
                  </a:cubicBezTo>
                  <a:cubicBezTo>
                    <a:pt x="2502" y="1210"/>
                    <a:pt x="2502" y="1210"/>
                    <a:pt x="2502" y="1210"/>
                  </a:cubicBezTo>
                  <a:cubicBezTo>
                    <a:pt x="2502" y="1167"/>
                    <a:pt x="2468" y="1133"/>
                    <a:pt x="2425" y="1133"/>
                  </a:cubicBezTo>
                  <a:close/>
                  <a:moveTo>
                    <a:pt x="1654" y="1983"/>
                  </a:moveTo>
                  <a:cubicBezTo>
                    <a:pt x="1679" y="1983"/>
                    <a:pt x="1698" y="2003"/>
                    <a:pt x="1698" y="2027"/>
                  </a:cubicBezTo>
                  <a:cubicBezTo>
                    <a:pt x="1698" y="2052"/>
                    <a:pt x="1679" y="2071"/>
                    <a:pt x="1654" y="2071"/>
                  </a:cubicBezTo>
                  <a:cubicBezTo>
                    <a:pt x="1630" y="2071"/>
                    <a:pt x="1610" y="2052"/>
                    <a:pt x="1610" y="2027"/>
                  </a:cubicBezTo>
                  <a:cubicBezTo>
                    <a:pt x="1610" y="2003"/>
                    <a:pt x="1630" y="1983"/>
                    <a:pt x="1654" y="1983"/>
                  </a:cubicBezTo>
                  <a:close/>
                  <a:moveTo>
                    <a:pt x="849" y="1983"/>
                  </a:moveTo>
                  <a:cubicBezTo>
                    <a:pt x="873" y="1983"/>
                    <a:pt x="893" y="2003"/>
                    <a:pt x="893" y="2027"/>
                  </a:cubicBezTo>
                  <a:cubicBezTo>
                    <a:pt x="893" y="2052"/>
                    <a:pt x="873" y="2071"/>
                    <a:pt x="849" y="2071"/>
                  </a:cubicBezTo>
                  <a:cubicBezTo>
                    <a:pt x="825" y="2071"/>
                    <a:pt x="805" y="2052"/>
                    <a:pt x="805" y="2027"/>
                  </a:cubicBezTo>
                  <a:cubicBezTo>
                    <a:pt x="805" y="2003"/>
                    <a:pt x="825" y="1983"/>
                    <a:pt x="849" y="1983"/>
                  </a:cubicBezTo>
                  <a:close/>
                  <a:moveTo>
                    <a:pt x="86" y="1469"/>
                  </a:moveTo>
                  <a:cubicBezTo>
                    <a:pt x="86" y="1218"/>
                    <a:pt x="86" y="1218"/>
                    <a:pt x="86" y="1218"/>
                  </a:cubicBezTo>
                  <a:cubicBezTo>
                    <a:pt x="198" y="1218"/>
                    <a:pt x="198" y="1218"/>
                    <a:pt x="198" y="1218"/>
                  </a:cubicBezTo>
                  <a:cubicBezTo>
                    <a:pt x="198" y="1469"/>
                    <a:pt x="198" y="1469"/>
                    <a:pt x="198" y="1469"/>
                  </a:cubicBezTo>
                  <a:cubicBezTo>
                    <a:pt x="198" y="1490"/>
                    <a:pt x="182" y="1506"/>
                    <a:pt x="161" y="1506"/>
                  </a:cubicBezTo>
                  <a:cubicBezTo>
                    <a:pt x="123" y="1506"/>
                    <a:pt x="123" y="1506"/>
                    <a:pt x="123" y="1506"/>
                  </a:cubicBezTo>
                  <a:cubicBezTo>
                    <a:pt x="102" y="1506"/>
                    <a:pt x="86" y="1490"/>
                    <a:pt x="86" y="1469"/>
                  </a:cubicBezTo>
                  <a:close/>
                  <a:moveTo>
                    <a:pt x="2417" y="1469"/>
                  </a:moveTo>
                  <a:cubicBezTo>
                    <a:pt x="2417" y="1490"/>
                    <a:pt x="2400" y="1506"/>
                    <a:pt x="2380" y="1506"/>
                  </a:cubicBezTo>
                  <a:cubicBezTo>
                    <a:pt x="2341" y="1506"/>
                    <a:pt x="2341" y="1506"/>
                    <a:pt x="2341" y="1506"/>
                  </a:cubicBezTo>
                  <a:cubicBezTo>
                    <a:pt x="2321" y="1506"/>
                    <a:pt x="2304" y="1490"/>
                    <a:pt x="2304" y="1469"/>
                  </a:cubicBezTo>
                  <a:cubicBezTo>
                    <a:pt x="2304" y="1218"/>
                    <a:pt x="2304" y="1218"/>
                    <a:pt x="2304" y="1218"/>
                  </a:cubicBezTo>
                  <a:cubicBezTo>
                    <a:pt x="2417" y="1218"/>
                    <a:pt x="2417" y="1218"/>
                    <a:pt x="2417" y="1218"/>
                  </a:cubicBezTo>
                  <a:lnTo>
                    <a:pt x="2417" y="1469"/>
                  </a:lnTo>
                  <a:close/>
                  <a:moveTo>
                    <a:pt x="2417" y="1469"/>
                  </a:moveTo>
                  <a:cubicBezTo>
                    <a:pt x="2417" y="1469"/>
                    <a:pt x="2417" y="1469"/>
                    <a:pt x="2417" y="1469"/>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5" name="Google Shape;1335;p57"/>
            <p:cNvSpPr/>
            <p:nvPr/>
          </p:nvSpPr>
          <p:spPr>
            <a:xfrm>
              <a:off x="9655175" y="2298701"/>
              <a:ext cx="39688" cy="39688"/>
            </a:xfrm>
            <a:custGeom>
              <a:rect b="b" l="l" r="r" t="t"/>
              <a:pathLst>
                <a:path extrusionOk="0" h="186" w="186">
                  <a:moveTo>
                    <a:pt x="186" y="42"/>
                  </a:moveTo>
                  <a:cubicBezTo>
                    <a:pt x="186" y="19"/>
                    <a:pt x="167" y="0"/>
                    <a:pt x="144" y="0"/>
                  </a:cubicBezTo>
                  <a:cubicBezTo>
                    <a:pt x="65" y="0"/>
                    <a:pt x="65" y="0"/>
                    <a:pt x="65" y="0"/>
                  </a:cubicBezTo>
                  <a:cubicBezTo>
                    <a:pt x="29" y="0"/>
                    <a:pt x="0" y="29"/>
                    <a:pt x="0" y="65"/>
                  </a:cubicBezTo>
                  <a:cubicBezTo>
                    <a:pt x="0" y="143"/>
                    <a:pt x="0" y="143"/>
                    <a:pt x="0" y="143"/>
                  </a:cubicBezTo>
                  <a:cubicBezTo>
                    <a:pt x="0" y="167"/>
                    <a:pt x="19" y="186"/>
                    <a:pt x="42" y="186"/>
                  </a:cubicBezTo>
                  <a:cubicBezTo>
                    <a:pt x="66" y="186"/>
                    <a:pt x="85" y="167"/>
                    <a:pt x="85" y="143"/>
                  </a:cubicBezTo>
                  <a:cubicBezTo>
                    <a:pt x="85" y="85"/>
                    <a:pt x="85" y="85"/>
                    <a:pt x="85" y="85"/>
                  </a:cubicBezTo>
                  <a:cubicBezTo>
                    <a:pt x="144" y="85"/>
                    <a:pt x="144" y="85"/>
                    <a:pt x="144" y="85"/>
                  </a:cubicBezTo>
                  <a:cubicBezTo>
                    <a:pt x="167" y="85"/>
                    <a:pt x="186" y="66"/>
                    <a:pt x="186" y="42"/>
                  </a:cubicBezTo>
                  <a:close/>
                  <a:moveTo>
                    <a:pt x="186" y="42"/>
                  </a:moveTo>
                  <a:cubicBezTo>
                    <a:pt x="186" y="42"/>
                    <a:pt x="186" y="42"/>
                    <a:pt x="186" y="42"/>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6" name="Google Shape;1336;p57"/>
            <p:cNvSpPr/>
            <p:nvPr/>
          </p:nvSpPr>
          <p:spPr>
            <a:xfrm>
              <a:off x="9842500" y="2298701"/>
              <a:ext cx="41275" cy="39688"/>
            </a:xfrm>
            <a:custGeom>
              <a:rect b="b" l="l" r="r" t="t"/>
              <a:pathLst>
                <a:path extrusionOk="0" h="186" w="187">
                  <a:moveTo>
                    <a:pt x="144" y="186"/>
                  </a:moveTo>
                  <a:cubicBezTo>
                    <a:pt x="168" y="186"/>
                    <a:pt x="187" y="167"/>
                    <a:pt x="187" y="143"/>
                  </a:cubicBezTo>
                  <a:cubicBezTo>
                    <a:pt x="187" y="65"/>
                    <a:pt x="187" y="65"/>
                    <a:pt x="187" y="65"/>
                  </a:cubicBezTo>
                  <a:cubicBezTo>
                    <a:pt x="187" y="29"/>
                    <a:pt x="157" y="0"/>
                    <a:pt x="121" y="0"/>
                  </a:cubicBezTo>
                  <a:cubicBezTo>
                    <a:pt x="43" y="0"/>
                    <a:pt x="43" y="0"/>
                    <a:pt x="43" y="0"/>
                  </a:cubicBezTo>
                  <a:cubicBezTo>
                    <a:pt x="19" y="0"/>
                    <a:pt x="0" y="19"/>
                    <a:pt x="0" y="42"/>
                  </a:cubicBezTo>
                  <a:cubicBezTo>
                    <a:pt x="0" y="66"/>
                    <a:pt x="19" y="85"/>
                    <a:pt x="43" y="85"/>
                  </a:cubicBezTo>
                  <a:cubicBezTo>
                    <a:pt x="101" y="85"/>
                    <a:pt x="101" y="85"/>
                    <a:pt x="101" y="85"/>
                  </a:cubicBezTo>
                  <a:cubicBezTo>
                    <a:pt x="101" y="143"/>
                    <a:pt x="101" y="143"/>
                    <a:pt x="101" y="143"/>
                  </a:cubicBezTo>
                  <a:cubicBezTo>
                    <a:pt x="101" y="167"/>
                    <a:pt x="120" y="186"/>
                    <a:pt x="144" y="186"/>
                  </a:cubicBezTo>
                  <a:close/>
                  <a:moveTo>
                    <a:pt x="144" y="186"/>
                  </a:moveTo>
                  <a:cubicBezTo>
                    <a:pt x="144" y="186"/>
                    <a:pt x="144" y="186"/>
                    <a:pt x="144" y="186"/>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7" name="Google Shape;1337;p57"/>
            <p:cNvSpPr/>
            <p:nvPr/>
          </p:nvSpPr>
          <p:spPr>
            <a:xfrm>
              <a:off x="9720263" y="2343151"/>
              <a:ext cx="96838" cy="96838"/>
            </a:xfrm>
            <a:custGeom>
              <a:rect b="b" l="l" r="r" t="t"/>
              <a:pathLst>
                <a:path extrusionOk="0" h="453" w="445">
                  <a:moveTo>
                    <a:pt x="373" y="34"/>
                  </a:moveTo>
                  <a:cubicBezTo>
                    <a:pt x="339" y="0"/>
                    <a:pt x="283" y="0"/>
                    <a:pt x="249" y="34"/>
                  </a:cubicBezTo>
                  <a:cubicBezTo>
                    <a:pt x="26" y="257"/>
                    <a:pt x="26" y="257"/>
                    <a:pt x="26" y="257"/>
                  </a:cubicBezTo>
                  <a:cubicBezTo>
                    <a:pt x="10" y="274"/>
                    <a:pt x="0" y="296"/>
                    <a:pt x="0" y="319"/>
                  </a:cubicBezTo>
                  <a:cubicBezTo>
                    <a:pt x="0" y="343"/>
                    <a:pt x="10" y="365"/>
                    <a:pt x="26" y="381"/>
                  </a:cubicBezTo>
                  <a:cubicBezTo>
                    <a:pt x="72" y="427"/>
                    <a:pt x="72" y="427"/>
                    <a:pt x="72" y="427"/>
                  </a:cubicBezTo>
                  <a:cubicBezTo>
                    <a:pt x="89" y="445"/>
                    <a:pt x="112" y="453"/>
                    <a:pt x="134" y="453"/>
                  </a:cubicBezTo>
                  <a:cubicBezTo>
                    <a:pt x="157" y="453"/>
                    <a:pt x="179" y="445"/>
                    <a:pt x="197" y="427"/>
                  </a:cubicBezTo>
                  <a:cubicBezTo>
                    <a:pt x="419" y="205"/>
                    <a:pt x="419" y="205"/>
                    <a:pt x="419" y="205"/>
                  </a:cubicBezTo>
                  <a:cubicBezTo>
                    <a:pt x="436" y="188"/>
                    <a:pt x="445" y="166"/>
                    <a:pt x="445" y="142"/>
                  </a:cubicBezTo>
                  <a:cubicBezTo>
                    <a:pt x="445" y="119"/>
                    <a:pt x="436" y="97"/>
                    <a:pt x="419" y="80"/>
                  </a:cubicBezTo>
                  <a:lnTo>
                    <a:pt x="373" y="34"/>
                  </a:lnTo>
                  <a:close/>
                  <a:moveTo>
                    <a:pt x="359" y="144"/>
                  </a:moveTo>
                  <a:cubicBezTo>
                    <a:pt x="136" y="367"/>
                    <a:pt x="136" y="367"/>
                    <a:pt x="136" y="367"/>
                  </a:cubicBezTo>
                  <a:cubicBezTo>
                    <a:pt x="135" y="368"/>
                    <a:pt x="133" y="368"/>
                    <a:pt x="132" y="367"/>
                  </a:cubicBezTo>
                  <a:cubicBezTo>
                    <a:pt x="86" y="321"/>
                    <a:pt x="86" y="321"/>
                    <a:pt x="86" y="321"/>
                  </a:cubicBezTo>
                  <a:cubicBezTo>
                    <a:pt x="86" y="321"/>
                    <a:pt x="86" y="320"/>
                    <a:pt x="86" y="319"/>
                  </a:cubicBezTo>
                  <a:cubicBezTo>
                    <a:pt x="86" y="318"/>
                    <a:pt x="86" y="317"/>
                    <a:pt x="86" y="317"/>
                  </a:cubicBezTo>
                  <a:cubicBezTo>
                    <a:pt x="309" y="94"/>
                    <a:pt x="309" y="94"/>
                    <a:pt x="309" y="94"/>
                  </a:cubicBezTo>
                  <a:cubicBezTo>
                    <a:pt x="310" y="93"/>
                    <a:pt x="312" y="93"/>
                    <a:pt x="313" y="94"/>
                  </a:cubicBezTo>
                  <a:cubicBezTo>
                    <a:pt x="359" y="140"/>
                    <a:pt x="359" y="140"/>
                    <a:pt x="359" y="140"/>
                  </a:cubicBezTo>
                  <a:cubicBezTo>
                    <a:pt x="359" y="141"/>
                    <a:pt x="360" y="141"/>
                    <a:pt x="360" y="142"/>
                  </a:cubicBezTo>
                  <a:cubicBezTo>
                    <a:pt x="360" y="144"/>
                    <a:pt x="359" y="144"/>
                    <a:pt x="359" y="144"/>
                  </a:cubicBezTo>
                  <a:close/>
                  <a:moveTo>
                    <a:pt x="359" y="144"/>
                  </a:moveTo>
                  <a:cubicBezTo>
                    <a:pt x="359" y="144"/>
                    <a:pt x="359" y="144"/>
                    <a:pt x="359" y="144"/>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38" name="Google Shape;1338;p57"/>
          <p:cNvGrpSpPr/>
          <p:nvPr/>
        </p:nvGrpSpPr>
        <p:grpSpPr>
          <a:xfrm>
            <a:off x="1233461" y="3268433"/>
            <a:ext cx="279029" cy="476774"/>
            <a:chOff x="7497763" y="2081213"/>
            <a:chExt cx="365125" cy="623886"/>
          </a:xfrm>
        </p:grpSpPr>
        <p:sp>
          <p:nvSpPr>
            <p:cNvPr id="1339" name="Google Shape;1339;p57"/>
            <p:cNvSpPr/>
            <p:nvPr/>
          </p:nvSpPr>
          <p:spPr>
            <a:xfrm>
              <a:off x="7589838" y="2290763"/>
              <a:ext cx="139701" cy="139700"/>
            </a:xfrm>
            <a:custGeom>
              <a:rect b="b" l="l" r="r" t="t"/>
              <a:pathLst>
                <a:path extrusionOk="0" h="649" w="648">
                  <a:moveTo>
                    <a:pt x="0" y="325"/>
                  </a:moveTo>
                  <a:cubicBezTo>
                    <a:pt x="0" y="503"/>
                    <a:pt x="145" y="649"/>
                    <a:pt x="324" y="649"/>
                  </a:cubicBezTo>
                  <a:cubicBezTo>
                    <a:pt x="503" y="649"/>
                    <a:pt x="648" y="503"/>
                    <a:pt x="648" y="325"/>
                  </a:cubicBezTo>
                  <a:cubicBezTo>
                    <a:pt x="648" y="146"/>
                    <a:pt x="503" y="0"/>
                    <a:pt x="324" y="0"/>
                  </a:cubicBezTo>
                  <a:cubicBezTo>
                    <a:pt x="145" y="0"/>
                    <a:pt x="0" y="146"/>
                    <a:pt x="0" y="325"/>
                  </a:cubicBezTo>
                  <a:close/>
                  <a:moveTo>
                    <a:pt x="523" y="192"/>
                  </a:moveTo>
                  <a:cubicBezTo>
                    <a:pt x="307" y="286"/>
                    <a:pt x="307" y="286"/>
                    <a:pt x="307" y="286"/>
                  </a:cubicBezTo>
                  <a:cubicBezTo>
                    <a:pt x="286" y="295"/>
                    <a:pt x="276" y="320"/>
                    <a:pt x="285" y="342"/>
                  </a:cubicBezTo>
                  <a:cubicBezTo>
                    <a:pt x="292" y="358"/>
                    <a:pt x="308" y="367"/>
                    <a:pt x="324" y="367"/>
                  </a:cubicBezTo>
                  <a:cubicBezTo>
                    <a:pt x="330" y="367"/>
                    <a:pt x="336" y="366"/>
                    <a:pt x="341" y="364"/>
                  </a:cubicBezTo>
                  <a:cubicBezTo>
                    <a:pt x="557" y="270"/>
                    <a:pt x="557" y="270"/>
                    <a:pt x="557" y="270"/>
                  </a:cubicBezTo>
                  <a:cubicBezTo>
                    <a:pt x="561" y="287"/>
                    <a:pt x="563" y="306"/>
                    <a:pt x="563" y="325"/>
                  </a:cubicBezTo>
                  <a:cubicBezTo>
                    <a:pt x="563" y="456"/>
                    <a:pt x="456" y="564"/>
                    <a:pt x="324" y="564"/>
                  </a:cubicBezTo>
                  <a:cubicBezTo>
                    <a:pt x="192" y="564"/>
                    <a:pt x="85" y="456"/>
                    <a:pt x="85" y="325"/>
                  </a:cubicBezTo>
                  <a:cubicBezTo>
                    <a:pt x="85" y="193"/>
                    <a:pt x="192" y="86"/>
                    <a:pt x="324" y="86"/>
                  </a:cubicBezTo>
                  <a:cubicBezTo>
                    <a:pt x="407" y="86"/>
                    <a:pt x="480" y="128"/>
                    <a:pt x="523" y="192"/>
                  </a:cubicBezTo>
                  <a:close/>
                  <a:moveTo>
                    <a:pt x="523" y="192"/>
                  </a:moveTo>
                  <a:cubicBezTo>
                    <a:pt x="523" y="192"/>
                    <a:pt x="523" y="192"/>
                    <a:pt x="523" y="192"/>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0" name="Google Shape;1340;p57"/>
            <p:cNvSpPr/>
            <p:nvPr/>
          </p:nvSpPr>
          <p:spPr>
            <a:xfrm>
              <a:off x="7548563" y="2132013"/>
              <a:ext cx="220662" cy="141288"/>
            </a:xfrm>
            <a:custGeom>
              <a:rect b="b" l="l" r="r" t="t"/>
              <a:pathLst>
                <a:path extrusionOk="0" h="656" w="1024">
                  <a:moveTo>
                    <a:pt x="1024" y="99"/>
                  </a:moveTo>
                  <a:cubicBezTo>
                    <a:pt x="1024" y="44"/>
                    <a:pt x="980" y="0"/>
                    <a:pt x="925" y="0"/>
                  </a:cubicBezTo>
                  <a:cubicBezTo>
                    <a:pt x="99" y="0"/>
                    <a:pt x="99" y="0"/>
                    <a:pt x="99" y="0"/>
                  </a:cubicBezTo>
                  <a:cubicBezTo>
                    <a:pt x="44" y="0"/>
                    <a:pt x="0" y="44"/>
                    <a:pt x="0" y="99"/>
                  </a:cubicBezTo>
                  <a:cubicBezTo>
                    <a:pt x="0" y="557"/>
                    <a:pt x="0" y="557"/>
                    <a:pt x="0" y="557"/>
                  </a:cubicBezTo>
                  <a:cubicBezTo>
                    <a:pt x="0" y="612"/>
                    <a:pt x="44" y="656"/>
                    <a:pt x="99" y="656"/>
                  </a:cubicBezTo>
                  <a:cubicBezTo>
                    <a:pt x="925" y="656"/>
                    <a:pt x="925" y="656"/>
                    <a:pt x="925" y="656"/>
                  </a:cubicBezTo>
                  <a:cubicBezTo>
                    <a:pt x="980" y="656"/>
                    <a:pt x="1024" y="612"/>
                    <a:pt x="1024" y="557"/>
                  </a:cubicBezTo>
                  <a:lnTo>
                    <a:pt x="1024" y="99"/>
                  </a:lnTo>
                  <a:close/>
                  <a:moveTo>
                    <a:pt x="939" y="99"/>
                  </a:moveTo>
                  <a:cubicBezTo>
                    <a:pt x="939" y="294"/>
                    <a:pt x="939" y="294"/>
                    <a:pt x="939" y="294"/>
                  </a:cubicBezTo>
                  <a:cubicBezTo>
                    <a:pt x="911" y="291"/>
                    <a:pt x="884" y="284"/>
                    <a:pt x="858" y="274"/>
                  </a:cubicBezTo>
                  <a:cubicBezTo>
                    <a:pt x="820" y="259"/>
                    <a:pt x="794" y="238"/>
                    <a:pt x="769" y="219"/>
                  </a:cubicBezTo>
                  <a:cubicBezTo>
                    <a:pt x="737" y="194"/>
                    <a:pt x="704" y="167"/>
                    <a:pt x="653" y="159"/>
                  </a:cubicBezTo>
                  <a:cubicBezTo>
                    <a:pt x="603" y="150"/>
                    <a:pt x="549" y="160"/>
                    <a:pt x="494" y="189"/>
                  </a:cubicBezTo>
                  <a:cubicBezTo>
                    <a:pt x="486" y="150"/>
                    <a:pt x="474" y="115"/>
                    <a:pt x="462" y="85"/>
                  </a:cubicBezTo>
                  <a:cubicBezTo>
                    <a:pt x="925" y="85"/>
                    <a:pt x="925" y="85"/>
                    <a:pt x="925" y="85"/>
                  </a:cubicBezTo>
                  <a:cubicBezTo>
                    <a:pt x="933" y="85"/>
                    <a:pt x="939" y="91"/>
                    <a:pt x="939" y="99"/>
                  </a:cubicBezTo>
                  <a:close/>
                  <a:moveTo>
                    <a:pt x="85" y="557"/>
                  </a:moveTo>
                  <a:cubicBezTo>
                    <a:pt x="85" y="99"/>
                    <a:pt x="85" y="99"/>
                    <a:pt x="85" y="99"/>
                  </a:cubicBezTo>
                  <a:cubicBezTo>
                    <a:pt x="85" y="91"/>
                    <a:pt x="91" y="85"/>
                    <a:pt x="99" y="85"/>
                  </a:cubicBezTo>
                  <a:cubicBezTo>
                    <a:pt x="368" y="85"/>
                    <a:pt x="368" y="85"/>
                    <a:pt x="368" y="85"/>
                  </a:cubicBezTo>
                  <a:cubicBezTo>
                    <a:pt x="398" y="144"/>
                    <a:pt x="427" y="231"/>
                    <a:pt x="420" y="335"/>
                  </a:cubicBezTo>
                  <a:cubicBezTo>
                    <a:pt x="415" y="419"/>
                    <a:pt x="388" y="499"/>
                    <a:pt x="340" y="571"/>
                  </a:cubicBezTo>
                  <a:cubicBezTo>
                    <a:pt x="99" y="571"/>
                    <a:pt x="99" y="571"/>
                    <a:pt x="99" y="571"/>
                  </a:cubicBezTo>
                  <a:cubicBezTo>
                    <a:pt x="91" y="571"/>
                    <a:pt x="85" y="565"/>
                    <a:pt x="85" y="557"/>
                  </a:cubicBezTo>
                  <a:close/>
                  <a:moveTo>
                    <a:pt x="925" y="571"/>
                  </a:moveTo>
                  <a:cubicBezTo>
                    <a:pt x="439" y="571"/>
                    <a:pt x="439" y="571"/>
                    <a:pt x="439" y="571"/>
                  </a:cubicBezTo>
                  <a:cubicBezTo>
                    <a:pt x="478" y="499"/>
                    <a:pt x="500" y="422"/>
                    <a:pt x="505" y="341"/>
                  </a:cubicBezTo>
                  <a:cubicBezTo>
                    <a:pt x="506" y="320"/>
                    <a:pt x="506" y="300"/>
                    <a:pt x="505" y="280"/>
                  </a:cubicBezTo>
                  <a:cubicBezTo>
                    <a:pt x="555" y="248"/>
                    <a:pt x="599" y="236"/>
                    <a:pt x="638" y="242"/>
                  </a:cubicBezTo>
                  <a:cubicBezTo>
                    <a:pt x="669" y="248"/>
                    <a:pt x="689" y="264"/>
                    <a:pt x="717" y="286"/>
                  </a:cubicBezTo>
                  <a:cubicBezTo>
                    <a:pt x="743" y="307"/>
                    <a:pt x="777" y="333"/>
                    <a:pt x="827" y="353"/>
                  </a:cubicBezTo>
                  <a:cubicBezTo>
                    <a:pt x="862" y="367"/>
                    <a:pt x="900" y="376"/>
                    <a:pt x="939" y="379"/>
                  </a:cubicBezTo>
                  <a:cubicBezTo>
                    <a:pt x="939" y="557"/>
                    <a:pt x="939" y="557"/>
                    <a:pt x="939" y="557"/>
                  </a:cubicBezTo>
                  <a:cubicBezTo>
                    <a:pt x="939" y="565"/>
                    <a:pt x="933" y="571"/>
                    <a:pt x="925" y="571"/>
                  </a:cubicBezTo>
                  <a:close/>
                  <a:moveTo>
                    <a:pt x="925" y="571"/>
                  </a:moveTo>
                  <a:cubicBezTo>
                    <a:pt x="925" y="571"/>
                    <a:pt x="925" y="571"/>
                    <a:pt x="925" y="571"/>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1" name="Google Shape;1341;p57"/>
            <p:cNvSpPr/>
            <p:nvPr/>
          </p:nvSpPr>
          <p:spPr>
            <a:xfrm>
              <a:off x="7548563" y="2290763"/>
              <a:ext cx="41275" cy="41275"/>
            </a:xfrm>
            <a:custGeom>
              <a:rect b="b" l="l" r="r" t="t"/>
              <a:pathLst>
                <a:path extrusionOk="0" h="187" w="186">
                  <a:moveTo>
                    <a:pt x="65" y="0"/>
                  </a:moveTo>
                  <a:cubicBezTo>
                    <a:pt x="29" y="0"/>
                    <a:pt x="0" y="30"/>
                    <a:pt x="0" y="66"/>
                  </a:cubicBezTo>
                  <a:cubicBezTo>
                    <a:pt x="0" y="144"/>
                    <a:pt x="0" y="144"/>
                    <a:pt x="0" y="144"/>
                  </a:cubicBezTo>
                  <a:cubicBezTo>
                    <a:pt x="0" y="168"/>
                    <a:pt x="19" y="187"/>
                    <a:pt x="42" y="187"/>
                  </a:cubicBezTo>
                  <a:cubicBezTo>
                    <a:pt x="66" y="187"/>
                    <a:pt x="85" y="168"/>
                    <a:pt x="85" y="144"/>
                  </a:cubicBezTo>
                  <a:cubicBezTo>
                    <a:pt x="85" y="86"/>
                    <a:pt x="85" y="86"/>
                    <a:pt x="85" y="86"/>
                  </a:cubicBezTo>
                  <a:cubicBezTo>
                    <a:pt x="144" y="86"/>
                    <a:pt x="144" y="86"/>
                    <a:pt x="144" y="86"/>
                  </a:cubicBezTo>
                  <a:cubicBezTo>
                    <a:pt x="167" y="86"/>
                    <a:pt x="186" y="67"/>
                    <a:pt x="186" y="43"/>
                  </a:cubicBezTo>
                  <a:cubicBezTo>
                    <a:pt x="186" y="20"/>
                    <a:pt x="167" y="0"/>
                    <a:pt x="144" y="0"/>
                  </a:cubicBezTo>
                  <a:lnTo>
                    <a:pt x="65" y="0"/>
                  </a:lnTo>
                  <a:close/>
                  <a:moveTo>
                    <a:pt x="65" y="0"/>
                  </a:moveTo>
                  <a:cubicBezTo>
                    <a:pt x="65" y="0"/>
                    <a:pt x="65" y="0"/>
                    <a:pt x="65"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2" name="Google Shape;1342;p57"/>
            <p:cNvSpPr/>
            <p:nvPr/>
          </p:nvSpPr>
          <p:spPr>
            <a:xfrm>
              <a:off x="7729538" y="2290763"/>
              <a:ext cx="39688" cy="41275"/>
            </a:xfrm>
            <a:custGeom>
              <a:rect b="b" l="l" r="r" t="t"/>
              <a:pathLst>
                <a:path extrusionOk="0" h="187" w="186">
                  <a:moveTo>
                    <a:pt x="144" y="187"/>
                  </a:moveTo>
                  <a:cubicBezTo>
                    <a:pt x="167" y="187"/>
                    <a:pt x="186" y="168"/>
                    <a:pt x="186" y="144"/>
                  </a:cubicBezTo>
                  <a:cubicBezTo>
                    <a:pt x="186" y="66"/>
                    <a:pt x="186" y="66"/>
                    <a:pt x="186" y="66"/>
                  </a:cubicBezTo>
                  <a:cubicBezTo>
                    <a:pt x="186" y="30"/>
                    <a:pt x="157" y="0"/>
                    <a:pt x="121" y="0"/>
                  </a:cubicBezTo>
                  <a:cubicBezTo>
                    <a:pt x="43" y="0"/>
                    <a:pt x="43" y="0"/>
                    <a:pt x="43" y="0"/>
                  </a:cubicBezTo>
                  <a:cubicBezTo>
                    <a:pt x="19" y="0"/>
                    <a:pt x="0" y="20"/>
                    <a:pt x="0" y="43"/>
                  </a:cubicBezTo>
                  <a:cubicBezTo>
                    <a:pt x="0" y="67"/>
                    <a:pt x="19" y="86"/>
                    <a:pt x="43" y="86"/>
                  </a:cubicBezTo>
                  <a:cubicBezTo>
                    <a:pt x="101" y="86"/>
                    <a:pt x="101" y="86"/>
                    <a:pt x="101" y="86"/>
                  </a:cubicBezTo>
                  <a:cubicBezTo>
                    <a:pt x="101" y="144"/>
                    <a:pt x="101" y="144"/>
                    <a:pt x="101" y="144"/>
                  </a:cubicBezTo>
                  <a:cubicBezTo>
                    <a:pt x="101" y="168"/>
                    <a:pt x="120" y="187"/>
                    <a:pt x="144" y="187"/>
                  </a:cubicBezTo>
                  <a:close/>
                  <a:moveTo>
                    <a:pt x="144" y="187"/>
                  </a:moveTo>
                  <a:cubicBezTo>
                    <a:pt x="144" y="187"/>
                    <a:pt x="144" y="187"/>
                    <a:pt x="144" y="187"/>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3" name="Google Shape;1343;p57"/>
            <p:cNvSpPr/>
            <p:nvPr/>
          </p:nvSpPr>
          <p:spPr>
            <a:xfrm>
              <a:off x="7497763" y="2081213"/>
              <a:ext cx="365125" cy="623886"/>
            </a:xfrm>
            <a:custGeom>
              <a:rect b="b" l="l" r="r" t="t"/>
              <a:pathLst>
                <a:path extrusionOk="0" h="2907" w="1698">
                  <a:moveTo>
                    <a:pt x="1576" y="252"/>
                  </a:moveTo>
                  <a:cubicBezTo>
                    <a:pt x="1502" y="252"/>
                    <a:pt x="1502" y="252"/>
                    <a:pt x="1502" y="252"/>
                  </a:cubicBezTo>
                  <a:cubicBezTo>
                    <a:pt x="1502" y="168"/>
                    <a:pt x="1502" y="168"/>
                    <a:pt x="1502" y="168"/>
                  </a:cubicBezTo>
                  <a:cubicBezTo>
                    <a:pt x="1502" y="75"/>
                    <a:pt x="1427" y="0"/>
                    <a:pt x="1334" y="0"/>
                  </a:cubicBezTo>
                  <a:cubicBezTo>
                    <a:pt x="1270" y="0"/>
                    <a:pt x="1270" y="0"/>
                    <a:pt x="1270" y="0"/>
                  </a:cubicBezTo>
                  <a:cubicBezTo>
                    <a:pt x="1246" y="0"/>
                    <a:pt x="1227" y="19"/>
                    <a:pt x="1227" y="43"/>
                  </a:cubicBezTo>
                  <a:cubicBezTo>
                    <a:pt x="1227" y="66"/>
                    <a:pt x="1246" y="85"/>
                    <a:pt x="1270" y="85"/>
                  </a:cubicBezTo>
                  <a:cubicBezTo>
                    <a:pt x="1334" y="85"/>
                    <a:pt x="1334" y="85"/>
                    <a:pt x="1334" y="85"/>
                  </a:cubicBezTo>
                  <a:cubicBezTo>
                    <a:pt x="1380" y="85"/>
                    <a:pt x="1417" y="122"/>
                    <a:pt x="1417" y="168"/>
                  </a:cubicBezTo>
                  <a:cubicBezTo>
                    <a:pt x="1417" y="1118"/>
                    <a:pt x="1417" y="1118"/>
                    <a:pt x="1417" y="1118"/>
                  </a:cubicBezTo>
                  <a:cubicBezTo>
                    <a:pt x="1417" y="1485"/>
                    <a:pt x="1118" y="1783"/>
                    <a:pt x="751" y="1783"/>
                  </a:cubicBezTo>
                  <a:cubicBezTo>
                    <a:pt x="573" y="1783"/>
                    <a:pt x="406" y="1714"/>
                    <a:pt x="280" y="1588"/>
                  </a:cubicBezTo>
                  <a:cubicBezTo>
                    <a:pt x="155" y="1462"/>
                    <a:pt x="86" y="1295"/>
                    <a:pt x="86" y="1118"/>
                  </a:cubicBezTo>
                  <a:cubicBezTo>
                    <a:pt x="86" y="168"/>
                    <a:pt x="86" y="168"/>
                    <a:pt x="86" y="168"/>
                  </a:cubicBezTo>
                  <a:cubicBezTo>
                    <a:pt x="86" y="122"/>
                    <a:pt x="123" y="85"/>
                    <a:pt x="168" y="85"/>
                  </a:cubicBezTo>
                  <a:cubicBezTo>
                    <a:pt x="1071" y="85"/>
                    <a:pt x="1071" y="85"/>
                    <a:pt x="1071" y="85"/>
                  </a:cubicBezTo>
                  <a:cubicBezTo>
                    <a:pt x="1094" y="85"/>
                    <a:pt x="1114" y="66"/>
                    <a:pt x="1114" y="43"/>
                  </a:cubicBezTo>
                  <a:cubicBezTo>
                    <a:pt x="1114" y="19"/>
                    <a:pt x="1094" y="0"/>
                    <a:pt x="1071" y="0"/>
                  </a:cubicBezTo>
                  <a:cubicBezTo>
                    <a:pt x="168" y="0"/>
                    <a:pt x="168" y="0"/>
                    <a:pt x="168" y="0"/>
                  </a:cubicBezTo>
                  <a:cubicBezTo>
                    <a:pt x="76" y="0"/>
                    <a:pt x="0" y="75"/>
                    <a:pt x="0" y="168"/>
                  </a:cubicBezTo>
                  <a:cubicBezTo>
                    <a:pt x="0" y="1118"/>
                    <a:pt x="0" y="1118"/>
                    <a:pt x="0" y="1118"/>
                  </a:cubicBezTo>
                  <a:cubicBezTo>
                    <a:pt x="0" y="1318"/>
                    <a:pt x="78" y="1507"/>
                    <a:pt x="220" y="1648"/>
                  </a:cubicBezTo>
                  <a:cubicBezTo>
                    <a:pt x="273" y="1701"/>
                    <a:pt x="333" y="1745"/>
                    <a:pt x="397" y="1780"/>
                  </a:cubicBezTo>
                  <a:cubicBezTo>
                    <a:pt x="397" y="1970"/>
                    <a:pt x="397" y="1970"/>
                    <a:pt x="397" y="1970"/>
                  </a:cubicBezTo>
                  <a:cubicBezTo>
                    <a:pt x="397" y="1994"/>
                    <a:pt x="416" y="2013"/>
                    <a:pt x="439" y="2013"/>
                  </a:cubicBezTo>
                  <a:cubicBezTo>
                    <a:pt x="463" y="2013"/>
                    <a:pt x="482" y="1994"/>
                    <a:pt x="482" y="1970"/>
                  </a:cubicBezTo>
                  <a:cubicBezTo>
                    <a:pt x="482" y="1819"/>
                    <a:pt x="482" y="1819"/>
                    <a:pt x="482" y="1819"/>
                  </a:cubicBezTo>
                  <a:cubicBezTo>
                    <a:pt x="567" y="1851"/>
                    <a:pt x="658" y="1868"/>
                    <a:pt x="751" y="1868"/>
                  </a:cubicBezTo>
                  <a:cubicBezTo>
                    <a:pt x="846" y="1868"/>
                    <a:pt x="937" y="1851"/>
                    <a:pt x="1020" y="1818"/>
                  </a:cubicBezTo>
                  <a:cubicBezTo>
                    <a:pt x="1020" y="2510"/>
                    <a:pt x="1020" y="2510"/>
                    <a:pt x="1020" y="2510"/>
                  </a:cubicBezTo>
                  <a:cubicBezTo>
                    <a:pt x="482" y="2510"/>
                    <a:pt x="482" y="2510"/>
                    <a:pt x="482" y="2510"/>
                  </a:cubicBezTo>
                  <a:cubicBezTo>
                    <a:pt x="482" y="2169"/>
                    <a:pt x="482" y="2169"/>
                    <a:pt x="482" y="2169"/>
                  </a:cubicBezTo>
                  <a:cubicBezTo>
                    <a:pt x="482" y="2146"/>
                    <a:pt x="463" y="2127"/>
                    <a:pt x="439" y="2127"/>
                  </a:cubicBezTo>
                  <a:cubicBezTo>
                    <a:pt x="416" y="2127"/>
                    <a:pt x="397" y="2146"/>
                    <a:pt x="397" y="2169"/>
                  </a:cubicBezTo>
                  <a:cubicBezTo>
                    <a:pt x="397" y="2728"/>
                    <a:pt x="397" y="2728"/>
                    <a:pt x="397" y="2728"/>
                  </a:cubicBezTo>
                  <a:cubicBezTo>
                    <a:pt x="397" y="2827"/>
                    <a:pt x="477" y="2907"/>
                    <a:pt x="576" y="2907"/>
                  </a:cubicBezTo>
                  <a:cubicBezTo>
                    <a:pt x="927" y="2907"/>
                    <a:pt x="927" y="2907"/>
                    <a:pt x="927" y="2907"/>
                  </a:cubicBezTo>
                  <a:cubicBezTo>
                    <a:pt x="1025" y="2907"/>
                    <a:pt x="1106" y="2827"/>
                    <a:pt x="1106" y="2728"/>
                  </a:cubicBezTo>
                  <a:cubicBezTo>
                    <a:pt x="1106" y="1779"/>
                    <a:pt x="1106" y="1779"/>
                    <a:pt x="1106" y="1779"/>
                  </a:cubicBezTo>
                  <a:cubicBezTo>
                    <a:pt x="1341" y="1652"/>
                    <a:pt x="1502" y="1403"/>
                    <a:pt x="1502" y="1118"/>
                  </a:cubicBezTo>
                  <a:cubicBezTo>
                    <a:pt x="1502" y="1042"/>
                    <a:pt x="1502" y="1042"/>
                    <a:pt x="1502" y="1042"/>
                  </a:cubicBezTo>
                  <a:cubicBezTo>
                    <a:pt x="1576" y="1042"/>
                    <a:pt x="1576" y="1042"/>
                    <a:pt x="1576" y="1042"/>
                  </a:cubicBezTo>
                  <a:cubicBezTo>
                    <a:pt x="1643" y="1042"/>
                    <a:pt x="1698" y="987"/>
                    <a:pt x="1698" y="920"/>
                  </a:cubicBezTo>
                  <a:cubicBezTo>
                    <a:pt x="1698" y="374"/>
                    <a:pt x="1698" y="374"/>
                    <a:pt x="1698" y="374"/>
                  </a:cubicBezTo>
                  <a:cubicBezTo>
                    <a:pt x="1698" y="307"/>
                    <a:pt x="1643" y="252"/>
                    <a:pt x="1576" y="252"/>
                  </a:cubicBezTo>
                  <a:close/>
                  <a:moveTo>
                    <a:pt x="927" y="2822"/>
                  </a:moveTo>
                  <a:cubicBezTo>
                    <a:pt x="576" y="2822"/>
                    <a:pt x="576" y="2822"/>
                    <a:pt x="576" y="2822"/>
                  </a:cubicBezTo>
                  <a:cubicBezTo>
                    <a:pt x="524" y="2822"/>
                    <a:pt x="482" y="2780"/>
                    <a:pt x="482" y="2728"/>
                  </a:cubicBezTo>
                  <a:cubicBezTo>
                    <a:pt x="482" y="2595"/>
                    <a:pt x="482" y="2595"/>
                    <a:pt x="482" y="2595"/>
                  </a:cubicBezTo>
                  <a:cubicBezTo>
                    <a:pt x="1020" y="2595"/>
                    <a:pt x="1020" y="2595"/>
                    <a:pt x="1020" y="2595"/>
                  </a:cubicBezTo>
                  <a:cubicBezTo>
                    <a:pt x="1020" y="2728"/>
                    <a:pt x="1020" y="2728"/>
                    <a:pt x="1020" y="2728"/>
                  </a:cubicBezTo>
                  <a:cubicBezTo>
                    <a:pt x="1020" y="2780"/>
                    <a:pt x="978" y="2822"/>
                    <a:pt x="927" y="2822"/>
                  </a:cubicBezTo>
                  <a:close/>
                  <a:moveTo>
                    <a:pt x="1613" y="920"/>
                  </a:moveTo>
                  <a:cubicBezTo>
                    <a:pt x="1613" y="940"/>
                    <a:pt x="1596" y="957"/>
                    <a:pt x="1576" y="957"/>
                  </a:cubicBezTo>
                  <a:cubicBezTo>
                    <a:pt x="1502" y="957"/>
                    <a:pt x="1502" y="957"/>
                    <a:pt x="1502" y="957"/>
                  </a:cubicBezTo>
                  <a:cubicBezTo>
                    <a:pt x="1502" y="338"/>
                    <a:pt x="1502" y="338"/>
                    <a:pt x="1502" y="338"/>
                  </a:cubicBezTo>
                  <a:cubicBezTo>
                    <a:pt x="1576" y="338"/>
                    <a:pt x="1576" y="338"/>
                    <a:pt x="1576" y="338"/>
                  </a:cubicBezTo>
                  <a:cubicBezTo>
                    <a:pt x="1596" y="338"/>
                    <a:pt x="1613" y="354"/>
                    <a:pt x="1613" y="374"/>
                  </a:cubicBezTo>
                  <a:lnTo>
                    <a:pt x="1613" y="920"/>
                  </a:lnTo>
                  <a:close/>
                  <a:moveTo>
                    <a:pt x="1613" y="920"/>
                  </a:moveTo>
                  <a:cubicBezTo>
                    <a:pt x="1613" y="920"/>
                    <a:pt x="1613" y="920"/>
                    <a:pt x="1613" y="92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1344" name="Google Shape;1344;p57"/>
          <p:cNvPicPr preferRelativeResize="0"/>
          <p:nvPr/>
        </p:nvPicPr>
        <p:blipFill rotWithShape="1">
          <a:blip r:embed="rId3">
            <a:alphaModFix/>
          </a:blip>
          <a:srcRect b="0" l="4843" r="0" t="0"/>
          <a:stretch/>
        </p:blipFill>
        <p:spPr>
          <a:xfrm>
            <a:off x="2409826" y="1447150"/>
            <a:ext cx="4251625" cy="262416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58"/>
          <p:cNvSpPr txBox="1"/>
          <p:nvPr>
            <p:ph idx="7" type="subTitle"/>
          </p:nvPr>
        </p:nvSpPr>
        <p:spPr>
          <a:xfrm>
            <a:off x="338997" y="1441501"/>
            <a:ext cx="2333400" cy="31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DRIVER</a:t>
            </a:r>
            <a:r>
              <a:rPr lang="en"/>
              <a:t> </a:t>
            </a:r>
            <a:endParaRPr/>
          </a:p>
        </p:txBody>
      </p:sp>
      <p:sp>
        <p:nvSpPr>
          <p:cNvPr id="1350" name="Google Shape;1350;p58"/>
          <p:cNvSpPr txBox="1"/>
          <p:nvPr>
            <p:ph idx="4" type="subTitle"/>
          </p:nvPr>
        </p:nvSpPr>
        <p:spPr>
          <a:xfrm>
            <a:off x="80175" y="4045875"/>
            <a:ext cx="3078000" cy="8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C</a:t>
            </a:r>
            <a:r>
              <a:rPr lang="en" sz="1400"/>
              <a:t>hecks data read from FIFO against data written by the driver</a:t>
            </a:r>
            <a:endParaRPr sz="1400"/>
          </a:p>
          <a:p>
            <a:pPr indent="0" lvl="0" marL="0" rtl="0" algn="l">
              <a:spcBef>
                <a:spcPts val="0"/>
              </a:spcBef>
              <a:spcAft>
                <a:spcPts val="0"/>
              </a:spcAft>
              <a:buNone/>
            </a:pPr>
            <a:r>
              <a:rPr lang="en" sz="1400"/>
              <a:t>- Uses mailbox to receive transactions from the driver and monitor.</a:t>
            </a:r>
            <a:endParaRPr sz="1400"/>
          </a:p>
        </p:txBody>
      </p:sp>
      <p:sp>
        <p:nvSpPr>
          <p:cNvPr id="1351" name="Google Shape;1351;p58"/>
          <p:cNvSpPr txBox="1"/>
          <p:nvPr>
            <p:ph idx="5" type="subTitle"/>
          </p:nvPr>
        </p:nvSpPr>
        <p:spPr>
          <a:xfrm>
            <a:off x="3053400" y="4045875"/>
            <a:ext cx="30780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a:t>
            </a:r>
            <a:r>
              <a:rPr lang="en" sz="1400"/>
              <a:t>Orchestrates execution of generator, driver, monitor, &amp; scoreboard</a:t>
            </a:r>
            <a:endParaRPr sz="1400"/>
          </a:p>
          <a:p>
            <a:pPr indent="0" lvl="0" marL="0" rtl="0" algn="l">
              <a:spcBef>
                <a:spcPts val="0"/>
              </a:spcBef>
              <a:spcAft>
                <a:spcPts val="0"/>
              </a:spcAft>
              <a:buNone/>
            </a:pPr>
            <a:r>
              <a:rPr lang="en" sz="1400"/>
              <a:t>- Hands mailboxes to the different components</a:t>
            </a:r>
            <a:endParaRPr sz="1400"/>
          </a:p>
        </p:txBody>
      </p:sp>
      <p:sp>
        <p:nvSpPr>
          <p:cNvPr id="1352" name="Google Shape;1352;p58"/>
          <p:cNvSpPr txBox="1"/>
          <p:nvPr>
            <p:ph idx="1" type="subTitle"/>
          </p:nvPr>
        </p:nvSpPr>
        <p:spPr>
          <a:xfrm>
            <a:off x="254975" y="1762775"/>
            <a:ext cx="2845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a:t>
            </a:r>
            <a:r>
              <a:rPr lang="en" sz="1400"/>
              <a:t>Drives transactions to FIFO and updates </a:t>
            </a:r>
            <a:r>
              <a:rPr lang="en" sz="1400"/>
              <a:t>flags</a:t>
            </a:r>
            <a:endParaRPr sz="1400"/>
          </a:p>
          <a:p>
            <a:pPr indent="0" lvl="0" marL="0" rtl="0" algn="l">
              <a:spcBef>
                <a:spcPts val="0"/>
              </a:spcBef>
              <a:spcAft>
                <a:spcPts val="0"/>
              </a:spcAft>
              <a:buNone/>
            </a:pPr>
            <a:r>
              <a:rPr lang="en" sz="1400"/>
              <a:t>- Uses mailbox to receive from generator and send to scoreboard</a:t>
            </a:r>
            <a:endParaRPr sz="1400"/>
          </a:p>
          <a:p>
            <a:pPr indent="0" lvl="0" marL="0" rtl="0" algn="ctr">
              <a:spcBef>
                <a:spcPts val="0"/>
              </a:spcBef>
              <a:spcAft>
                <a:spcPts val="0"/>
              </a:spcAft>
              <a:buNone/>
            </a:pPr>
            <a:r>
              <a:t/>
            </a:r>
            <a:endParaRPr sz="1400"/>
          </a:p>
        </p:txBody>
      </p:sp>
      <p:sp>
        <p:nvSpPr>
          <p:cNvPr id="1353" name="Google Shape;1353;p58"/>
          <p:cNvSpPr txBox="1"/>
          <p:nvPr>
            <p:ph idx="13" type="subTitle"/>
          </p:nvPr>
        </p:nvSpPr>
        <p:spPr>
          <a:xfrm>
            <a:off x="338997" y="3804679"/>
            <a:ext cx="2333400" cy="31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SCOREBOARD</a:t>
            </a:r>
            <a:endParaRPr/>
          </a:p>
        </p:txBody>
      </p:sp>
      <p:sp>
        <p:nvSpPr>
          <p:cNvPr id="1354" name="Google Shape;1354;p58"/>
          <p:cNvSpPr txBox="1"/>
          <p:nvPr>
            <p:ph type="title"/>
          </p:nvPr>
        </p:nvSpPr>
        <p:spPr>
          <a:xfrm>
            <a:off x="720000" y="828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WE VERIFIED DUT: CLASSES</a:t>
            </a:r>
            <a:endParaRPr/>
          </a:p>
        </p:txBody>
      </p:sp>
      <p:sp>
        <p:nvSpPr>
          <p:cNvPr id="1355" name="Google Shape;1355;p58"/>
          <p:cNvSpPr txBox="1"/>
          <p:nvPr>
            <p:ph idx="8" type="subTitle"/>
          </p:nvPr>
        </p:nvSpPr>
        <p:spPr>
          <a:xfrm>
            <a:off x="3405363" y="1436701"/>
            <a:ext cx="2333400" cy="31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GENERATOR</a:t>
            </a:r>
            <a:r>
              <a:rPr lang="en"/>
              <a:t> </a:t>
            </a:r>
            <a:endParaRPr/>
          </a:p>
        </p:txBody>
      </p:sp>
      <p:sp>
        <p:nvSpPr>
          <p:cNvPr id="1356" name="Google Shape;1356;p58"/>
          <p:cNvSpPr txBox="1"/>
          <p:nvPr>
            <p:ph idx="9" type="subTitle"/>
          </p:nvPr>
        </p:nvSpPr>
        <p:spPr>
          <a:xfrm>
            <a:off x="6245524" y="1412313"/>
            <a:ext cx="2333400" cy="31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MONITOR</a:t>
            </a:r>
            <a:endParaRPr/>
          </a:p>
        </p:txBody>
      </p:sp>
      <p:sp>
        <p:nvSpPr>
          <p:cNvPr id="1357" name="Google Shape;1357;p58"/>
          <p:cNvSpPr txBox="1"/>
          <p:nvPr>
            <p:ph idx="2" type="subTitle"/>
          </p:nvPr>
        </p:nvSpPr>
        <p:spPr>
          <a:xfrm>
            <a:off x="3053400" y="1686575"/>
            <a:ext cx="3078000" cy="91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a:t>
            </a:r>
            <a:r>
              <a:rPr lang="en" sz="1400"/>
              <a:t>Generates transactions for W&amp;R operations then sends them to driver and monitor</a:t>
            </a:r>
            <a:endParaRPr sz="1400"/>
          </a:p>
          <a:p>
            <a:pPr indent="0" lvl="0" marL="0" rtl="0" algn="l">
              <a:spcBef>
                <a:spcPts val="0"/>
              </a:spcBef>
              <a:spcAft>
                <a:spcPts val="0"/>
              </a:spcAft>
              <a:buNone/>
            </a:pPr>
            <a:r>
              <a:rPr lang="en" sz="1400"/>
              <a:t>- Uses mailbox to communicate with driver and monitor</a:t>
            </a:r>
            <a:endParaRPr sz="1400"/>
          </a:p>
        </p:txBody>
      </p:sp>
      <p:sp>
        <p:nvSpPr>
          <p:cNvPr id="1358" name="Google Shape;1358;p58"/>
          <p:cNvSpPr txBox="1"/>
          <p:nvPr>
            <p:ph idx="6" type="subTitle"/>
          </p:nvPr>
        </p:nvSpPr>
        <p:spPr>
          <a:xfrm>
            <a:off x="5985825" y="4045875"/>
            <a:ext cx="29271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D</a:t>
            </a:r>
            <a:r>
              <a:rPr lang="en" sz="1400"/>
              <a:t>efines data structure for a single transaction in the FIFO environment</a:t>
            </a:r>
            <a:endParaRPr sz="1400"/>
          </a:p>
          <a:p>
            <a:pPr indent="0" lvl="0" marL="0" rtl="0" algn="l">
              <a:spcBef>
                <a:spcPts val="0"/>
              </a:spcBef>
              <a:spcAft>
                <a:spcPts val="0"/>
              </a:spcAft>
              <a:buNone/>
            </a:pPr>
            <a:r>
              <a:rPr lang="en" sz="1400"/>
              <a:t>- I/O signals and  constraints for randomization</a:t>
            </a:r>
            <a:endParaRPr sz="1400"/>
          </a:p>
        </p:txBody>
      </p:sp>
      <p:sp>
        <p:nvSpPr>
          <p:cNvPr id="1359" name="Google Shape;1359;p58"/>
          <p:cNvSpPr txBox="1"/>
          <p:nvPr>
            <p:ph idx="14" type="subTitle"/>
          </p:nvPr>
        </p:nvSpPr>
        <p:spPr>
          <a:xfrm>
            <a:off x="3405300" y="3804678"/>
            <a:ext cx="2333400" cy="31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TESTBENCH</a:t>
            </a:r>
            <a:r>
              <a:rPr lang="en"/>
              <a:t> </a:t>
            </a:r>
            <a:endParaRPr/>
          </a:p>
        </p:txBody>
      </p:sp>
      <p:sp>
        <p:nvSpPr>
          <p:cNvPr id="1360" name="Google Shape;1360;p58"/>
          <p:cNvSpPr txBox="1"/>
          <p:nvPr>
            <p:ph idx="15" type="subTitle"/>
          </p:nvPr>
        </p:nvSpPr>
        <p:spPr>
          <a:xfrm>
            <a:off x="6245599" y="3804678"/>
            <a:ext cx="2333400" cy="31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TRANSACTION</a:t>
            </a:r>
            <a:r>
              <a:rPr lang="en"/>
              <a:t> </a:t>
            </a:r>
            <a:endParaRPr/>
          </a:p>
        </p:txBody>
      </p:sp>
      <p:sp>
        <p:nvSpPr>
          <p:cNvPr id="1361" name="Google Shape;1361;p58"/>
          <p:cNvSpPr/>
          <p:nvPr/>
        </p:nvSpPr>
        <p:spPr>
          <a:xfrm>
            <a:off x="1091250" y="2966156"/>
            <a:ext cx="828900" cy="6663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2" name="Google Shape;1362;p58"/>
          <p:cNvSpPr/>
          <p:nvPr/>
        </p:nvSpPr>
        <p:spPr>
          <a:xfrm>
            <a:off x="4157544" y="2966031"/>
            <a:ext cx="828900" cy="6663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3" name="Google Shape;1363;p58"/>
          <p:cNvSpPr/>
          <p:nvPr/>
        </p:nvSpPr>
        <p:spPr>
          <a:xfrm>
            <a:off x="6997776" y="2965881"/>
            <a:ext cx="828900" cy="6663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nvGrpSpPr>
          <p:cNvPr id="1364" name="Google Shape;1364;p58"/>
          <p:cNvGrpSpPr/>
          <p:nvPr/>
        </p:nvGrpSpPr>
        <p:grpSpPr>
          <a:xfrm>
            <a:off x="1341382" y="3098835"/>
            <a:ext cx="328788" cy="400722"/>
            <a:chOff x="8497888" y="1143001"/>
            <a:chExt cx="492124" cy="623886"/>
          </a:xfrm>
        </p:grpSpPr>
        <p:sp>
          <p:nvSpPr>
            <p:cNvPr id="1365" name="Google Shape;1365;p58"/>
            <p:cNvSpPr/>
            <p:nvPr/>
          </p:nvSpPr>
          <p:spPr>
            <a:xfrm>
              <a:off x="8497888" y="1143001"/>
              <a:ext cx="492124" cy="623886"/>
            </a:xfrm>
            <a:custGeom>
              <a:rect b="b" l="l" r="r" t="t"/>
              <a:pathLst>
                <a:path extrusionOk="0" h="2907" w="2289">
                  <a:moveTo>
                    <a:pt x="2223" y="1358"/>
                  </a:moveTo>
                  <a:cubicBezTo>
                    <a:pt x="2139" y="1358"/>
                    <a:pt x="2139" y="1358"/>
                    <a:pt x="2139" y="1358"/>
                  </a:cubicBezTo>
                  <a:cubicBezTo>
                    <a:pt x="2130" y="1326"/>
                    <a:pt x="2117" y="1295"/>
                    <a:pt x="2102" y="1266"/>
                  </a:cubicBezTo>
                  <a:cubicBezTo>
                    <a:pt x="2161" y="1207"/>
                    <a:pt x="2161" y="1207"/>
                    <a:pt x="2161" y="1207"/>
                  </a:cubicBezTo>
                  <a:cubicBezTo>
                    <a:pt x="2173" y="1195"/>
                    <a:pt x="2180" y="1178"/>
                    <a:pt x="2180" y="1161"/>
                  </a:cubicBezTo>
                  <a:cubicBezTo>
                    <a:pt x="2180" y="1143"/>
                    <a:pt x="2173" y="1127"/>
                    <a:pt x="2161" y="1115"/>
                  </a:cubicBezTo>
                  <a:cubicBezTo>
                    <a:pt x="2034" y="988"/>
                    <a:pt x="2034" y="988"/>
                    <a:pt x="2034" y="988"/>
                  </a:cubicBezTo>
                  <a:cubicBezTo>
                    <a:pt x="2009" y="963"/>
                    <a:pt x="1968" y="963"/>
                    <a:pt x="1942" y="988"/>
                  </a:cubicBezTo>
                  <a:cubicBezTo>
                    <a:pt x="1883" y="1048"/>
                    <a:pt x="1883" y="1048"/>
                    <a:pt x="1883" y="1048"/>
                  </a:cubicBezTo>
                  <a:cubicBezTo>
                    <a:pt x="1854" y="1032"/>
                    <a:pt x="1823" y="1020"/>
                    <a:pt x="1792" y="1010"/>
                  </a:cubicBezTo>
                  <a:cubicBezTo>
                    <a:pt x="1792" y="926"/>
                    <a:pt x="1792" y="926"/>
                    <a:pt x="1792" y="926"/>
                  </a:cubicBezTo>
                  <a:cubicBezTo>
                    <a:pt x="1792" y="890"/>
                    <a:pt x="1762" y="861"/>
                    <a:pt x="1726" y="861"/>
                  </a:cubicBezTo>
                  <a:cubicBezTo>
                    <a:pt x="1679" y="861"/>
                    <a:pt x="1679" y="861"/>
                    <a:pt x="1679" y="861"/>
                  </a:cubicBezTo>
                  <a:cubicBezTo>
                    <a:pt x="1679" y="487"/>
                    <a:pt x="1679" y="487"/>
                    <a:pt x="1679" y="487"/>
                  </a:cubicBezTo>
                  <a:cubicBezTo>
                    <a:pt x="1679" y="463"/>
                    <a:pt x="1660" y="444"/>
                    <a:pt x="1637" y="444"/>
                  </a:cubicBezTo>
                  <a:cubicBezTo>
                    <a:pt x="1613" y="444"/>
                    <a:pt x="1594" y="463"/>
                    <a:pt x="1594" y="487"/>
                  </a:cubicBezTo>
                  <a:cubicBezTo>
                    <a:pt x="1594" y="861"/>
                    <a:pt x="1594" y="861"/>
                    <a:pt x="1594" y="861"/>
                  </a:cubicBezTo>
                  <a:cubicBezTo>
                    <a:pt x="1547" y="861"/>
                    <a:pt x="1547" y="861"/>
                    <a:pt x="1547" y="861"/>
                  </a:cubicBezTo>
                  <a:cubicBezTo>
                    <a:pt x="1511" y="861"/>
                    <a:pt x="1482" y="890"/>
                    <a:pt x="1482" y="926"/>
                  </a:cubicBezTo>
                  <a:cubicBezTo>
                    <a:pt x="1482" y="1010"/>
                    <a:pt x="1482" y="1010"/>
                    <a:pt x="1482" y="1010"/>
                  </a:cubicBezTo>
                  <a:cubicBezTo>
                    <a:pt x="1451" y="1020"/>
                    <a:pt x="1420" y="1032"/>
                    <a:pt x="1391" y="1048"/>
                  </a:cubicBezTo>
                  <a:cubicBezTo>
                    <a:pt x="1332" y="988"/>
                    <a:pt x="1332" y="988"/>
                    <a:pt x="1332" y="988"/>
                  </a:cubicBezTo>
                  <a:cubicBezTo>
                    <a:pt x="1319" y="976"/>
                    <a:pt x="1303" y="969"/>
                    <a:pt x="1285" y="969"/>
                  </a:cubicBezTo>
                  <a:cubicBezTo>
                    <a:pt x="1268" y="969"/>
                    <a:pt x="1252" y="976"/>
                    <a:pt x="1239" y="988"/>
                  </a:cubicBezTo>
                  <a:cubicBezTo>
                    <a:pt x="1113" y="1115"/>
                    <a:pt x="1113" y="1115"/>
                    <a:pt x="1113" y="1115"/>
                  </a:cubicBezTo>
                  <a:cubicBezTo>
                    <a:pt x="1087" y="1140"/>
                    <a:pt x="1087" y="1182"/>
                    <a:pt x="1113" y="1207"/>
                  </a:cubicBezTo>
                  <a:cubicBezTo>
                    <a:pt x="1172" y="1266"/>
                    <a:pt x="1172" y="1266"/>
                    <a:pt x="1172" y="1266"/>
                  </a:cubicBezTo>
                  <a:cubicBezTo>
                    <a:pt x="1157" y="1295"/>
                    <a:pt x="1144" y="1326"/>
                    <a:pt x="1134" y="1358"/>
                  </a:cubicBezTo>
                  <a:cubicBezTo>
                    <a:pt x="1050" y="1358"/>
                    <a:pt x="1050" y="1358"/>
                    <a:pt x="1050" y="1358"/>
                  </a:cubicBezTo>
                  <a:cubicBezTo>
                    <a:pt x="1014" y="1358"/>
                    <a:pt x="985" y="1387"/>
                    <a:pt x="985" y="1423"/>
                  </a:cubicBezTo>
                  <a:cubicBezTo>
                    <a:pt x="985" y="1602"/>
                    <a:pt x="985" y="1602"/>
                    <a:pt x="985" y="1602"/>
                  </a:cubicBezTo>
                  <a:cubicBezTo>
                    <a:pt x="985" y="1638"/>
                    <a:pt x="1014" y="1667"/>
                    <a:pt x="1050" y="1667"/>
                  </a:cubicBezTo>
                  <a:cubicBezTo>
                    <a:pt x="1134" y="1667"/>
                    <a:pt x="1134" y="1667"/>
                    <a:pt x="1134" y="1667"/>
                  </a:cubicBezTo>
                  <a:cubicBezTo>
                    <a:pt x="1144" y="1699"/>
                    <a:pt x="1157" y="1729"/>
                    <a:pt x="1172" y="1758"/>
                  </a:cubicBezTo>
                  <a:cubicBezTo>
                    <a:pt x="1113" y="1818"/>
                    <a:pt x="1113" y="1818"/>
                    <a:pt x="1113" y="1818"/>
                  </a:cubicBezTo>
                  <a:cubicBezTo>
                    <a:pt x="1087" y="1843"/>
                    <a:pt x="1087" y="1884"/>
                    <a:pt x="1113" y="1910"/>
                  </a:cubicBezTo>
                  <a:cubicBezTo>
                    <a:pt x="1239" y="2036"/>
                    <a:pt x="1239" y="2036"/>
                    <a:pt x="1239" y="2036"/>
                  </a:cubicBezTo>
                  <a:cubicBezTo>
                    <a:pt x="1252" y="2049"/>
                    <a:pt x="1268" y="2056"/>
                    <a:pt x="1285" y="2056"/>
                  </a:cubicBezTo>
                  <a:cubicBezTo>
                    <a:pt x="1303" y="2056"/>
                    <a:pt x="1319" y="2049"/>
                    <a:pt x="1332" y="2036"/>
                  </a:cubicBezTo>
                  <a:cubicBezTo>
                    <a:pt x="1391" y="1977"/>
                    <a:pt x="1391" y="1977"/>
                    <a:pt x="1391" y="1977"/>
                  </a:cubicBezTo>
                  <a:cubicBezTo>
                    <a:pt x="1420" y="1992"/>
                    <a:pt x="1451" y="2005"/>
                    <a:pt x="1482" y="2015"/>
                  </a:cubicBezTo>
                  <a:cubicBezTo>
                    <a:pt x="1482" y="2099"/>
                    <a:pt x="1482" y="2099"/>
                    <a:pt x="1482" y="2099"/>
                  </a:cubicBezTo>
                  <a:cubicBezTo>
                    <a:pt x="1482" y="2135"/>
                    <a:pt x="1511" y="2164"/>
                    <a:pt x="1547" y="2164"/>
                  </a:cubicBezTo>
                  <a:cubicBezTo>
                    <a:pt x="1594" y="2164"/>
                    <a:pt x="1594" y="2164"/>
                    <a:pt x="1594" y="2164"/>
                  </a:cubicBezTo>
                  <a:cubicBezTo>
                    <a:pt x="1594" y="2511"/>
                    <a:pt x="1594" y="2511"/>
                    <a:pt x="1594" y="2511"/>
                  </a:cubicBezTo>
                  <a:cubicBezTo>
                    <a:pt x="86" y="2511"/>
                    <a:pt x="86" y="2511"/>
                    <a:pt x="86" y="2511"/>
                  </a:cubicBezTo>
                  <a:cubicBezTo>
                    <a:pt x="86" y="190"/>
                    <a:pt x="86" y="190"/>
                    <a:pt x="86" y="190"/>
                  </a:cubicBezTo>
                  <a:cubicBezTo>
                    <a:pt x="86" y="132"/>
                    <a:pt x="133" y="85"/>
                    <a:pt x="191" y="85"/>
                  </a:cubicBezTo>
                  <a:cubicBezTo>
                    <a:pt x="409" y="85"/>
                    <a:pt x="409" y="85"/>
                    <a:pt x="409" y="85"/>
                  </a:cubicBezTo>
                  <a:cubicBezTo>
                    <a:pt x="409" y="191"/>
                    <a:pt x="409" y="191"/>
                    <a:pt x="409" y="191"/>
                  </a:cubicBezTo>
                  <a:cubicBezTo>
                    <a:pt x="409" y="264"/>
                    <a:pt x="469" y="324"/>
                    <a:pt x="542" y="324"/>
                  </a:cubicBezTo>
                  <a:cubicBezTo>
                    <a:pt x="1138" y="324"/>
                    <a:pt x="1138" y="324"/>
                    <a:pt x="1138" y="324"/>
                  </a:cubicBezTo>
                  <a:cubicBezTo>
                    <a:pt x="1211" y="324"/>
                    <a:pt x="1271" y="264"/>
                    <a:pt x="1271" y="191"/>
                  </a:cubicBezTo>
                  <a:cubicBezTo>
                    <a:pt x="1271" y="85"/>
                    <a:pt x="1271" y="85"/>
                    <a:pt x="1271" y="85"/>
                  </a:cubicBezTo>
                  <a:cubicBezTo>
                    <a:pt x="1489" y="85"/>
                    <a:pt x="1489" y="85"/>
                    <a:pt x="1489" y="85"/>
                  </a:cubicBezTo>
                  <a:cubicBezTo>
                    <a:pt x="1547" y="85"/>
                    <a:pt x="1594" y="132"/>
                    <a:pt x="1594" y="190"/>
                  </a:cubicBezTo>
                  <a:cubicBezTo>
                    <a:pt x="1594" y="288"/>
                    <a:pt x="1594" y="288"/>
                    <a:pt x="1594" y="288"/>
                  </a:cubicBezTo>
                  <a:cubicBezTo>
                    <a:pt x="1594" y="312"/>
                    <a:pt x="1613" y="331"/>
                    <a:pt x="1637" y="331"/>
                  </a:cubicBezTo>
                  <a:cubicBezTo>
                    <a:pt x="1660" y="331"/>
                    <a:pt x="1679" y="312"/>
                    <a:pt x="1679" y="288"/>
                  </a:cubicBezTo>
                  <a:cubicBezTo>
                    <a:pt x="1679" y="190"/>
                    <a:pt x="1679" y="190"/>
                    <a:pt x="1679" y="190"/>
                  </a:cubicBezTo>
                  <a:cubicBezTo>
                    <a:pt x="1679" y="85"/>
                    <a:pt x="1594" y="0"/>
                    <a:pt x="1489" y="0"/>
                  </a:cubicBezTo>
                  <a:cubicBezTo>
                    <a:pt x="191" y="0"/>
                    <a:pt x="191" y="0"/>
                    <a:pt x="191" y="0"/>
                  </a:cubicBezTo>
                  <a:cubicBezTo>
                    <a:pt x="86" y="0"/>
                    <a:pt x="0" y="85"/>
                    <a:pt x="0" y="190"/>
                  </a:cubicBezTo>
                  <a:cubicBezTo>
                    <a:pt x="0" y="2717"/>
                    <a:pt x="0" y="2717"/>
                    <a:pt x="0" y="2717"/>
                  </a:cubicBezTo>
                  <a:cubicBezTo>
                    <a:pt x="0" y="2822"/>
                    <a:pt x="86" y="2907"/>
                    <a:pt x="191" y="2907"/>
                  </a:cubicBezTo>
                  <a:cubicBezTo>
                    <a:pt x="270" y="2907"/>
                    <a:pt x="270" y="2907"/>
                    <a:pt x="270" y="2907"/>
                  </a:cubicBezTo>
                  <a:cubicBezTo>
                    <a:pt x="294" y="2907"/>
                    <a:pt x="313" y="2888"/>
                    <a:pt x="313" y="2864"/>
                  </a:cubicBezTo>
                  <a:cubicBezTo>
                    <a:pt x="313" y="2841"/>
                    <a:pt x="294" y="2822"/>
                    <a:pt x="270" y="2822"/>
                  </a:cubicBezTo>
                  <a:cubicBezTo>
                    <a:pt x="191" y="2822"/>
                    <a:pt x="191" y="2822"/>
                    <a:pt x="191" y="2822"/>
                  </a:cubicBezTo>
                  <a:cubicBezTo>
                    <a:pt x="133" y="2822"/>
                    <a:pt x="86" y="2775"/>
                    <a:pt x="86" y="2717"/>
                  </a:cubicBezTo>
                  <a:cubicBezTo>
                    <a:pt x="86" y="2597"/>
                    <a:pt x="86" y="2597"/>
                    <a:pt x="86" y="2597"/>
                  </a:cubicBezTo>
                  <a:cubicBezTo>
                    <a:pt x="1594" y="2597"/>
                    <a:pt x="1594" y="2597"/>
                    <a:pt x="1594" y="2597"/>
                  </a:cubicBezTo>
                  <a:cubicBezTo>
                    <a:pt x="1594" y="2717"/>
                    <a:pt x="1594" y="2717"/>
                    <a:pt x="1594" y="2717"/>
                  </a:cubicBezTo>
                  <a:cubicBezTo>
                    <a:pt x="1594" y="2775"/>
                    <a:pt x="1547" y="2822"/>
                    <a:pt x="1489" y="2822"/>
                  </a:cubicBezTo>
                  <a:cubicBezTo>
                    <a:pt x="469" y="2822"/>
                    <a:pt x="469" y="2822"/>
                    <a:pt x="469" y="2822"/>
                  </a:cubicBezTo>
                  <a:cubicBezTo>
                    <a:pt x="445" y="2822"/>
                    <a:pt x="426" y="2841"/>
                    <a:pt x="426" y="2864"/>
                  </a:cubicBezTo>
                  <a:cubicBezTo>
                    <a:pt x="426" y="2888"/>
                    <a:pt x="445" y="2907"/>
                    <a:pt x="469" y="2907"/>
                  </a:cubicBezTo>
                  <a:cubicBezTo>
                    <a:pt x="1489" y="2907"/>
                    <a:pt x="1489" y="2907"/>
                    <a:pt x="1489" y="2907"/>
                  </a:cubicBezTo>
                  <a:cubicBezTo>
                    <a:pt x="1594" y="2907"/>
                    <a:pt x="1679" y="2822"/>
                    <a:pt x="1679" y="2717"/>
                  </a:cubicBezTo>
                  <a:cubicBezTo>
                    <a:pt x="1679" y="2164"/>
                    <a:pt x="1679" y="2164"/>
                    <a:pt x="1679" y="2164"/>
                  </a:cubicBezTo>
                  <a:cubicBezTo>
                    <a:pt x="1726" y="2164"/>
                    <a:pt x="1726" y="2164"/>
                    <a:pt x="1726" y="2164"/>
                  </a:cubicBezTo>
                  <a:cubicBezTo>
                    <a:pt x="1762" y="2164"/>
                    <a:pt x="1792" y="2135"/>
                    <a:pt x="1792" y="2099"/>
                  </a:cubicBezTo>
                  <a:cubicBezTo>
                    <a:pt x="1792" y="2015"/>
                    <a:pt x="1792" y="2015"/>
                    <a:pt x="1792" y="2015"/>
                  </a:cubicBezTo>
                  <a:cubicBezTo>
                    <a:pt x="1823" y="2005"/>
                    <a:pt x="1854" y="1992"/>
                    <a:pt x="1883" y="1977"/>
                  </a:cubicBezTo>
                  <a:cubicBezTo>
                    <a:pt x="1942" y="2036"/>
                    <a:pt x="1942" y="2036"/>
                    <a:pt x="1942" y="2036"/>
                  </a:cubicBezTo>
                  <a:cubicBezTo>
                    <a:pt x="1967" y="2062"/>
                    <a:pt x="2009" y="2062"/>
                    <a:pt x="2034" y="2036"/>
                  </a:cubicBezTo>
                  <a:cubicBezTo>
                    <a:pt x="2161" y="1910"/>
                    <a:pt x="2161" y="1910"/>
                    <a:pt x="2161" y="1910"/>
                  </a:cubicBezTo>
                  <a:cubicBezTo>
                    <a:pt x="2173" y="1898"/>
                    <a:pt x="2180" y="1881"/>
                    <a:pt x="2180" y="1864"/>
                  </a:cubicBezTo>
                  <a:cubicBezTo>
                    <a:pt x="2180" y="1846"/>
                    <a:pt x="2173" y="1830"/>
                    <a:pt x="2161" y="1818"/>
                  </a:cubicBezTo>
                  <a:cubicBezTo>
                    <a:pt x="2102" y="1758"/>
                    <a:pt x="2102" y="1758"/>
                    <a:pt x="2102" y="1758"/>
                  </a:cubicBezTo>
                  <a:cubicBezTo>
                    <a:pt x="2117" y="1729"/>
                    <a:pt x="2130" y="1699"/>
                    <a:pt x="2139" y="1667"/>
                  </a:cubicBezTo>
                  <a:cubicBezTo>
                    <a:pt x="2223" y="1667"/>
                    <a:pt x="2223" y="1667"/>
                    <a:pt x="2223" y="1667"/>
                  </a:cubicBezTo>
                  <a:cubicBezTo>
                    <a:pt x="2259" y="1667"/>
                    <a:pt x="2288" y="1638"/>
                    <a:pt x="2288" y="1602"/>
                  </a:cubicBezTo>
                  <a:cubicBezTo>
                    <a:pt x="2288" y="1423"/>
                    <a:pt x="2288" y="1423"/>
                    <a:pt x="2288" y="1423"/>
                  </a:cubicBezTo>
                  <a:cubicBezTo>
                    <a:pt x="2289" y="1387"/>
                    <a:pt x="2259" y="1358"/>
                    <a:pt x="2223" y="1358"/>
                  </a:cubicBezTo>
                  <a:close/>
                  <a:moveTo>
                    <a:pt x="1186" y="191"/>
                  </a:moveTo>
                  <a:cubicBezTo>
                    <a:pt x="1186" y="217"/>
                    <a:pt x="1164" y="239"/>
                    <a:pt x="1138" y="239"/>
                  </a:cubicBezTo>
                  <a:cubicBezTo>
                    <a:pt x="542" y="239"/>
                    <a:pt x="542" y="239"/>
                    <a:pt x="542" y="239"/>
                  </a:cubicBezTo>
                  <a:cubicBezTo>
                    <a:pt x="516" y="239"/>
                    <a:pt x="494" y="217"/>
                    <a:pt x="494" y="191"/>
                  </a:cubicBezTo>
                  <a:cubicBezTo>
                    <a:pt x="494" y="85"/>
                    <a:pt x="494" y="85"/>
                    <a:pt x="494" y="85"/>
                  </a:cubicBezTo>
                  <a:cubicBezTo>
                    <a:pt x="1186" y="85"/>
                    <a:pt x="1186" y="85"/>
                    <a:pt x="1186" y="85"/>
                  </a:cubicBezTo>
                  <a:lnTo>
                    <a:pt x="1186" y="191"/>
                  </a:lnTo>
                  <a:close/>
                  <a:moveTo>
                    <a:pt x="2203" y="1582"/>
                  </a:moveTo>
                  <a:cubicBezTo>
                    <a:pt x="2124" y="1582"/>
                    <a:pt x="2124" y="1582"/>
                    <a:pt x="2124" y="1582"/>
                  </a:cubicBezTo>
                  <a:cubicBezTo>
                    <a:pt x="2095" y="1582"/>
                    <a:pt x="2069" y="1602"/>
                    <a:pt x="2062" y="1630"/>
                  </a:cubicBezTo>
                  <a:cubicBezTo>
                    <a:pt x="2052" y="1665"/>
                    <a:pt x="2038" y="1698"/>
                    <a:pt x="2020" y="1730"/>
                  </a:cubicBezTo>
                  <a:cubicBezTo>
                    <a:pt x="2006" y="1755"/>
                    <a:pt x="2010" y="1787"/>
                    <a:pt x="2031" y="1808"/>
                  </a:cubicBezTo>
                  <a:cubicBezTo>
                    <a:pt x="2087" y="1864"/>
                    <a:pt x="2087" y="1864"/>
                    <a:pt x="2087" y="1864"/>
                  </a:cubicBezTo>
                  <a:cubicBezTo>
                    <a:pt x="1988" y="1962"/>
                    <a:pt x="1988" y="1962"/>
                    <a:pt x="1988" y="1962"/>
                  </a:cubicBezTo>
                  <a:cubicBezTo>
                    <a:pt x="1932" y="1906"/>
                    <a:pt x="1932" y="1906"/>
                    <a:pt x="1932" y="1906"/>
                  </a:cubicBezTo>
                  <a:cubicBezTo>
                    <a:pt x="1912" y="1886"/>
                    <a:pt x="1880" y="1881"/>
                    <a:pt x="1854" y="1896"/>
                  </a:cubicBezTo>
                  <a:cubicBezTo>
                    <a:pt x="1823" y="1914"/>
                    <a:pt x="1789" y="1927"/>
                    <a:pt x="1754" y="1937"/>
                  </a:cubicBezTo>
                  <a:cubicBezTo>
                    <a:pt x="1726" y="1945"/>
                    <a:pt x="1706" y="1971"/>
                    <a:pt x="1706" y="2000"/>
                  </a:cubicBezTo>
                  <a:cubicBezTo>
                    <a:pt x="1706" y="2079"/>
                    <a:pt x="1706" y="2079"/>
                    <a:pt x="1706" y="2079"/>
                  </a:cubicBezTo>
                  <a:cubicBezTo>
                    <a:pt x="1567" y="2079"/>
                    <a:pt x="1567" y="2079"/>
                    <a:pt x="1567" y="2079"/>
                  </a:cubicBezTo>
                  <a:cubicBezTo>
                    <a:pt x="1567" y="2000"/>
                    <a:pt x="1567" y="2000"/>
                    <a:pt x="1567" y="2000"/>
                  </a:cubicBezTo>
                  <a:cubicBezTo>
                    <a:pt x="1567" y="1971"/>
                    <a:pt x="1548" y="1945"/>
                    <a:pt x="1519" y="1937"/>
                  </a:cubicBezTo>
                  <a:cubicBezTo>
                    <a:pt x="1484" y="1927"/>
                    <a:pt x="1451" y="1914"/>
                    <a:pt x="1420" y="1896"/>
                  </a:cubicBezTo>
                  <a:cubicBezTo>
                    <a:pt x="1394" y="1881"/>
                    <a:pt x="1362" y="1886"/>
                    <a:pt x="1341" y="1906"/>
                  </a:cubicBezTo>
                  <a:cubicBezTo>
                    <a:pt x="1285" y="1962"/>
                    <a:pt x="1285" y="1962"/>
                    <a:pt x="1285" y="1962"/>
                  </a:cubicBezTo>
                  <a:cubicBezTo>
                    <a:pt x="1187" y="1864"/>
                    <a:pt x="1187" y="1864"/>
                    <a:pt x="1187" y="1864"/>
                  </a:cubicBezTo>
                  <a:cubicBezTo>
                    <a:pt x="1243" y="1808"/>
                    <a:pt x="1243" y="1808"/>
                    <a:pt x="1243" y="1808"/>
                  </a:cubicBezTo>
                  <a:cubicBezTo>
                    <a:pt x="1264" y="1787"/>
                    <a:pt x="1268" y="1755"/>
                    <a:pt x="1253" y="1730"/>
                  </a:cubicBezTo>
                  <a:cubicBezTo>
                    <a:pt x="1236" y="1698"/>
                    <a:pt x="1222" y="1665"/>
                    <a:pt x="1212" y="1630"/>
                  </a:cubicBezTo>
                  <a:cubicBezTo>
                    <a:pt x="1204" y="1602"/>
                    <a:pt x="1179" y="1582"/>
                    <a:pt x="1149" y="1582"/>
                  </a:cubicBezTo>
                  <a:cubicBezTo>
                    <a:pt x="1070" y="1582"/>
                    <a:pt x="1070" y="1582"/>
                    <a:pt x="1070" y="1582"/>
                  </a:cubicBezTo>
                  <a:cubicBezTo>
                    <a:pt x="1070" y="1443"/>
                    <a:pt x="1070" y="1443"/>
                    <a:pt x="1070" y="1443"/>
                  </a:cubicBezTo>
                  <a:cubicBezTo>
                    <a:pt x="1149" y="1443"/>
                    <a:pt x="1149" y="1443"/>
                    <a:pt x="1149" y="1443"/>
                  </a:cubicBezTo>
                  <a:cubicBezTo>
                    <a:pt x="1179" y="1443"/>
                    <a:pt x="1204" y="1423"/>
                    <a:pt x="1212" y="1395"/>
                  </a:cubicBezTo>
                  <a:cubicBezTo>
                    <a:pt x="1222" y="1360"/>
                    <a:pt x="1236" y="1326"/>
                    <a:pt x="1253" y="1295"/>
                  </a:cubicBezTo>
                  <a:cubicBezTo>
                    <a:pt x="1268" y="1270"/>
                    <a:pt x="1264" y="1237"/>
                    <a:pt x="1243" y="1217"/>
                  </a:cubicBezTo>
                  <a:cubicBezTo>
                    <a:pt x="1187" y="1161"/>
                    <a:pt x="1187" y="1161"/>
                    <a:pt x="1187" y="1161"/>
                  </a:cubicBezTo>
                  <a:cubicBezTo>
                    <a:pt x="1285" y="1063"/>
                    <a:pt x="1285" y="1063"/>
                    <a:pt x="1285" y="1063"/>
                  </a:cubicBezTo>
                  <a:cubicBezTo>
                    <a:pt x="1341" y="1118"/>
                    <a:pt x="1341" y="1118"/>
                    <a:pt x="1341" y="1118"/>
                  </a:cubicBezTo>
                  <a:cubicBezTo>
                    <a:pt x="1362" y="1139"/>
                    <a:pt x="1394" y="1143"/>
                    <a:pt x="1420" y="1129"/>
                  </a:cubicBezTo>
                  <a:cubicBezTo>
                    <a:pt x="1451" y="1111"/>
                    <a:pt x="1484" y="1097"/>
                    <a:pt x="1519" y="1088"/>
                  </a:cubicBezTo>
                  <a:cubicBezTo>
                    <a:pt x="1548" y="1080"/>
                    <a:pt x="1567" y="1054"/>
                    <a:pt x="1567" y="1025"/>
                  </a:cubicBezTo>
                  <a:cubicBezTo>
                    <a:pt x="1567" y="946"/>
                    <a:pt x="1567" y="946"/>
                    <a:pt x="1567" y="946"/>
                  </a:cubicBezTo>
                  <a:cubicBezTo>
                    <a:pt x="1706" y="946"/>
                    <a:pt x="1706" y="946"/>
                    <a:pt x="1706" y="946"/>
                  </a:cubicBezTo>
                  <a:cubicBezTo>
                    <a:pt x="1706" y="1025"/>
                    <a:pt x="1706" y="1025"/>
                    <a:pt x="1706" y="1025"/>
                  </a:cubicBezTo>
                  <a:cubicBezTo>
                    <a:pt x="1706" y="1054"/>
                    <a:pt x="1726" y="1080"/>
                    <a:pt x="1754" y="1088"/>
                  </a:cubicBezTo>
                  <a:cubicBezTo>
                    <a:pt x="1789" y="1097"/>
                    <a:pt x="1823" y="1111"/>
                    <a:pt x="1854" y="1129"/>
                  </a:cubicBezTo>
                  <a:cubicBezTo>
                    <a:pt x="1880" y="1143"/>
                    <a:pt x="1912" y="1139"/>
                    <a:pt x="1932" y="1118"/>
                  </a:cubicBezTo>
                  <a:cubicBezTo>
                    <a:pt x="1988" y="1063"/>
                    <a:pt x="1988" y="1063"/>
                    <a:pt x="1988" y="1063"/>
                  </a:cubicBezTo>
                  <a:cubicBezTo>
                    <a:pt x="2087" y="1161"/>
                    <a:pt x="2087" y="1161"/>
                    <a:pt x="2087" y="1161"/>
                  </a:cubicBezTo>
                  <a:cubicBezTo>
                    <a:pt x="2031" y="1217"/>
                    <a:pt x="2031" y="1217"/>
                    <a:pt x="2031" y="1217"/>
                  </a:cubicBezTo>
                  <a:cubicBezTo>
                    <a:pt x="2010" y="1237"/>
                    <a:pt x="2006" y="1270"/>
                    <a:pt x="2020" y="1295"/>
                  </a:cubicBezTo>
                  <a:cubicBezTo>
                    <a:pt x="2038" y="1326"/>
                    <a:pt x="2052" y="1360"/>
                    <a:pt x="2062" y="1395"/>
                  </a:cubicBezTo>
                  <a:cubicBezTo>
                    <a:pt x="2069" y="1423"/>
                    <a:pt x="2095" y="1443"/>
                    <a:pt x="2124" y="1443"/>
                  </a:cubicBezTo>
                  <a:cubicBezTo>
                    <a:pt x="2203" y="1443"/>
                    <a:pt x="2203" y="1443"/>
                    <a:pt x="2203" y="1443"/>
                  </a:cubicBezTo>
                  <a:lnTo>
                    <a:pt x="2203" y="1582"/>
                  </a:lnTo>
                  <a:close/>
                  <a:moveTo>
                    <a:pt x="2203" y="1582"/>
                  </a:moveTo>
                  <a:cubicBezTo>
                    <a:pt x="2203" y="1582"/>
                    <a:pt x="2203" y="1582"/>
                    <a:pt x="2203" y="1582"/>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6" name="Google Shape;1366;p58"/>
            <p:cNvSpPr/>
            <p:nvPr/>
          </p:nvSpPr>
          <p:spPr>
            <a:xfrm>
              <a:off x="8786813" y="1404938"/>
              <a:ext cx="127001" cy="125413"/>
            </a:xfrm>
            <a:custGeom>
              <a:rect b="b" l="l" r="r" t="t"/>
              <a:pathLst>
                <a:path extrusionOk="0" h="587" w="588">
                  <a:moveTo>
                    <a:pt x="294" y="0"/>
                  </a:moveTo>
                  <a:cubicBezTo>
                    <a:pt x="132" y="0"/>
                    <a:pt x="0" y="131"/>
                    <a:pt x="0" y="293"/>
                  </a:cubicBezTo>
                  <a:cubicBezTo>
                    <a:pt x="0" y="455"/>
                    <a:pt x="132" y="587"/>
                    <a:pt x="294" y="587"/>
                  </a:cubicBezTo>
                  <a:cubicBezTo>
                    <a:pt x="456" y="587"/>
                    <a:pt x="588" y="455"/>
                    <a:pt x="588" y="293"/>
                  </a:cubicBezTo>
                  <a:cubicBezTo>
                    <a:pt x="588" y="131"/>
                    <a:pt x="456" y="0"/>
                    <a:pt x="294" y="0"/>
                  </a:cubicBezTo>
                  <a:close/>
                  <a:moveTo>
                    <a:pt x="85" y="293"/>
                  </a:moveTo>
                  <a:cubicBezTo>
                    <a:pt x="85" y="193"/>
                    <a:pt x="157" y="109"/>
                    <a:pt x="251" y="89"/>
                  </a:cubicBezTo>
                  <a:cubicBezTo>
                    <a:pt x="251" y="498"/>
                    <a:pt x="251" y="498"/>
                    <a:pt x="251" y="498"/>
                  </a:cubicBezTo>
                  <a:cubicBezTo>
                    <a:pt x="157" y="478"/>
                    <a:pt x="85" y="394"/>
                    <a:pt x="85" y="293"/>
                  </a:cubicBezTo>
                  <a:close/>
                  <a:moveTo>
                    <a:pt x="336" y="498"/>
                  </a:moveTo>
                  <a:cubicBezTo>
                    <a:pt x="336" y="89"/>
                    <a:pt x="336" y="89"/>
                    <a:pt x="336" y="89"/>
                  </a:cubicBezTo>
                  <a:cubicBezTo>
                    <a:pt x="431" y="109"/>
                    <a:pt x="502" y="193"/>
                    <a:pt x="502" y="293"/>
                  </a:cubicBezTo>
                  <a:cubicBezTo>
                    <a:pt x="502" y="394"/>
                    <a:pt x="431" y="478"/>
                    <a:pt x="336" y="498"/>
                  </a:cubicBezTo>
                  <a:close/>
                  <a:moveTo>
                    <a:pt x="336" y="498"/>
                  </a:moveTo>
                  <a:cubicBezTo>
                    <a:pt x="336" y="498"/>
                    <a:pt x="336" y="498"/>
                    <a:pt x="336" y="498"/>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7" name="Google Shape;1367;p58"/>
            <p:cNvSpPr/>
            <p:nvPr/>
          </p:nvSpPr>
          <p:spPr>
            <a:xfrm>
              <a:off x="8615363" y="1235076"/>
              <a:ext cx="57150" cy="111125"/>
            </a:xfrm>
            <a:custGeom>
              <a:rect b="b" l="l" r="r" t="t"/>
              <a:pathLst>
                <a:path extrusionOk="0" h="518" w="266">
                  <a:moveTo>
                    <a:pt x="48" y="518"/>
                  </a:moveTo>
                  <a:cubicBezTo>
                    <a:pt x="65" y="518"/>
                    <a:pt x="81" y="508"/>
                    <a:pt x="88" y="491"/>
                  </a:cubicBezTo>
                  <a:cubicBezTo>
                    <a:pt x="258" y="64"/>
                    <a:pt x="258" y="64"/>
                    <a:pt x="258" y="64"/>
                  </a:cubicBezTo>
                  <a:cubicBezTo>
                    <a:pt x="266" y="42"/>
                    <a:pt x="256" y="17"/>
                    <a:pt x="234" y="9"/>
                  </a:cubicBezTo>
                  <a:cubicBezTo>
                    <a:pt x="212" y="0"/>
                    <a:pt x="187" y="11"/>
                    <a:pt x="178" y="33"/>
                  </a:cubicBezTo>
                  <a:cubicBezTo>
                    <a:pt x="9" y="460"/>
                    <a:pt x="9" y="460"/>
                    <a:pt x="9" y="460"/>
                  </a:cubicBezTo>
                  <a:cubicBezTo>
                    <a:pt x="0" y="481"/>
                    <a:pt x="11" y="506"/>
                    <a:pt x="32" y="515"/>
                  </a:cubicBezTo>
                  <a:cubicBezTo>
                    <a:pt x="38" y="517"/>
                    <a:pt x="43" y="518"/>
                    <a:pt x="48" y="518"/>
                  </a:cubicBezTo>
                  <a:close/>
                  <a:moveTo>
                    <a:pt x="48" y="518"/>
                  </a:moveTo>
                  <a:cubicBezTo>
                    <a:pt x="48" y="518"/>
                    <a:pt x="48" y="518"/>
                    <a:pt x="48" y="518"/>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8" name="Google Shape;1368;p58"/>
            <p:cNvSpPr/>
            <p:nvPr/>
          </p:nvSpPr>
          <p:spPr>
            <a:xfrm>
              <a:off x="8686800" y="1239838"/>
              <a:ext cx="44450" cy="103188"/>
            </a:xfrm>
            <a:custGeom>
              <a:rect b="b" l="l" r="r" t="t"/>
              <a:pathLst>
                <a:path extrusionOk="0" h="477" w="207">
                  <a:moveTo>
                    <a:pt x="199" y="216"/>
                  </a:moveTo>
                  <a:cubicBezTo>
                    <a:pt x="85" y="27"/>
                    <a:pt x="85" y="27"/>
                    <a:pt x="85" y="27"/>
                  </a:cubicBezTo>
                  <a:cubicBezTo>
                    <a:pt x="73" y="7"/>
                    <a:pt x="47" y="0"/>
                    <a:pt x="26" y="12"/>
                  </a:cubicBezTo>
                  <a:cubicBezTo>
                    <a:pt x="6" y="24"/>
                    <a:pt x="0" y="51"/>
                    <a:pt x="12" y="71"/>
                  </a:cubicBezTo>
                  <a:cubicBezTo>
                    <a:pt x="113" y="238"/>
                    <a:pt x="113" y="238"/>
                    <a:pt x="113" y="238"/>
                  </a:cubicBezTo>
                  <a:cubicBezTo>
                    <a:pt x="12" y="413"/>
                    <a:pt x="12" y="413"/>
                    <a:pt x="12" y="413"/>
                  </a:cubicBezTo>
                  <a:cubicBezTo>
                    <a:pt x="0" y="434"/>
                    <a:pt x="7" y="460"/>
                    <a:pt x="27" y="472"/>
                  </a:cubicBezTo>
                  <a:cubicBezTo>
                    <a:pt x="34" y="476"/>
                    <a:pt x="41" y="477"/>
                    <a:pt x="48" y="477"/>
                  </a:cubicBezTo>
                  <a:cubicBezTo>
                    <a:pt x="63" y="477"/>
                    <a:pt x="77" y="470"/>
                    <a:pt x="85" y="456"/>
                  </a:cubicBezTo>
                  <a:cubicBezTo>
                    <a:pt x="199" y="259"/>
                    <a:pt x="199" y="259"/>
                    <a:pt x="199" y="259"/>
                  </a:cubicBezTo>
                  <a:cubicBezTo>
                    <a:pt x="207" y="246"/>
                    <a:pt x="207" y="229"/>
                    <a:pt x="199" y="216"/>
                  </a:cubicBezTo>
                  <a:close/>
                  <a:moveTo>
                    <a:pt x="199" y="216"/>
                  </a:moveTo>
                  <a:cubicBezTo>
                    <a:pt x="199" y="216"/>
                    <a:pt x="199" y="216"/>
                    <a:pt x="199" y="216"/>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9" name="Google Shape;1369;p58"/>
            <p:cNvSpPr/>
            <p:nvPr/>
          </p:nvSpPr>
          <p:spPr>
            <a:xfrm>
              <a:off x="8555038" y="1239838"/>
              <a:ext cx="44450" cy="103188"/>
            </a:xfrm>
            <a:custGeom>
              <a:rect b="b" l="l" r="r" t="t"/>
              <a:pathLst>
                <a:path extrusionOk="0" h="477" w="207">
                  <a:moveTo>
                    <a:pt x="181" y="12"/>
                  </a:moveTo>
                  <a:cubicBezTo>
                    <a:pt x="161" y="0"/>
                    <a:pt x="134" y="7"/>
                    <a:pt x="122" y="27"/>
                  </a:cubicBezTo>
                  <a:cubicBezTo>
                    <a:pt x="8" y="216"/>
                    <a:pt x="8" y="216"/>
                    <a:pt x="8" y="216"/>
                  </a:cubicBezTo>
                  <a:cubicBezTo>
                    <a:pt x="0" y="229"/>
                    <a:pt x="0" y="246"/>
                    <a:pt x="8" y="259"/>
                  </a:cubicBezTo>
                  <a:cubicBezTo>
                    <a:pt x="122" y="456"/>
                    <a:pt x="122" y="456"/>
                    <a:pt x="122" y="456"/>
                  </a:cubicBezTo>
                  <a:cubicBezTo>
                    <a:pt x="130" y="470"/>
                    <a:pt x="144" y="477"/>
                    <a:pt x="159" y="477"/>
                  </a:cubicBezTo>
                  <a:cubicBezTo>
                    <a:pt x="166" y="477"/>
                    <a:pt x="173" y="476"/>
                    <a:pt x="180" y="472"/>
                  </a:cubicBezTo>
                  <a:cubicBezTo>
                    <a:pt x="200" y="460"/>
                    <a:pt x="207" y="434"/>
                    <a:pt x="196" y="413"/>
                  </a:cubicBezTo>
                  <a:cubicBezTo>
                    <a:pt x="94" y="238"/>
                    <a:pt x="94" y="238"/>
                    <a:pt x="94" y="238"/>
                  </a:cubicBezTo>
                  <a:cubicBezTo>
                    <a:pt x="195" y="71"/>
                    <a:pt x="195" y="71"/>
                    <a:pt x="195" y="71"/>
                  </a:cubicBezTo>
                  <a:cubicBezTo>
                    <a:pt x="207" y="51"/>
                    <a:pt x="201" y="24"/>
                    <a:pt x="181" y="12"/>
                  </a:cubicBezTo>
                  <a:close/>
                  <a:moveTo>
                    <a:pt x="181" y="12"/>
                  </a:moveTo>
                  <a:cubicBezTo>
                    <a:pt x="181" y="12"/>
                    <a:pt x="181" y="12"/>
                    <a:pt x="181" y="12"/>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0" name="Google Shape;1370;p58"/>
            <p:cNvSpPr/>
            <p:nvPr/>
          </p:nvSpPr>
          <p:spPr>
            <a:xfrm>
              <a:off x="8555038" y="1373188"/>
              <a:ext cx="157164" cy="17463"/>
            </a:xfrm>
            <a:custGeom>
              <a:rect b="b" l="l" r="r" t="t"/>
              <a:pathLst>
                <a:path extrusionOk="0" h="85" w="730">
                  <a:moveTo>
                    <a:pt x="688" y="0"/>
                  </a:moveTo>
                  <a:cubicBezTo>
                    <a:pt x="43" y="0"/>
                    <a:pt x="43" y="0"/>
                    <a:pt x="43" y="0"/>
                  </a:cubicBezTo>
                  <a:cubicBezTo>
                    <a:pt x="19" y="0"/>
                    <a:pt x="0" y="19"/>
                    <a:pt x="0" y="42"/>
                  </a:cubicBezTo>
                  <a:cubicBezTo>
                    <a:pt x="0" y="66"/>
                    <a:pt x="19" y="85"/>
                    <a:pt x="43" y="85"/>
                  </a:cubicBezTo>
                  <a:cubicBezTo>
                    <a:pt x="688" y="85"/>
                    <a:pt x="688" y="85"/>
                    <a:pt x="688" y="85"/>
                  </a:cubicBezTo>
                  <a:cubicBezTo>
                    <a:pt x="711" y="85"/>
                    <a:pt x="730" y="66"/>
                    <a:pt x="730" y="42"/>
                  </a:cubicBezTo>
                  <a:cubicBezTo>
                    <a:pt x="730" y="19"/>
                    <a:pt x="711" y="0"/>
                    <a:pt x="688" y="0"/>
                  </a:cubicBezTo>
                  <a:close/>
                  <a:moveTo>
                    <a:pt x="688" y="0"/>
                  </a:moveTo>
                  <a:cubicBezTo>
                    <a:pt x="688" y="0"/>
                    <a:pt x="688" y="0"/>
                    <a:pt x="68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1" name="Google Shape;1371;p58"/>
            <p:cNvSpPr/>
            <p:nvPr/>
          </p:nvSpPr>
          <p:spPr>
            <a:xfrm>
              <a:off x="8555038" y="1562101"/>
              <a:ext cx="168276" cy="17463"/>
            </a:xfrm>
            <a:custGeom>
              <a:rect b="b" l="l" r="r" t="t"/>
              <a:pathLst>
                <a:path extrusionOk="0" h="85" w="784">
                  <a:moveTo>
                    <a:pt x="742" y="0"/>
                  </a:moveTo>
                  <a:cubicBezTo>
                    <a:pt x="43" y="0"/>
                    <a:pt x="43" y="0"/>
                    <a:pt x="43" y="0"/>
                  </a:cubicBezTo>
                  <a:cubicBezTo>
                    <a:pt x="19" y="0"/>
                    <a:pt x="0" y="19"/>
                    <a:pt x="0" y="42"/>
                  </a:cubicBezTo>
                  <a:cubicBezTo>
                    <a:pt x="0" y="66"/>
                    <a:pt x="19" y="85"/>
                    <a:pt x="43" y="85"/>
                  </a:cubicBezTo>
                  <a:cubicBezTo>
                    <a:pt x="742" y="85"/>
                    <a:pt x="742" y="85"/>
                    <a:pt x="742" y="85"/>
                  </a:cubicBezTo>
                  <a:cubicBezTo>
                    <a:pt x="765" y="85"/>
                    <a:pt x="784" y="66"/>
                    <a:pt x="784" y="42"/>
                  </a:cubicBezTo>
                  <a:cubicBezTo>
                    <a:pt x="784" y="19"/>
                    <a:pt x="765" y="0"/>
                    <a:pt x="742" y="0"/>
                  </a:cubicBezTo>
                  <a:close/>
                  <a:moveTo>
                    <a:pt x="742" y="0"/>
                  </a:moveTo>
                  <a:cubicBezTo>
                    <a:pt x="742" y="0"/>
                    <a:pt x="742" y="0"/>
                    <a:pt x="74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2" name="Google Shape;1372;p58"/>
            <p:cNvSpPr/>
            <p:nvPr/>
          </p:nvSpPr>
          <p:spPr>
            <a:xfrm>
              <a:off x="8555038" y="1411288"/>
              <a:ext cx="133351" cy="17463"/>
            </a:xfrm>
            <a:custGeom>
              <a:rect b="b" l="l" r="r" t="t"/>
              <a:pathLst>
                <a:path extrusionOk="0" h="85" w="622">
                  <a:moveTo>
                    <a:pt x="43" y="85"/>
                  </a:moveTo>
                  <a:cubicBezTo>
                    <a:pt x="579" y="85"/>
                    <a:pt x="579" y="85"/>
                    <a:pt x="579" y="85"/>
                  </a:cubicBezTo>
                  <a:cubicBezTo>
                    <a:pt x="603" y="85"/>
                    <a:pt x="622" y="66"/>
                    <a:pt x="622" y="42"/>
                  </a:cubicBezTo>
                  <a:cubicBezTo>
                    <a:pt x="622" y="19"/>
                    <a:pt x="603" y="0"/>
                    <a:pt x="579" y="0"/>
                  </a:cubicBezTo>
                  <a:cubicBezTo>
                    <a:pt x="43" y="0"/>
                    <a:pt x="43" y="0"/>
                    <a:pt x="43" y="0"/>
                  </a:cubicBezTo>
                  <a:cubicBezTo>
                    <a:pt x="19" y="0"/>
                    <a:pt x="0" y="19"/>
                    <a:pt x="0" y="42"/>
                  </a:cubicBezTo>
                  <a:cubicBezTo>
                    <a:pt x="0" y="66"/>
                    <a:pt x="19" y="85"/>
                    <a:pt x="43" y="85"/>
                  </a:cubicBezTo>
                  <a:close/>
                  <a:moveTo>
                    <a:pt x="43" y="85"/>
                  </a:moveTo>
                  <a:cubicBezTo>
                    <a:pt x="43" y="85"/>
                    <a:pt x="43" y="85"/>
                    <a:pt x="43" y="85"/>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3" name="Google Shape;1373;p58"/>
            <p:cNvSpPr/>
            <p:nvPr/>
          </p:nvSpPr>
          <p:spPr>
            <a:xfrm>
              <a:off x="8555038" y="1449388"/>
              <a:ext cx="133351" cy="17463"/>
            </a:xfrm>
            <a:custGeom>
              <a:rect b="b" l="l" r="r" t="t"/>
              <a:pathLst>
                <a:path extrusionOk="0" h="85" w="622">
                  <a:moveTo>
                    <a:pt x="43" y="85"/>
                  </a:moveTo>
                  <a:cubicBezTo>
                    <a:pt x="579" y="85"/>
                    <a:pt x="579" y="85"/>
                    <a:pt x="579" y="85"/>
                  </a:cubicBezTo>
                  <a:cubicBezTo>
                    <a:pt x="603" y="85"/>
                    <a:pt x="622" y="66"/>
                    <a:pt x="622" y="42"/>
                  </a:cubicBezTo>
                  <a:cubicBezTo>
                    <a:pt x="622" y="19"/>
                    <a:pt x="603" y="0"/>
                    <a:pt x="579" y="0"/>
                  </a:cubicBezTo>
                  <a:cubicBezTo>
                    <a:pt x="43" y="0"/>
                    <a:pt x="43" y="0"/>
                    <a:pt x="43" y="0"/>
                  </a:cubicBezTo>
                  <a:cubicBezTo>
                    <a:pt x="19" y="0"/>
                    <a:pt x="0" y="19"/>
                    <a:pt x="0" y="42"/>
                  </a:cubicBezTo>
                  <a:cubicBezTo>
                    <a:pt x="0" y="66"/>
                    <a:pt x="19" y="85"/>
                    <a:pt x="43" y="85"/>
                  </a:cubicBezTo>
                  <a:close/>
                  <a:moveTo>
                    <a:pt x="43" y="85"/>
                  </a:moveTo>
                  <a:cubicBezTo>
                    <a:pt x="43" y="85"/>
                    <a:pt x="43" y="85"/>
                    <a:pt x="43" y="85"/>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4" name="Google Shape;1374;p58"/>
            <p:cNvSpPr/>
            <p:nvPr/>
          </p:nvSpPr>
          <p:spPr>
            <a:xfrm>
              <a:off x="8555038" y="1485901"/>
              <a:ext cx="133351" cy="19050"/>
            </a:xfrm>
            <a:custGeom>
              <a:rect b="b" l="l" r="r" t="t"/>
              <a:pathLst>
                <a:path extrusionOk="0" h="85" w="622">
                  <a:moveTo>
                    <a:pt x="43" y="85"/>
                  </a:moveTo>
                  <a:cubicBezTo>
                    <a:pt x="579" y="85"/>
                    <a:pt x="579" y="85"/>
                    <a:pt x="579" y="85"/>
                  </a:cubicBezTo>
                  <a:cubicBezTo>
                    <a:pt x="603" y="85"/>
                    <a:pt x="622" y="66"/>
                    <a:pt x="622" y="42"/>
                  </a:cubicBezTo>
                  <a:cubicBezTo>
                    <a:pt x="622" y="19"/>
                    <a:pt x="603" y="0"/>
                    <a:pt x="579" y="0"/>
                  </a:cubicBezTo>
                  <a:cubicBezTo>
                    <a:pt x="43" y="0"/>
                    <a:pt x="43" y="0"/>
                    <a:pt x="43" y="0"/>
                  </a:cubicBezTo>
                  <a:cubicBezTo>
                    <a:pt x="19" y="0"/>
                    <a:pt x="0" y="19"/>
                    <a:pt x="0" y="42"/>
                  </a:cubicBezTo>
                  <a:cubicBezTo>
                    <a:pt x="0" y="66"/>
                    <a:pt x="19" y="85"/>
                    <a:pt x="43" y="85"/>
                  </a:cubicBezTo>
                  <a:close/>
                  <a:moveTo>
                    <a:pt x="43" y="85"/>
                  </a:moveTo>
                  <a:cubicBezTo>
                    <a:pt x="43" y="85"/>
                    <a:pt x="43" y="85"/>
                    <a:pt x="43" y="85"/>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5" name="Google Shape;1375;p58"/>
            <p:cNvSpPr/>
            <p:nvPr/>
          </p:nvSpPr>
          <p:spPr>
            <a:xfrm>
              <a:off x="8555038" y="1524001"/>
              <a:ext cx="157164" cy="19050"/>
            </a:xfrm>
            <a:custGeom>
              <a:rect b="b" l="l" r="r" t="t"/>
              <a:pathLst>
                <a:path extrusionOk="0" h="85" w="730">
                  <a:moveTo>
                    <a:pt x="688" y="0"/>
                  </a:moveTo>
                  <a:cubicBezTo>
                    <a:pt x="43" y="0"/>
                    <a:pt x="43" y="0"/>
                    <a:pt x="43" y="0"/>
                  </a:cubicBezTo>
                  <a:cubicBezTo>
                    <a:pt x="19" y="0"/>
                    <a:pt x="0" y="19"/>
                    <a:pt x="0" y="42"/>
                  </a:cubicBezTo>
                  <a:cubicBezTo>
                    <a:pt x="0" y="66"/>
                    <a:pt x="19" y="85"/>
                    <a:pt x="43" y="85"/>
                  </a:cubicBezTo>
                  <a:cubicBezTo>
                    <a:pt x="688" y="85"/>
                    <a:pt x="688" y="85"/>
                    <a:pt x="688" y="85"/>
                  </a:cubicBezTo>
                  <a:cubicBezTo>
                    <a:pt x="711" y="85"/>
                    <a:pt x="730" y="66"/>
                    <a:pt x="730" y="42"/>
                  </a:cubicBezTo>
                  <a:cubicBezTo>
                    <a:pt x="730" y="19"/>
                    <a:pt x="711" y="0"/>
                    <a:pt x="688" y="0"/>
                  </a:cubicBezTo>
                  <a:close/>
                  <a:moveTo>
                    <a:pt x="688" y="0"/>
                  </a:moveTo>
                  <a:cubicBezTo>
                    <a:pt x="688" y="0"/>
                    <a:pt x="688" y="0"/>
                    <a:pt x="68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6" name="Google Shape;1376;p58"/>
            <p:cNvSpPr/>
            <p:nvPr/>
          </p:nvSpPr>
          <p:spPr>
            <a:xfrm>
              <a:off x="8555038" y="1600201"/>
              <a:ext cx="225424" cy="17463"/>
            </a:xfrm>
            <a:custGeom>
              <a:rect b="b" l="l" r="r" t="t"/>
              <a:pathLst>
                <a:path extrusionOk="0" h="85" w="1047">
                  <a:moveTo>
                    <a:pt x="1004" y="0"/>
                  </a:moveTo>
                  <a:cubicBezTo>
                    <a:pt x="43" y="0"/>
                    <a:pt x="43" y="0"/>
                    <a:pt x="43" y="0"/>
                  </a:cubicBezTo>
                  <a:cubicBezTo>
                    <a:pt x="19" y="0"/>
                    <a:pt x="0" y="19"/>
                    <a:pt x="0" y="42"/>
                  </a:cubicBezTo>
                  <a:cubicBezTo>
                    <a:pt x="0" y="66"/>
                    <a:pt x="19" y="85"/>
                    <a:pt x="43" y="85"/>
                  </a:cubicBezTo>
                  <a:cubicBezTo>
                    <a:pt x="1004" y="85"/>
                    <a:pt x="1004" y="85"/>
                    <a:pt x="1004" y="85"/>
                  </a:cubicBezTo>
                  <a:cubicBezTo>
                    <a:pt x="1028" y="85"/>
                    <a:pt x="1047" y="66"/>
                    <a:pt x="1047" y="42"/>
                  </a:cubicBezTo>
                  <a:cubicBezTo>
                    <a:pt x="1047" y="19"/>
                    <a:pt x="1028" y="0"/>
                    <a:pt x="1004" y="0"/>
                  </a:cubicBezTo>
                  <a:close/>
                  <a:moveTo>
                    <a:pt x="1004" y="0"/>
                  </a:moveTo>
                  <a:cubicBezTo>
                    <a:pt x="1004" y="0"/>
                    <a:pt x="1004" y="0"/>
                    <a:pt x="1004"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7" name="Google Shape;1377;p58"/>
            <p:cNvSpPr/>
            <p:nvPr/>
          </p:nvSpPr>
          <p:spPr>
            <a:xfrm>
              <a:off x="8555038" y="1638301"/>
              <a:ext cx="247651" cy="17463"/>
            </a:xfrm>
            <a:custGeom>
              <a:rect b="b" l="l" r="r" t="t"/>
              <a:pathLst>
                <a:path extrusionOk="0" h="85" w="1154">
                  <a:moveTo>
                    <a:pt x="0" y="42"/>
                  </a:moveTo>
                  <a:cubicBezTo>
                    <a:pt x="0" y="66"/>
                    <a:pt x="19" y="85"/>
                    <a:pt x="43" y="85"/>
                  </a:cubicBezTo>
                  <a:cubicBezTo>
                    <a:pt x="1111" y="85"/>
                    <a:pt x="1111" y="85"/>
                    <a:pt x="1111" y="85"/>
                  </a:cubicBezTo>
                  <a:cubicBezTo>
                    <a:pt x="1135" y="85"/>
                    <a:pt x="1154" y="66"/>
                    <a:pt x="1154" y="42"/>
                  </a:cubicBezTo>
                  <a:cubicBezTo>
                    <a:pt x="1154" y="19"/>
                    <a:pt x="1135" y="0"/>
                    <a:pt x="1111" y="0"/>
                  </a:cubicBezTo>
                  <a:cubicBezTo>
                    <a:pt x="43" y="0"/>
                    <a:pt x="43" y="0"/>
                    <a:pt x="43" y="0"/>
                  </a:cubicBezTo>
                  <a:cubicBezTo>
                    <a:pt x="19" y="0"/>
                    <a:pt x="0" y="19"/>
                    <a:pt x="0" y="42"/>
                  </a:cubicBezTo>
                  <a:close/>
                  <a:moveTo>
                    <a:pt x="0" y="42"/>
                  </a:moveTo>
                  <a:cubicBezTo>
                    <a:pt x="0" y="42"/>
                    <a:pt x="0" y="42"/>
                    <a:pt x="0" y="42"/>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78" name="Google Shape;1378;p58"/>
          <p:cNvGrpSpPr/>
          <p:nvPr/>
        </p:nvGrpSpPr>
        <p:grpSpPr>
          <a:xfrm>
            <a:off x="7203893" y="3146482"/>
            <a:ext cx="416818" cy="304877"/>
            <a:chOff x="6327775" y="1217613"/>
            <a:chExt cx="623886" cy="474665"/>
          </a:xfrm>
        </p:grpSpPr>
        <p:sp>
          <p:nvSpPr>
            <p:cNvPr id="1379" name="Google Shape;1379;p58"/>
            <p:cNvSpPr/>
            <p:nvPr/>
          </p:nvSpPr>
          <p:spPr>
            <a:xfrm>
              <a:off x="6327775" y="1217613"/>
              <a:ext cx="623886" cy="474665"/>
            </a:xfrm>
            <a:custGeom>
              <a:rect b="b" l="l" r="r" t="t"/>
              <a:pathLst>
                <a:path extrusionOk="0" h="2214" w="2907">
                  <a:moveTo>
                    <a:pt x="2864" y="1615"/>
                  </a:moveTo>
                  <a:cubicBezTo>
                    <a:pt x="2888" y="1615"/>
                    <a:pt x="2907" y="1596"/>
                    <a:pt x="2907" y="1573"/>
                  </a:cubicBezTo>
                  <a:cubicBezTo>
                    <a:pt x="2907" y="421"/>
                    <a:pt x="2907" y="421"/>
                    <a:pt x="2907" y="421"/>
                  </a:cubicBezTo>
                  <a:cubicBezTo>
                    <a:pt x="2907" y="316"/>
                    <a:pt x="2822" y="231"/>
                    <a:pt x="2717" y="231"/>
                  </a:cubicBezTo>
                  <a:cubicBezTo>
                    <a:pt x="2495" y="231"/>
                    <a:pt x="2495" y="231"/>
                    <a:pt x="2495" y="231"/>
                  </a:cubicBezTo>
                  <a:cubicBezTo>
                    <a:pt x="2410" y="79"/>
                    <a:pt x="2410" y="79"/>
                    <a:pt x="2410" y="79"/>
                  </a:cubicBezTo>
                  <a:cubicBezTo>
                    <a:pt x="2383" y="30"/>
                    <a:pt x="2331" y="0"/>
                    <a:pt x="2274" y="0"/>
                  </a:cubicBezTo>
                  <a:cubicBezTo>
                    <a:pt x="919" y="0"/>
                    <a:pt x="919" y="0"/>
                    <a:pt x="919" y="0"/>
                  </a:cubicBezTo>
                  <a:cubicBezTo>
                    <a:pt x="896" y="0"/>
                    <a:pt x="877" y="19"/>
                    <a:pt x="877" y="42"/>
                  </a:cubicBezTo>
                  <a:cubicBezTo>
                    <a:pt x="877" y="66"/>
                    <a:pt x="896" y="85"/>
                    <a:pt x="919" y="85"/>
                  </a:cubicBezTo>
                  <a:cubicBezTo>
                    <a:pt x="2274" y="85"/>
                    <a:pt x="2274" y="85"/>
                    <a:pt x="2274" y="85"/>
                  </a:cubicBezTo>
                  <a:cubicBezTo>
                    <a:pt x="2300" y="85"/>
                    <a:pt x="2323" y="99"/>
                    <a:pt x="2336" y="121"/>
                  </a:cubicBezTo>
                  <a:cubicBezTo>
                    <a:pt x="2398" y="231"/>
                    <a:pt x="2398" y="231"/>
                    <a:pt x="2398" y="231"/>
                  </a:cubicBezTo>
                  <a:cubicBezTo>
                    <a:pt x="509" y="231"/>
                    <a:pt x="509" y="231"/>
                    <a:pt x="509" y="231"/>
                  </a:cubicBezTo>
                  <a:cubicBezTo>
                    <a:pt x="571" y="121"/>
                    <a:pt x="571" y="121"/>
                    <a:pt x="571" y="121"/>
                  </a:cubicBezTo>
                  <a:cubicBezTo>
                    <a:pt x="583" y="99"/>
                    <a:pt x="607" y="85"/>
                    <a:pt x="633" y="85"/>
                  </a:cubicBezTo>
                  <a:cubicBezTo>
                    <a:pt x="721" y="85"/>
                    <a:pt x="721" y="85"/>
                    <a:pt x="721" y="85"/>
                  </a:cubicBezTo>
                  <a:cubicBezTo>
                    <a:pt x="744" y="85"/>
                    <a:pt x="763" y="66"/>
                    <a:pt x="763" y="42"/>
                  </a:cubicBezTo>
                  <a:cubicBezTo>
                    <a:pt x="763" y="19"/>
                    <a:pt x="744" y="0"/>
                    <a:pt x="721" y="0"/>
                  </a:cubicBezTo>
                  <a:cubicBezTo>
                    <a:pt x="633" y="0"/>
                    <a:pt x="633" y="0"/>
                    <a:pt x="633" y="0"/>
                  </a:cubicBezTo>
                  <a:cubicBezTo>
                    <a:pt x="576" y="0"/>
                    <a:pt x="524" y="30"/>
                    <a:pt x="496" y="79"/>
                  </a:cubicBezTo>
                  <a:cubicBezTo>
                    <a:pt x="411" y="231"/>
                    <a:pt x="411" y="231"/>
                    <a:pt x="411" y="231"/>
                  </a:cubicBezTo>
                  <a:cubicBezTo>
                    <a:pt x="190" y="231"/>
                    <a:pt x="190" y="231"/>
                    <a:pt x="190" y="231"/>
                  </a:cubicBezTo>
                  <a:cubicBezTo>
                    <a:pt x="85" y="231"/>
                    <a:pt x="0" y="316"/>
                    <a:pt x="0" y="421"/>
                  </a:cubicBezTo>
                  <a:cubicBezTo>
                    <a:pt x="0" y="1842"/>
                    <a:pt x="0" y="1842"/>
                    <a:pt x="0" y="1842"/>
                  </a:cubicBezTo>
                  <a:cubicBezTo>
                    <a:pt x="0" y="1947"/>
                    <a:pt x="85" y="2032"/>
                    <a:pt x="190" y="2032"/>
                  </a:cubicBezTo>
                  <a:cubicBezTo>
                    <a:pt x="340" y="2032"/>
                    <a:pt x="340" y="2032"/>
                    <a:pt x="340" y="2032"/>
                  </a:cubicBezTo>
                  <a:cubicBezTo>
                    <a:pt x="340" y="2092"/>
                    <a:pt x="340" y="2092"/>
                    <a:pt x="340" y="2092"/>
                  </a:cubicBezTo>
                  <a:cubicBezTo>
                    <a:pt x="340" y="2159"/>
                    <a:pt x="395" y="2214"/>
                    <a:pt x="462" y="2214"/>
                  </a:cubicBezTo>
                  <a:cubicBezTo>
                    <a:pt x="860" y="2214"/>
                    <a:pt x="860" y="2214"/>
                    <a:pt x="860" y="2214"/>
                  </a:cubicBezTo>
                  <a:cubicBezTo>
                    <a:pt x="928" y="2214"/>
                    <a:pt x="982" y="2159"/>
                    <a:pt x="982" y="2092"/>
                  </a:cubicBezTo>
                  <a:cubicBezTo>
                    <a:pt x="982" y="2032"/>
                    <a:pt x="982" y="2032"/>
                    <a:pt x="982" y="2032"/>
                  </a:cubicBezTo>
                  <a:cubicBezTo>
                    <a:pt x="1924" y="2032"/>
                    <a:pt x="1924" y="2032"/>
                    <a:pt x="1924" y="2032"/>
                  </a:cubicBezTo>
                  <a:cubicBezTo>
                    <a:pt x="1924" y="2092"/>
                    <a:pt x="1924" y="2092"/>
                    <a:pt x="1924" y="2092"/>
                  </a:cubicBezTo>
                  <a:cubicBezTo>
                    <a:pt x="1924" y="2159"/>
                    <a:pt x="1979" y="2214"/>
                    <a:pt x="2046" y="2214"/>
                  </a:cubicBezTo>
                  <a:cubicBezTo>
                    <a:pt x="2444" y="2214"/>
                    <a:pt x="2444" y="2214"/>
                    <a:pt x="2444" y="2214"/>
                  </a:cubicBezTo>
                  <a:cubicBezTo>
                    <a:pt x="2512" y="2214"/>
                    <a:pt x="2566" y="2159"/>
                    <a:pt x="2566" y="2092"/>
                  </a:cubicBezTo>
                  <a:cubicBezTo>
                    <a:pt x="2566" y="2032"/>
                    <a:pt x="2566" y="2032"/>
                    <a:pt x="2566" y="2032"/>
                  </a:cubicBezTo>
                  <a:cubicBezTo>
                    <a:pt x="2717" y="2032"/>
                    <a:pt x="2717" y="2032"/>
                    <a:pt x="2717" y="2032"/>
                  </a:cubicBezTo>
                  <a:cubicBezTo>
                    <a:pt x="2822" y="2032"/>
                    <a:pt x="2907" y="1947"/>
                    <a:pt x="2907" y="1842"/>
                  </a:cubicBezTo>
                  <a:cubicBezTo>
                    <a:pt x="2907" y="1772"/>
                    <a:pt x="2907" y="1772"/>
                    <a:pt x="2907" y="1772"/>
                  </a:cubicBezTo>
                  <a:cubicBezTo>
                    <a:pt x="2907" y="1748"/>
                    <a:pt x="2888" y="1729"/>
                    <a:pt x="2864" y="1729"/>
                  </a:cubicBezTo>
                  <a:cubicBezTo>
                    <a:pt x="2841" y="1729"/>
                    <a:pt x="2822" y="1748"/>
                    <a:pt x="2822" y="1772"/>
                  </a:cubicBezTo>
                  <a:cubicBezTo>
                    <a:pt x="2822" y="1842"/>
                    <a:pt x="2822" y="1842"/>
                    <a:pt x="2822" y="1842"/>
                  </a:cubicBezTo>
                  <a:cubicBezTo>
                    <a:pt x="2822" y="1900"/>
                    <a:pt x="2775" y="1947"/>
                    <a:pt x="2717" y="1947"/>
                  </a:cubicBezTo>
                  <a:cubicBezTo>
                    <a:pt x="190" y="1947"/>
                    <a:pt x="190" y="1947"/>
                    <a:pt x="190" y="1947"/>
                  </a:cubicBezTo>
                  <a:cubicBezTo>
                    <a:pt x="132" y="1947"/>
                    <a:pt x="85" y="1900"/>
                    <a:pt x="85" y="1842"/>
                  </a:cubicBezTo>
                  <a:cubicBezTo>
                    <a:pt x="85" y="421"/>
                    <a:pt x="85" y="421"/>
                    <a:pt x="85" y="421"/>
                  </a:cubicBezTo>
                  <a:cubicBezTo>
                    <a:pt x="85" y="363"/>
                    <a:pt x="132" y="316"/>
                    <a:pt x="190" y="316"/>
                  </a:cubicBezTo>
                  <a:cubicBezTo>
                    <a:pt x="2717" y="316"/>
                    <a:pt x="2717" y="316"/>
                    <a:pt x="2717" y="316"/>
                  </a:cubicBezTo>
                  <a:cubicBezTo>
                    <a:pt x="2775" y="316"/>
                    <a:pt x="2822" y="363"/>
                    <a:pt x="2822" y="421"/>
                  </a:cubicBezTo>
                  <a:cubicBezTo>
                    <a:pt x="2822" y="1573"/>
                    <a:pt x="2822" y="1573"/>
                    <a:pt x="2822" y="1573"/>
                  </a:cubicBezTo>
                  <a:cubicBezTo>
                    <a:pt x="2822" y="1596"/>
                    <a:pt x="2841" y="1615"/>
                    <a:pt x="2864" y="1615"/>
                  </a:cubicBezTo>
                  <a:close/>
                  <a:moveTo>
                    <a:pt x="897" y="2092"/>
                  </a:moveTo>
                  <a:cubicBezTo>
                    <a:pt x="897" y="2112"/>
                    <a:pt x="881" y="2128"/>
                    <a:pt x="860" y="2128"/>
                  </a:cubicBezTo>
                  <a:cubicBezTo>
                    <a:pt x="462" y="2128"/>
                    <a:pt x="462" y="2128"/>
                    <a:pt x="462" y="2128"/>
                  </a:cubicBezTo>
                  <a:cubicBezTo>
                    <a:pt x="442" y="2128"/>
                    <a:pt x="425" y="2112"/>
                    <a:pt x="425" y="2092"/>
                  </a:cubicBezTo>
                  <a:cubicBezTo>
                    <a:pt x="425" y="2032"/>
                    <a:pt x="425" y="2032"/>
                    <a:pt x="425" y="2032"/>
                  </a:cubicBezTo>
                  <a:cubicBezTo>
                    <a:pt x="897" y="2032"/>
                    <a:pt x="897" y="2032"/>
                    <a:pt x="897" y="2032"/>
                  </a:cubicBezTo>
                  <a:lnTo>
                    <a:pt x="897" y="2092"/>
                  </a:lnTo>
                  <a:close/>
                  <a:moveTo>
                    <a:pt x="2481" y="2092"/>
                  </a:moveTo>
                  <a:cubicBezTo>
                    <a:pt x="2481" y="2112"/>
                    <a:pt x="2465" y="2128"/>
                    <a:pt x="2444" y="2128"/>
                  </a:cubicBezTo>
                  <a:cubicBezTo>
                    <a:pt x="2046" y="2128"/>
                    <a:pt x="2046" y="2128"/>
                    <a:pt x="2046" y="2128"/>
                  </a:cubicBezTo>
                  <a:cubicBezTo>
                    <a:pt x="2026" y="2128"/>
                    <a:pt x="2010" y="2112"/>
                    <a:pt x="2010" y="2092"/>
                  </a:cubicBezTo>
                  <a:cubicBezTo>
                    <a:pt x="2010" y="2032"/>
                    <a:pt x="2010" y="2032"/>
                    <a:pt x="2010" y="2032"/>
                  </a:cubicBezTo>
                  <a:cubicBezTo>
                    <a:pt x="2481" y="2032"/>
                    <a:pt x="2481" y="2032"/>
                    <a:pt x="2481" y="2032"/>
                  </a:cubicBezTo>
                  <a:lnTo>
                    <a:pt x="2481" y="2092"/>
                  </a:lnTo>
                  <a:close/>
                  <a:moveTo>
                    <a:pt x="2481" y="2092"/>
                  </a:moveTo>
                  <a:cubicBezTo>
                    <a:pt x="2481" y="2092"/>
                    <a:pt x="2481" y="2092"/>
                    <a:pt x="2481" y="2092"/>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0" name="Google Shape;1380;p58"/>
            <p:cNvSpPr/>
            <p:nvPr/>
          </p:nvSpPr>
          <p:spPr>
            <a:xfrm>
              <a:off x="6388100" y="1312863"/>
              <a:ext cx="284164" cy="212724"/>
            </a:xfrm>
            <a:custGeom>
              <a:rect b="b" l="l" r="r" t="t"/>
              <a:pathLst>
                <a:path extrusionOk="0" h="990" w="1323">
                  <a:moveTo>
                    <a:pt x="1323" y="880"/>
                  </a:moveTo>
                  <a:cubicBezTo>
                    <a:pt x="1323" y="110"/>
                    <a:pt x="1323" y="110"/>
                    <a:pt x="1323" y="110"/>
                  </a:cubicBezTo>
                  <a:cubicBezTo>
                    <a:pt x="1323" y="49"/>
                    <a:pt x="1273" y="0"/>
                    <a:pt x="1212" y="0"/>
                  </a:cubicBezTo>
                  <a:cubicBezTo>
                    <a:pt x="110" y="0"/>
                    <a:pt x="110" y="0"/>
                    <a:pt x="110" y="0"/>
                  </a:cubicBezTo>
                  <a:cubicBezTo>
                    <a:pt x="49" y="0"/>
                    <a:pt x="0" y="49"/>
                    <a:pt x="0" y="110"/>
                  </a:cubicBezTo>
                  <a:cubicBezTo>
                    <a:pt x="0" y="880"/>
                    <a:pt x="0" y="880"/>
                    <a:pt x="0" y="880"/>
                  </a:cubicBezTo>
                  <a:cubicBezTo>
                    <a:pt x="0" y="941"/>
                    <a:pt x="49" y="990"/>
                    <a:pt x="110" y="990"/>
                  </a:cubicBezTo>
                  <a:cubicBezTo>
                    <a:pt x="1212" y="990"/>
                    <a:pt x="1212" y="990"/>
                    <a:pt x="1212" y="990"/>
                  </a:cubicBezTo>
                  <a:cubicBezTo>
                    <a:pt x="1273" y="990"/>
                    <a:pt x="1323" y="941"/>
                    <a:pt x="1323" y="880"/>
                  </a:cubicBezTo>
                  <a:close/>
                  <a:moveTo>
                    <a:pt x="85" y="532"/>
                  </a:moveTo>
                  <a:cubicBezTo>
                    <a:pt x="200" y="532"/>
                    <a:pt x="200" y="532"/>
                    <a:pt x="200" y="532"/>
                  </a:cubicBezTo>
                  <a:cubicBezTo>
                    <a:pt x="282" y="532"/>
                    <a:pt x="321" y="463"/>
                    <a:pt x="352" y="408"/>
                  </a:cubicBezTo>
                  <a:cubicBezTo>
                    <a:pt x="383" y="353"/>
                    <a:pt x="401" y="327"/>
                    <a:pt x="431" y="327"/>
                  </a:cubicBezTo>
                  <a:cubicBezTo>
                    <a:pt x="460" y="327"/>
                    <a:pt x="478" y="353"/>
                    <a:pt x="509" y="408"/>
                  </a:cubicBezTo>
                  <a:cubicBezTo>
                    <a:pt x="540" y="463"/>
                    <a:pt x="579" y="532"/>
                    <a:pt x="662" y="532"/>
                  </a:cubicBezTo>
                  <a:cubicBezTo>
                    <a:pt x="744" y="532"/>
                    <a:pt x="783" y="463"/>
                    <a:pt x="814" y="408"/>
                  </a:cubicBezTo>
                  <a:cubicBezTo>
                    <a:pt x="845" y="353"/>
                    <a:pt x="863" y="327"/>
                    <a:pt x="893" y="327"/>
                  </a:cubicBezTo>
                  <a:cubicBezTo>
                    <a:pt x="922" y="327"/>
                    <a:pt x="940" y="353"/>
                    <a:pt x="971" y="408"/>
                  </a:cubicBezTo>
                  <a:cubicBezTo>
                    <a:pt x="1002" y="463"/>
                    <a:pt x="1041" y="532"/>
                    <a:pt x="1124" y="532"/>
                  </a:cubicBezTo>
                  <a:cubicBezTo>
                    <a:pt x="1237" y="532"/>
                    <a:pt x="1237" y="532"/>
                    <a:pt x="1237" y="532"/>
                  </a:cubicBezTo>
                  <a:cubicBezTo>
                    <a:pt x="1237" y="649"/>
                    <a:pt x="1237" y="649"/>
                    <a:pt x="1237" y="649"/>
                  </a:cubicBezTo>
                  <a:cubicBezTo>
                    <a:pt x="1224" y="643"/>
                    <a:pt x="1207" y="638"/>
                    <a:pt x="1185" y="638"/>
                  </a:cubicBezTo>
                  <a:cubicBezTo>
                    <a:pt x="1137" y="638"/>
                    <a:pt x="1111" y="661"/>
                    <a:pt x="1092" y="677"/>
                  </a:cubicBezTo>
                  <a:cubicBezTo>
                    <a:pt x="1078" y="690"/>
                    <a:pt x="1072" y="695"/>
                    <a:pt x="1055" y="695"/>
                  </a:cubicBezTo>
                  <a:cubicBezTo>
                    <a:pt x="1038" y="695"/>
                    <a:pt x="1032" y="690"/>
                    <a:pt x="1018" y="677"/>
                  </a:cubicBezTo>
                  <a:cubicBezTo>
                    <a:pt x="1000" y="662"/>
                    <a:pt x="973" y="638"/>
                    <a:pt x="925" y="638"/>
                  </a:cubicBezTo>
                  <a:cubicBezTo>
                    <a:pt x="876" y="638"/>
                    <a:pt x="849" y="662"/>
                    <a:pt x="832" y="677"/>
                  </a:cubicBezTo>
                  <a:cubicBezTo>
                    <a:pt x="818" y="690"/>
                    <a:pt x="811" y="695"/>
                    <a:pt x="794" y="695"/>
                  </a:cubicBezTo>
                  <a:cubicBezTo>
                    <a:pt x="778" y="695"/>
                    <a:pt x="771" y="690"/>
                    <a:pt x="757" y="677"/>
                  </a:cubicBezTo>
                  <a:cubicBezTo>
                    <a:pt x="738" y="661"/>
                    <a:pt x="713" y="638"/>
                    <a:pt x="664" y="638"/>
                  </a:cubicBezTo>
                  <a:cubicBezTo>
                    <a:pt x="616" y="638"/>
                    <a:pt x="590" y="661"/>
                    <a:pt x="571" y="677"/>
                  </a:cubicBezTo>
                  <a:cubicBezTo>
                    <a:pt x="557" y="690"/>
                    <a:pt x="550" y="695"/>
                    <a:pt x="534" y="695"/>
                  </a:cubicBezTo>
                  <a:cubicBezTo>
                    <a:pt x="517" y="695"/>
                    <a:pt x="511" y="690"/>
                    <a:pt x="497" y="677"/>
                  </a:cubicBezTo>
                  <a:cubicBezTo>
                    <a:pt x="479" y="662"/>
                    <a:pt x="452" y="638"/>
                    <a:pt x="403" y="638"/>
                  </a:cubicBezTo>
                  <a:cubicBezTo>
                    <a:pt x="355" y="638"/>
                    <a:pt x="329" y="661"/>
                    <a:pt x="310" y="677"/>
                  </a:cubicBezTo>
                  <a:cubicBezTo>
                    <a:pt x="296" y="690"/>
                    <a:pt x="290" y="695"/>
                    <a:pt x="273" y="695"/>
                  </a:cubicBezTo>
                  <a:cubicBezTo>
                    <a:pt x="256" y="695"/>
                    <a:pt x="250" y="690"/>
                    <a:pt x="236" y="677"/>
                  </a:cubicBezTo>
                  <a:cubicBezTo>
                    <a:pt x="217" y="661"/>
                    <a:pt x="191" y="638"/>
                    <a:pt x="143" y="638"/>
                  </a:cubicBezTo>
                  <a:cubicBezTo>
                    <a:pt x="118" y="638"/>
                    <a:pt x="100" y="644"/>
                    <a:pt x="85" y="652"/>
                  </a:cubicBezTo>
                  <a:lnTo>
                    <a:pt x="85" y="532"/>
                  </a:lnTo>
                  <a:close/>
                  <a:moveTo>
                    <a:pt x="110" y="85"/>
                  </a:moveTo>
                  <a:cubicBezTo>
                    <a:pt x="1212" y="85"/>
                    <a:pt x="1212" y="85"/>
                    <a:pt x="1212" y="85"/>
                  </a:cubicBezTo>
                  <a:cubicBezTo>
                    <a:pt x="1226" y="85"/>
                    <a:pt x="1237" y="96"/>
                    <a:pt x="1237" y="110"/>
                  </a:cubicBezTo>
                  <a:cubicBezTo>
                    <a:pt x="1237" y="447"/>
                    <a:pt x="1237" y="447"/>
                    <a:pt x="1237" y="447"/>
                  </a:cubicBezTo>
                  <a:cubicBezTo>
                    <a:pt x="1124" y="447"/>
                    <a:pt x="1124" y="447"/>
                    <a:pt x="1124" y="447"/>
                  </a:cubicBezTo>
                  <a:cubicBezTo>
                    <a:pt x="1094" y="447"/>
                    <a:pt x="1076" y="421"/>
                    <a:pt x="1045" y="366"/>
                  </a:cubicBezTo>
                  <a:cubicBezTo>
                    <a:pt x="1014" y="311"/>
                    <a:pt x="975" y="242"/>
                    <a:pt x="893" y="242"/>
                  </a:cubicBezTo>
                  <a:cubicBezTo>
                    <a:pt x="810" y="242"/>
                    <a:pt x="771" y="311"/>
                    <a:pt x="740" y="366"/>
                  </a:cubicBezTo>
                  <a:cubicBezTo>
                    <a:pt x="709" y="421"/>
                    <a:pt x="691" y="447"/>
                    <a:pt x="662" y="447"/>
                  </a:cubicBezTo>
                  <a:cubicBezTo>
                    <a:pt x="632" y="447"/>
                    <a:pt x="614" y="421"/>
                    <a:pt x="583" y="366"/>
                  </a:cubicBezTo>
                  <a:cubicBezTo>
                    <a:pt x="552" y="311"/>
                    <a:pt x="513" y="242"/>
                    <a:pt x="431" y="242"/>
                  </a:cubicBezTo>
                  <a:cubicBezTo>
                    <a:pt x="348" y="242"/>
                    <a:pt x="309" y="311"/>
                    <a:pt x="278" y="366"/>
                  </a:cubicBezTo>
                  <a:cubicBezTo>
                    <a:pt x="247" y="421"/>
                    <a:pt x="229" y="447"/>
                    <a:pt x="200" y="447"/>
                  </a:cubicBezTo>
                  <a:cubicBezTo>
                    <a:pt x="85" y="447"/>
                    <a:pt x="85" y="447"/>
                    <a:pt x="85" y="447"/>
                  </a:cubicBezTo>
                  <a:cubicBezTo>
                    <a:pt x="85" y="110"/>
                    <a:pt x="85" y="110"/>
                    <a:pt x="85" y="110"/>
                  </a:cubicBezTo>
                  <a:cubicBezTo>
                    <a:pt x="85" y="96"/>
                    <a:pt x="96" y="85"/>
                    <a:pt x="110" y="85"/>
                  </a:cubicBezTo>
                  <a:close/>
                  <a:moveTo>
                    <a:pt x="85" y="880"/>
                  </a:moveTo>
                  <a:cubicBezTo>
                    <a:pt x="85" y="758"/>
                    <a:pt x="85" y="758"/>
                    <a:pt x="85" y="758"/>
                  </a:cubicBezTo>
                  <a:cubicBezTo>
                    <a:pt x="93" y="753"/>
                    <a:pt x="100" y="747"/>
                    <a:pt x="106" y="742"/>
                  </a:cubicBezTo>
                  <a:cubicBezTo>
                    <a:pt x="120" y="729"/>
                    <a:pt x="126" y="724"/>
                    <a:pt x="143" y="724"/>
                  </a:cubicBezTo>
                  <a:cubicBezTo>
                    <a:pt x="159" y="724"/>
                    <a:pt x="166" y="729"/>
                    <a:pt x="180" y="742"/>
                  </a:cubicBezTo>
                  <a:cubicBezTo>
                    <a:pt x="199" y="758"/>
                    <a:pt x="225" y="780"/>
                    <a:pt x="273" y="780"/>
                  </a:cubicBezTo>
                  <a:cubicBezTo>
                    <a:pt x="322" y="780"/>
                    <a:pt x="347" y="758"/>
                    <a:pt x="366" y="742"/>
                  </a:cubicBezTo>
                  <a:cubicBezTo>
                    <a:pt x="380" y="729"/>
                    <a:pt x="387" y="724"/>
                    <a:pt x="403" y="724"/>
                  </a:cubicBezTo>
                  <a:cubicBezTo>
                    <a:pt x="420" y="724"/>
                    <a:pt x="427" y="729"/>
                    <a:pt x="441" y="742"/>
                  </a:cubicBezTo>
                  <a:cubicBezTo>
                    <a:pt x="458" y="757"/>
                    <a:pt x="485" y="780"/>
                    <a:pt x="534" y="780"/>
                  </a:cubicBezTo>
                  <a:cubicBezTo>
                    <a:pt x="582" y="780"/>
                    <a:pt x="608" y="758"/>
                    <a:pt x="627" y="742"/>
                  </a:cubicBezTo>
                  <a:cubicBezTo>
                    <a:pt x="641" y="729"/>
                    <a:pt x="647" y="724"/>
                    <a:pt x="664" y="724"/>
                  </a:cubicBezTo>
                  <a:cubicBezTo>
                    <a:pt x="681" y="724"/>
                    <a:pt x="687" y="729"/>
                    <a:pt x="701" y="742"/>
                  </a:cubicBezTo>
                  <a:cubicBezTo>
                    <a:pt x="720" y="758"/>
                    <a:pt x="746" y="780"/>
                    <a:pt x="794" y="780"/>
                  </a:cubicBezTo>
                  <a:cubicBezTo>
                    <a:pt x="843" y="780"/>
                    <a:pt x="870" y="757"/>
                    <a:pt x="888" y="742"/>
                  </a:cubicBezTo>
                  <a:cubicBezTo>
                    <a:pt x="902" y="729"/>
                    <a:pt x="908" y="724"/>
                    <a:pt x="925" y="724"/>
                  </a:cubicBezTo>
                  <a:cubicBezTo>
                    <a:pt x="941" y="724"/>
                    <a:pt x="948" y="729"/>
                    <a:pt x="962" y="742"/>
                  </a:cubicBezTo>
                  <a:cubicBezTo>
                    <a:pt x="980" y="757"/>
                    <a:pt x="1007" y="780"/>
                    <a:pt x="1055" y="780"/>
                  </a:cubicBezTo>
                  <a:cubicBezTo>
                    <a:pt x="1104" y="780"/>
                    <a:pt x="1129" y="758"/>
                    <a:pt x="1148" y="742"/>
                  </a:cubicBezTo>
                  <a:cubicBezTo>
                    <a:pt x="1162" y="729"/>
                    <a:pt x="1169" y="724"/>
                    <a:pt x="1185" y="724"/>
                  </a:cubicBezTo>
                  <a:cubicBezTo>
                    <a:pt x="1202" y="724"/>
                    <a:pt x="1208" y="729"/>
                    <a:pt x="1223" y="741"/>
                  </a:cubicBezTo>
                  <a:cubicBezTo>
                    <a:pt x="1227" y="745"/>
                    <a:pt x="1232" y="750"/>
                    <a:pt x="1237" y="754"/>
                  </a:cubicBezTo>
                  <a:cubicBezTo>
                    <a:pt x="1237" y="880"/>
                    <a:pt x="1237" y="880"/>
                    <a:pt x="1237" y="880"/>
                  </a:cubicBezTo>
                  <a:cubicBezTo>
                    <a:pt x="1237" y="894"/>
                    <a:pt x="1226" y="905"/>
                    <a:pt x="1212" y="905"/>
                  </a:cubicBezTo>
                  <a:cubicBezTo>
                    <a:pt x="110" y="905"/>
                    <a:pt x="110" y="905"/>
                    <a:pt x="110" y="905"/>
                  </a:cubicBezTo>
                  <a:cubicBezTo>
                    <a:pt x="96" y="905"/>
                    <a:pt x="85" y="894"/>
                    <a:pt x="85" y="880"/>
                  </a:cubicBezTo>
                  <a:close/>
                  <a:moveTo>
                    <a:pt x="85" y="880"/>
                  </a:moveTo>
                  <a:cubicBezTo>
                    <a:pt x="85" y="880"/>
                    <a:pt x="85" y="880"/>
                    <a:pt x="85" y="88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1" name="Google Shape;1381;p58"/>
            <p:cNvSpPr/>
            <p:nvPr/>
          </p:nvSpPr>
          <p:spPr>
            <a:xfrm>
              <a:off x="6435725" y="1544638"/>
              <a:ext cx="188912" cy="63500"/>
            </a:xfrm>
            <a:custGeom>
              <a:rect b="b" l="l" r="r" t="t"/>
              <a:pathLst>
                <a:path extrusionOk="0" h="292" w="885">
                  <a:moveTo>
                    <a:pt x="99" y="0"/>
                  </a:moveTo>
                  <a:cubicBezTo>
                    <a:pt x="44" y="0"/>
                    <a:pt x="0" y="45"/>
                    <a:pt x="0" y="100"/>
                  </a:cubicBezTo>
                  <a:cubicBezTo>
                    <a:pt x="0" y="193"/>
                    <a:pt x="0" y="193"/>
                    <a:pt x="0" y="193"/>
                  </a:cubicBezTo>
                  <a:cubicBezTo>
                    <a:pt x="0" y="248"/>
                    <a:pt x="44" y="292"/>
                    <a:pt x="99" y="292"/>
                  </a:cubicBezTo>
                  <a:cubicBezTo>
                    <a:pt x="785" y="292"/>
                    <a:pt x="785" y="292"/>
                    <a:pt x="785" y="292"/>
                  </a:cubicBezTo>
                  <a:cubicBezTo>
                    <a:pt x="840" y="292"/>
                    <a:pt x="885" y="248"/>
                    <a:pt x="885" y="193"/>
                  </a:cubicBezTo>
                  <a:cubicBezTo>
                    <a:pt x="885" y="100"/>
                    <a:pt x="885" y="100"/>
                    <a:pt x="885" y="100"/>
                  </a:cubicBezTo>
                  <a:cubicBezTo>
                    <a:pt x="885" y="45"/>
                    <a:pt x="840" y="0"/>
                    <a:pt x="785" y="0"/>
                  </a:cubicBezTo>
                  <a:lnTo>
                    <a:pt x="99" y="0"/>
                  </a:lnTo>
                  <a:close/>
                  <a:moveTo>
                    <a:pt x="799" y="100"/>
                  </a:moveTo>
                  <a:cubicBezTo>
                    <a:pt x="799" y="193"/>
                    <a:pt x="799" y="193"/>
                    <a:pt x="799" y="193"/>
                  </a:cubicBezTo>
                  <a:cubicBezTo>
                    <a:pt x="799" y="201"/>
                    <a:pt x="793" y="207"/>
                    <a:pt x="785" y="207"/>
                  </a:cubicBezTo>
                  <a:cubicBezTo>
                    <a:pt x="99" y="207"/>
                    <a:pt x="99" y="207"/>
                    <a:pt x="99" y="207"/>
                  </a:cubicBezTo>
                  <a:cubicBezTo>
                    <a:pt x="91" y="207"/>
                    <a:pt x="85" y="201"/>
                    <a:pt x="85" y="193"/>
                  </a:cubicBezTo>
                  <a:cubicBezTo>
                    <a:pt x="85" y="100"/>
                    <a:pt x="85" y="100"/>
                    <a:pt x="85" y="100"/>
                  </a:cubicBezTo>
                  <a:cubicBezTo>
                    <a:pt x="85" y="92"/>
                    <a:pt x="91" y="85"/>
                    <a:pt x="99" y="85"/>
                  </a:cubicBezTo>
                  <a:cubicBezTo>
                    <a:pt x="785" y="85"/>
                    <a:pt x="785" y="85"/>
                    <a:pt x="785" y="85"/>
                  </a:cubicBezTo>
                  <a:cubicBezTo>
                    <a:pt x="793" y="85"/>
                    <a:pt x="799" y="92"/>
                    <a:pt x="799" y="100"/>
                  </a:cubicBezTo>
                  <a:close/>
                  <a:moveTo>
                    <a:pt x="799" y="100"/>
                  </a:moveTo>
                  <a:cubicBezTo>
                    <a:pt x="799" y="100"/>
                    <a:pt x="799" y="100"/>
                    <a:pt x="799" y="10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2" name="Google Shape;1382;p58"/>
            <p:cNvSpPr/>
            <p:nvPr/>
          </p:nvSpPr>
          <p:spPr>
            <a:xfrm>
              <a:off x="6784975" y="1312863"/>
              <a:ext cx="104775" cy="106363"/>
            </a:xfrm>
            <a:custGeom>
              <a:rect b="b" l="l" r="r" t="t"/>
              <a:pathLst>
                <a:path extrusionOk="0" h="494" w="494">
                  <a:moveTo>
                    <a:pt x="247" y="0"/>
                  </a:moveTo>
                  <a:cubicBezTo>
                    <a:pt x="111" y="0"/>
                    <a:pt x="0" y="110"/>
                    <a:pt x="0" y="247"/>
                  </a:cubicBezTo>
                  <a:cubicBezTo>
                    <a:pt x="0" y="383"/>
                    <a:pt x="111" y="494"/>
                    <a:pt x="247" y="494"/>
                  </a:cubicBezTo>
                  <a:cubicBezTo>
                    <a:pt x="383" y="494"/>
                    <a:pt x="494" y="383"/>
                    <a:pt x="494" y="247"/>
                  </a:cubicBezTo>
                  <a:cubicBezTo>
                    <a:pt x="494" y="110"/>
                    <a:pt x="383" y="0"/>
                    <a:pt x="247" y="0"/>
                  </a:cubicBezTo>
                  <a:close/>
                  <a:moveTo>
                    <a:pt x="85" y="247"/>
                  </a:moveTo>
                  <a:cubicBezTo>
                    <a:pt x="85" y="157"/>
                    <a:pt x="158" y="85"/>
                    <a:pt x="247" y="85"/>
                  </a:cubicBezTo>
                  <a:cubicBezTo>
                    <a:pt x="336" y="85"/>
                    <a:pt x="409" y="157"/>
                    <a:pt x="409" y="247"/>
                  </a:cubicBezTo>
                  <a:cubicBezTo>
                    <a:pt x="409" y="273"/>
                    <a:pt x="402" y="298"/>
                    <a:pt x="391" y="321"/>
                  </a:cubicBezTo>
                  <a:cubicBezTo>
                    <a:pt x="276" y="215"/>
                    <a:pt x="276" y="215"/>
                    <a:pt x="276" y="215"/>
                  </a:cubicBezTo>
                  <a:cubicBezTo>
                    <a:pt x="258" y="199"/>
                    <a:pt x="231" y="200"/>
                    <a:pt x="216" y="218"/>
                  </a:cubicBezTo>
                  <a:cubicBezTo>
                    <a:pt x="200" y="235"/>
                    <a:pt x="201" y="262"/>
                    <a:pt x="218" y="278"/>
                  </a:cubicBezTo>
                  <a:cubicBezTo>
                    <a:pt x="333" y="383"/>
                    <a:pt x="333" y="383"/>
                    <a:pt x="333" y="383"/>
                  </a:cubicBezTo>
                  <a:cubicBezTo>
                    <a:pt x="308" y="399"/>
                    <a:pt x="279" y="408"/>
                    <a:pt x="247" y="408"/>
                  </a:cubicBezTo>
                  <a:cubicBezTo>
                    <a:pt x="158" y="408"/>
                    <a:pt x="85" y="336"/>
                    <a:pt x="85" y="247"/>
                  </a:cubicBezTo>
                  <a:close/>
                  <a:moveTo>
                    <a:pt x="85" y="247"/>
                  </a:moveTo>
                  <a:cubicBezTo>
                    <a:pt x="85" y="247"/>
                    <a:pt x="85" y="247"/>
                    <a:pt x="85" y="247"/>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3" name="Google Shape;1383;p58"/>
            <p:cNvSpPr/>
            <p:nvPr/>
          </p:nvSpPr>
          <p:spPr>
            <a:xfrm>
              <a:off x="6691313" y="1398588"/>
              <a:ext cx="104775" cy="106363"/>
            </a:xfrm>
            <a:custGeom>
              <a:rect b="b" l="l" r="r" t="t"/>
              <a:pathLst>
                <a:path extrusionOk="0" h="494" w="494">
                  <a:moveTo>
                    <a:pt x="247" y="494"/>
                  </a:moveTo>
                  <a:cubicBezTo>
                    <a:pt x="383" y="494"/>
                    <a:pt x="494" y="383"/>
                    <a:pt x="494" y="247"/>
                  </a:cubicBezTo>
                  <a:cubicBezTo>
                    <a:pt x="494" y="111"/>
                    <a:pt x="383" y="0"/>
                    <a:pt x="247" y="0"/>
                  </a:cubicBezTo>
                  <a:cubicBezTo>
                    <a:pt x="111" y="0"/>
                    <a:pt x="0" y="111"/>
                    <a:pt x="0" y="247"/>
                  </a:cubicBezTo>
                  <a:cubicBezTo>
                    <a:pt x="0" y="383"/>
                    <a:pt x="111" y="494"/>
                    <a:pt x="247" y="494"/>
                  </a:cubicBezTo>
                  <a:close/>
                  <a:moveTo>
                    <a:pt x="247" y="85"/>
                  </a:moveTo>
                  <a:cubicBezTo>
                    <a:pt x="288" y="85"/>
                    <a:pt x="325" y="100"/>
                    <a:pt x="353" y="125"/>
                  </a:cubicBezTo>
                  <a:cubicBezTo>
                    <a:pt x="223" y="211"/>
                    <a:pt x="223" y="211"/>
                    <a:pt x="223" y="211"/>
                  </a:cubicBezTo>
                  <a:cubicBezTo>
                    <a:pt x="204" y="225"/>
                    <a:pt x="198" y="251"/>
                    <a:pt x="211" y="271"/>
                  </a:cubicBezTo>
                  <a:cubicBezTo>
                    <a:pt x="220" y="283"/>
                    <a:pt x="233" y="290"/>
                    <a:pt x="247" y="290"/>
                  </a:cubicBezTo>
                  <a:cubicBezTo>
                    <a:pt x="255" y="290"/>
                    <a:pt x="263" y="287"/>
                    <a:pt x="271" y="282"/>
                  </a:cubicBezTo>
                  <a:cubicBezTo>
                    <a:pt x="400" y="196"/>
                    <a:pt x="400" y="196"/>
                    <a:pt x="400" y="196"/>
                  </a:cubicBezTo>
                  <a:cubicBezTo>
                    <a:pt x="406" y="212"/>
                    <a:pt x="409" y="229"/>
                    <a:pt x="409" y="247"/>
                  </a:cubicBezTo>
                  <a:cubicBezTo>
                    <a:pt x="409" y="336"/>
                    <a:pt x="336" y="409"/>
                    <a:pt x="247" y="409"/>
                  </a:cubicBezTo>
                  <a:cubicBezTo>
                    <a:pt x="158" y="409"/>
                    <a:pt x="85" y="336"/>
                    <a:pt x="85" y="247"/>
                  </a:cubicBezTo>
                  <a:cubicBezTo>
                    <a:pt x="85" y="158"/>
                    <a:pt x="158" y="85"/>
                    <a:pt x="247" y="85"/>
                  </a:cubicBezTo>
                  <a:close/>
                  <a:moveTo>
                    <a:pt x="247" y="85"/>
                  </a:moveTo>
                  <a:cubicBezTo>
                    <a:pt x="247" y="85"/>
                    <a:pt x="247" y="85"/>
                    <a:pt x="247" y="85"/>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4" name="Google Shape;1384;p58"/>
            <p:cNvSpPr/>
            <p:nvPr/>
          </p:nvSpPr>
          <p:spPr>
            <a:xfrm>
              <a:off x="6710363" y="1525588"/>
              <a:ext cx="160339" cy="19050"/>
            </a:xfrm>
            <a:custGeom>
              <a:rect b="b" l="l" r="r" t="t"/>
              <a:pathLst>
                <a:path extrusionOk="0" h="85" w="742">
                  <a:moveTo>
                    <a:pt x="699" y="0"/>
                  </a:moveTo>
                  <a:cubicBezTo>
                    <a:pt x="42" y="0"/>
                    <a:pt x="42" y="0"/>
                    <a:pt x="42" y="0"/>
                  </a:cubicBezTo>
                  <a:cubicBezTo>
                    <a:pt x="19" y="0"/>
                    <a:pt x="0" y="19"/>
                    <a:pt x="0" y="42"/>
                  </a:cubicBezTo>
                  <a:cubicBezTo>
                    <a:pt x="0" y="66"/>
                    <a:pt x="19" y="85"/>
                    <a:pt x="42" y="85"/>
                  </a:cubicBezTo>
                  <a:cubicBezTo>
                    <a:pt x="699" y="85"/>
                    <a:pt x="699" y="85"/>
                    <a:pt x="699" y="85"/>
                  </a:cubicBezTo>
                  <a:cubicBezTo>
                    <a:pt x="723" y="85"/>
                    <a:pt x="742" y="66"/>
                    <a:pt x="742" y="42"/>
                  </a:cubicBezTo>
                  <a:cubicBezTo>
                    <a:pt x="742" y="19"/>
                    <a:pt x="723" y="0"/>
                    <a:pt x="699" y="0"/>
                  </a:cubicBezTo>
                  <a:close/>
                  <a:moveTo>
                    <a:pt x="699" y="0"/>
                  </a:moveTo>
                  <a:cubicBezTo>
                    <a:pt x="699" y="0"/>
                    <a:pt x="699" y="0"/>
                    <a:pt x="699"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5" name="Google Shape;1385;p58"/>
            <p:cNvSpPr/>
            <p:nvPr/>
          </p:nvSpPr>
          <p:spPr>
            <a:xfrm>
              <a:off x="6710363" y="1557338"/>
              <a:ext cx="160339" cy="19050"/>
            </a:xfrm>
            <a:custGeom>
              <a:rect b="b" l="l" r="r" t="t"/>
              <a:pathLst>
                <a:path extrusionOk="0" h="86" w="742">
                  <a:moveTo>
                    <a:pt x="699" y="0"/>
                  </a:moveTo>
                  <a:cubicBezTo>
                    <a:pt x="42" y="0"/>
                    <a:pt x="42" y="0"/>
                    <a:pt x="42" y="0"/>
                  </a:cubicBezTo>
                  <a:cubicBezTo>
                    <a:pt x="19" y="0"/>
                    <a:pt x="0" y="19"/>
                    <a:pt x="0" y="43"/>
                  </a:cubicBezTo>
                  <a:cubicBezTo>
                    <a:pt x="0" y="67"/>
                    <a:pt x="19" y="86"/>
                    <a:pt x="42" y="86"/>
                  </a:cubicBezTo>
                  <a:cubicBezTo>
                    <a:pt x="699" y="86"/>
                    <a:pt x="699" y="86"/>
                    <a:pt x="699" y="86"/>
                  </a:cubicBezTo>
                  <a:cubicBezTo>
                    <a:pt x="723" y="86"/>
                    <a:pt x="742" y="67"/>
                    <a:pt x="742" y="43"/>
                  </a:cubicBezTo>
                  <a:cubicBezTo>
                    <a:pt x="742" y="19"/>
                    <a:pt x="723" y="0"/>
                    <a:pt x="699" y="0"/>
                  </a:cubicBezTo>
                  <a:close/>
                  <a:moveTo>
                    <a:pt x="699" y="0"/>
                  </a:moveTo>
                  <a:cubicBezTo>
                    <a:pt x="699" y="0"/>
                    <a:pt x="699" y="0"/>
                    <a:pt x="699"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6" name="Google Shape;1386;p58"/>
            <p:cNvSpPr/>
            <p:nvPr/>
          </p:nvSpPr>
          <p:spPr>
            <a:xfrm>
              <a:off x="6710363" y="1589088"/>
              <a:ext cx="160339" cy="19050"/>
            </a:xfrm>
            <a:custGeom>
              <a:rect b="b" l="l" r="r" t="t"/>
              <a:pathLst>
                <a:path extrusionOk="0" h="85" w="742">
                  <a:moveTo>
                    <a:pt x="699" y="0"/>
                  </a:moveTo>
                  <a:cubicBezTo>
                    <a:pt x="42" y="0"/>
                    <a:pt x="42" y="0"/>
                    <a:pt x="42" y="0"/>
                  </a:cubicBezTo>
                  <a:cubicBezTo>
                    <a:pt x="19" y="0"/>
                    <a:pt x="0" y="19"/>
                    <a:pt x="0" y="43"/>
                  </a:cubicBezTo>
                  <a:cubicBezTo>
                    <a:pt x="0" y="66"/>
                    <a:pt x="19" y="85"/>
                    <a:pt x="42" y="85"/>
                  </a:cubicBezTo>
                  <a:cubicBezTo>
                    <a:pt x="699" y="85"/>
                    <a:pt x="699" y="85"/>
                    <a:pt x="699" y="85"/>
                  </a:cubicBezTo>
                  <a:cubicBezTo>
                    <a:pt x="723" y="85"/>
                    <a:pt x="742" y="66"/>
                    <a:pt x="742" y="43"/>
                  </a:cubicBezTo>
                  <a:cubicBezTo>
                    <a:pt x="742" y="19"/>
                    <a:pt x="723" y="0"/>
                    <a:pt x="699" y="0"/>
                  </a:cubicBezTo>
                  <a:close/>
                  <a:moveTo>
                    <a:pt x="699" y="0"/>
                  </a:moveTo>
                  <a:cubicBezTo>
                    <a:pt x="699" y="0"/>
                    <a:pt x="699" y="0"/>
                    <a:pt x="699"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7" name="Google Shape;1387;p58"/>
            <p:cNvSpPr/>
            <p:nvPr/>
          </p:nvSpPr>
          <p:spPr>
            <a:xfrm>
              <a:off x="6691313" y="1312863"/>
              <a:ext cx="66675" cy="68263"/>
            </a:xfrm>
            <a:custGeom>
              <a:rect b="b" l="l" r="r" t="t"/>
              <a:pathLst>
                <a:path extrusionOk="0" h="315" w="315">
                  <a:moveTo>
                    <a:pt x="315" y="157"/>
                  </a:moveTo>
                  <a:cubicBezTo>
                    <a:pt x="315" y="70"/>
                    <a:pt x="245" y="0"/>
                    <a:pt x="158" y="0"/>
                  </a:cubicBezTo>
                  <a:cubicBezTo>
                    <a:pt x="71" y="0"/>
                    <a:pt x="0" y="70"/>
                    <a:pt x="0" y="157"/>
                  </a:cubicBezTo>
                  <a:cubicBezTo>
                    <a:pt x="0" y="244"/>
                    <a:pt x="71" y="315"/>
                    <a:pt x="158" y="315"/>
                  </a:cubicBezTo>
                  <a:cubicBezTo>
                    <a:pt x="245" y="315"/>
                    <a:pt x="315" y="244"/>
                    <a:pt x="315" y="157"/>
                  </a:cubicBezTo>
                  <a:close/>
                  <a:moveTo>
                    <a:pt x="85" y="157"/>
                  </a:moveTo>
                  <a:cubicBezTo>
                    <a:pt x="85" y="117"/>
                    <a:pt x="118" y="85"/>
                    <a:pt x="158" y="85"/>
                  </a:cubicBezTo>
                  <a:cubicBezTo>
                    <a:pt x="198" y="85"/>
                    <a:pt x="230" y="117"/>
                    <a:pt x="230" y="157"/>
                  </a:cubicBezTo>
                  <a:cubicBezTo>
                    <a:pt x="230" y="197"/>
                    <a:pt x="198" y="230"/>
                    <a:pt x="158" y="230"/>
                  </a:cubicBezTo>
                  <a:cubicBezTo>
                    <a:pt x="118" y="230"/>
                    <a:pt x="85" y="197"/>
                    <a:pt x="85" y="157"/>
                  </a:cubicBezTo>
                  <a:close/>
                  <a:moveTo>
                    <a:pt x="85" y="157"/>
                  </a:moveTo>
                  <a:cubicBezTo>
                    <a:pt x="85" y="157"/>
                    <a:pt x="85" y="157"/>
                    <a:pt x="85" y="157"/>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8" name="Google Shape;1388;p58"/>
            <p:cNvSpPr/>
            <p:nvPr/>
          </p:nvSpPr>
          <p:spPr>
            <a:xfrm>
              <a:off x="6823075" y="1436688"/>
              <a:ext cx="66675" cy="68263"/>
            </a:xfrm>
            <a:custGeom>
              <a:rect b="b" l="l" r="r" t="t"/>
              <a:pathLst>
                <a:path extrusionOk="0" h="316" w="315">
                  <a:moveTo>
                    <a:pt x="315" y="158"/>
                  </a:moveTo>
                  <a:cubicBezTo>
                    <a:pt x="315" y="71"/>
                    <a:pt x="244" y="0"/>
                    <a:pt x="157" y="0"/>
                  </a:cubicBezTo>
                  <a:cubicBezTo>
                    <a:pt x="70" y="0"/>
                    <a:pt x="0" y="71"/>
                    <a:pt x="0" y="158"/>
                  </a:cubicBezTo>
                  <a:cubicBezTo>
                    <a:pt x="0" y="245"/>
                    <a:pt x="70" y="316"/>
                    <a:pt x="157" y="316"/>
                  </a:cubicBezTo>
                  <a:cubicBezTo>
                    <a:pt x="244" y="316"/>
                    <a:pt x="315" y="245"/>
                    <a:pt x="315" y="158"/>
                  </a:cubicBezTo>
                  <a:close/>
                  <a:moveTo>
                    <a:pt x="157" y="231"/>
                  </a:moveTo>
                  <a:cubicBezTo>
                    <a:pt x="117" y="231"/>
                    <a:pt x="85" y="198"/>
                    <a:pt x="85" y="158"/>
                  </a:cubicBezTo>
                  <a:cubicBezTo>
                    <a:pt x="85" y="118"/>
                    <a:pt x="117" y="86"/>
                    <a:pt x="157" y="86"/>
                  </a:cubicBezTo>
                  <a:cubicBezTo>
                    <a:pt x="197" y="86"/>
                    <a:pt x="230" y="118"/>
                    <a:pt x="230" y="158"/>
                  </a:cubicBezTo>
                  <a:cubicBezTo>
                    <a:pt x="230" y="198"/>
                    <a:pt x="197" y="231"/>
                    <a:pt x="157" y="231"/>
                  </a:cubicBezTo>
                  <a:close/>
                  <a:moveTo>
                    <a:pt x="157" y="231"/>
                  </a:moveTo>
                  <a:cubicBezTo>
                    <a:pt x="157" y="231"/>
                    <a:pt x="157" y="231"/>
                    <a:pt x="157" y="231"/>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89" name="Google Shape;1389;p58"/>
          <p:cNvGrpSpPr/>
          <p:nvPr/>
        </p:nvGrpSpPr>
        <p:grpSpPr>
          <a:xfrm>
            <a:off x="4363659" y="3099682"/>
            <a:ext cx="416818" cy="398686"/>
            <a:chOff x="0" y="2082800"/>
            <a:chExt cx="623886" cy="620716"/>
          </a:xfrm>
        </p:grpSpPr>
        <p:sp>
          <p:nvSpPr>
            <p:cNvPr id="1390" name="Google Shape;1390;p58"/>
            <p:cNvSpPr/>
            <p:nvPr/>
          </p:nvSpPr>
          <p:spPr>
            <a:xfrm>
              <a:off x="0" y="2082800"/>
              <a:ext cx="623886" cy="620716"/>
            </a:xfrm>
            <a:custGeom>
              <a:rect b="b" l="l" r="r" t="t"/>
              <a:pathLst>
                <a:path extrusionOk="0" h="2889" w="2907">
                  <a:moveTo>
                    <a:pt x="2728" y="225"/>
                  </a:moveTo>
                  <a:cubicBezTo>
                    <a:pt x="2635" y="225"/>
                    <a:pt x="2635" y="225"/>
                    <a:pt x="2635" y="225"/>
                  </a:cubicBezTo>
                  <a:cubicBezTo>
                    <a:pt x="2635" y="134"/>
                    <a:pt x="2635" y="134"/>
                    <a:pt x="2635" y="134"/>
                  </a:cubicBezTo>
                  <a:cubicBezTo>
                    <a:pt x="2635" y="60"/>
                    <a:pt x="2575" y="0"/>
                    <a:pt x="2502" y="0"/>
                  </a:cubicBezTo>
                  <a:cubicBezTo>
                    <a:pt x="404" y="0"/>
                    <a:pt x="404" y="0"/>
                    <a:pt x="404" y="0"/>
                  </a:cubicBezTo>
                  <a:cubicBezTo>
                    <a:pt x="331" y="0"/>
                    <a:pt x="271" y="60"/>
                    <a:pt x="271" y="134"/>
                  </a:cubicBezTo>
                  <a:cubicBezTo>
                    <a:pt x="271" y="225"/>
                    <a:pt x="271" y="225"/>
                    <a:pt x="271" y="225"/>
                  </a:cubicBezTo>
                  <a:cubicBezTo>
                    <a:pt x="178" y="225"/>
                    <a:pt x="178" y="225"/>
                    <a:pt x="178" y="225"/>
                  </a:cubicBezTo>
                  <a:cubicBezTo>
                    <a:pt x="80" y="225"/>
                    <a:pt x="0" y="305"/>
                    <a:pt x="0" y="404"/>
                  </a:cubicBezTo>
                  <a:cubicBezTo>
                    <a:pt x="0" y="443"/>
                    <a:pt x="0" y="443"/>
                    <a:pt x="0" y="443"/>
                  </a:cubicBezTo>
                  <a:cubicBezTo>
                    <a:pt x="0" y="467"/>
                    <a:pt x="19" y="486"/>
                    <a:pt x="42" y="486"/>
                  </a:cubicBezTo>
                  <a:cubicBezTo>
                    <a:pt x="66" y="486"/>
                    <a:pt x="85" y="467"/>
                    <a:pt x="85" y="443"/>
                  </a:cubicBezTo>
                  <a:cubicBezTo>
                    <a:pt x="85" y="404"/>
                    <a:pt x="85" y="404"/>
                    <a:pt x="85" y="404"/>
                  </a:cubicBezTo>
                  <a:cubicBezTo>
                    <a:pt x="85" y="352"/>
                    <a:pt x="127" y="310"/>
                    <a:pt x="178" y="310"/>
                  </a:cubicBezTo>
                  <a:cubicBezTo>
                    <a:pt x="271" y="310"/>
                    <a:pt x="271" y="310"/>
                    <a:pt x="271" y="310"/>
                  </a:cubicBezTo>
                  <a:cubicBezTo>
                    <a:pt x="271" y="1547"/>
                    <a:pt x="271" y="1547"/>
                    <a:pt x="271" y="1547"/>
                  </a:cubicBezTo>
                  <a:cubicBezTo>
                    <a:pt x="271" y="1621"/>
                    <a:pt x="331" y="1681"/>
                    <a:pt x="404" y="1681"/>
                  </a:cubicBezTo>
                  <a:cubicBezTo>
                    <a:pt x="2502" y="1681"/>
                    <a:pt x="2502" y="1681"/>
                    <a:pt x="2502" y="1681"/>
                  </a:cubicBezTo>
                  <a:cubicBezTo>
                    <a:pt x="2575" y="1681"/>
                    <a:pt x="2635" y="1621"/>
                    <a:pt x="2635" y="1547"/>
                  </a:cubicBezTo>
                  <a:cubicBezTo>
                    <a:pt x="2635" y="310"/>
                    <a:pt x="2635" y="310"/>
                    <a:pt x="2635" y="310"/>
                  </a:cubicBezTo>
                  <a:cubicBezTo>
                    <a:pt x="2728" y="310"/>
                    <a:pt x="2728" y="310"/>
                    <a:pt x="2728" y="310"/>
                  </a:cubicBezTo>
                  <a:cubicBezTo>
                    <a:pt x="2779" y="310"/>
                    <a:pt x="2821" y="352"/>
                    <a:pt x="2821" y="404"/>
                  </a:cubicBezTo>
                  <a:cubicBezTo>
                    <a:pt x="2821" y="1856"/>
                    <a:pt x="2821" y="1856"/>
                    <a:pt x="2821" y="1856"/>
                  </a:cubicBezTo>
                  <a:cubicBezTo>
                    <a:pt x="85" y="1856"/>
                    <a:pt x="85" y="1856"/>
                    <a:pt x="85" y="1856"/>
                  </a:cubicBezTo>
                  <a:cubicBezTo>
                    <a:pt x="85" y="642"/>
                    <a:pt x="85" y="642"/>
                    <a:pt x="85" y="642"/>
                  </a:cubicBezTo>
                  <a:cubicBezTo>
                    <a:pt x="85" y="619"/>
                    <a:pt x="66" y="600"/>
                    <a:pt x="42" y="600"/>
                  </a:cubicBezTo>
                  <a:cubicBezTo>
                    <a:pt x="19" y="600"/>
                    <a:pt x="0" y="619"/>
                    <a:pt x="0" y="642"/>
                  </a:cubicBezTo>
                  <a:cubicBezTo>
                    <a:pt x="0" y="2105"/>
                    <a:pt x="0" y="2105"/>
                    <a:pt x="0" y="2105"/>
                  </a:cubicBezTo>
                  <a:cubicBezTo>
                    <a:pt x="0" y="2203"/>
                    <a:pt x="80" y="2283"/>
                    <a:pt x="178" y="2283"/>
                  </a:cubicBezTo>
                  <a:cubicBezTo>
                    <a:pt x="1001" y="2283"/>
                    <a:pt x="1001" y="2283"/>
                    <a:pt x="1001" y="2283"/>
                  </a:cubicBezTo>
                  <a:cubicBezTo>
                    <a:pt x="932" y="2533"/>
                    <a:pt x="932" y="2533"/>
                    <a:pt x="932" y="2533"/>
                  </a:cubicBezTo>
                  <a:cubicBezTo>
                    <a:pt x="824" y="2533"/>
                    <a:pt x="824" y="2533"/>
                    <a:pt x="824" y="2533"/>
                  </a:cubicBezTo>
                  <a:cubicBezTo>
                    <a:pt x="750" y="2533"/>
                    <a:pt x="690" y="2593"/>
                    <a:pt x="690" y="2666"/>
                  </a:cubicBezTo>
                  <a:cubicBezTo>
                    <a:pt x="690" y="2756"/>
                    <a:pt x="690" y="2756"/>
                    <a:pt x="690" y="2756"/>
                  </a:cubicBezTo>
                  <a:cubicBezTo>
                    <a:pt x="690" y="2829"/>
                    <a:pt x="750" y="2889"/>
                    <a:pt x="824" y="2889"/>
                  </a:cubicBezTo>
                  <a:cubicBezTo>
                    <a:pt x="1772" y="2889"/>
                    <a:pt x="1772" y="2889"/>
                    <a:pt x="1772" y="2889"/>
                  </a:cubicBezTo>
                  <a:cubicBezTo>
                    <a:pt x="1795" y="2889"/>
                    <a:pt x="1814" y="2870"/>
                    <a:pt x="1814" y="2847"/>
                  </a:cubicBezTo>
                  <a:cubicBezTo>
                    <a:pt x="1814" y="2823"/>
                    <a:pt x="1795" y="2804"/>
                    <a:pt x="1772" y="2804"/>
                  </a:cubicBezTo>
                  <a:cubicBezTo>
                    <a:pt x="824" y="2804"/>
                    <a:pt x="824" y="2804"/>
                    <a:pt x="824" y="2804"/>
                  </a:cubicBezTo>
                  <a:cubicBezTo>
                    <a:pt x="797" y="2804"/>
                    <a:pt x="775" y="2782"/>
                    <a:pt x="775" y="2756"/>
                  </a:cubicBezTo>
                  <a:cubicBezTo>
                    <a:pt x="775" y="2666"/>
                    <a:pt x="775" y="2666"/>
                    <a:pt x="775" y="2666"/>
                  </a:cubicBezTo>
                  <a:cubicBezTo>
                    <a:pt x="775" y="2640"/>
                    <a:pt x="797" y="2618"/>
                    <a:pt x="824" y="2618"/>
                  </a:cubicBezTo>
                  <a:cubicBezTo>
                    <a:pt x="2083" y="2618"/>
                    <a:pt x="2083" y="2618"/>
                    <a:pt x="2083" y="2618"/>
                  </a:cubicBezTo>
                  <a:cubicBezTo>
                    <a:pt x="2109" y="2618"/>
                    <a:pt x="2131" y="2640"/>
                    <a:pt x="2131" y="2666"/>
                  </a:cubicBezTo>
                  <a:cubicBezTo>
                    <a:pt x="2131" y="2756"/>
                    <a:pt x="2131" y="2756"/>
                    <a:pt x="2131" y="2756"/>
                  </a:cubicBezTo>
                  <a:cubicBezTo>
                    <a:pt x="2131" y="2782"/>
                    <a:pt x="2109" y="2804"/>
                    <a:pt x="2083" y="2804"/>
                  </a:cubicBezTo>
                  <a:cubicBezTo>
                    <a:pt x="1970" y="2804"/>
                    <a:pt x="1970" y="2804"/>
                    <a:pt x="1970" y="2804"/>
                  </a:cubicBezTo>
                  <a:cubicBezTo>
                    <a:pt x="1947" y="2804"/>
                    <a:pt x="1928" y="2823"/>
                    <a:pt x="1928" y="2847"/>
                  </a:cubicBezTo>
                  <a:cubicBezTo>
                    <a:pt x="1928" y="2870"/>
                    <a:pt x="1947" y="2889"/>
                    <a:pt x="1970" y="2889"/>
                  </a:cubicBezTo>
                  <a:cubicBezTo>
                    <a:pt x="2083" y="2889"/>
                    <a:pt x="2083" y="2889"/>
                    <a:pt x="2083" y="2889"/>
                  </a:cubicBezTo>
                  <a:cubicBezTo>
                    <a:pt x="2156" y="2889"/>
                    <a:pt x="2216" y="2829"/>
                    <a:pt x="2216" y="2756"/>
                  </a:cubicBezTo>
                  <a:cubicBezTo>
                    <a:pt x="2216" y="2666"/>
                    <a:pt x="2216" y="2666"/>
                    <a:pt x="2216" y="2666"/>
                  </a:cubicBezTo>
                  <a:cubicBezTo>
                    <a:pt x="2216" y="2593"/>
                    <a:pt x="2156" y="2533"/>
                    <a:pt x="2083" y="2533"/>
                  </a:cubicBezTo>
                  <a:cubicBezTo>
                    <a:pt x="1974" y="2533"/>
                    <a:pt x="1974" y="2533"/>
                    <a:pt x="1974" y="2533"/>
                  </a:cubicBezTo>
                  <a:cubicBezTo>
                    <a:pt x="1905" y="2283"/>
                    <a:pt x="1905" y="2283"/>
                    <a:pt x="1905" y="2283"/>
                  </a:cubicBezTo>
                  <a:cubicBezTo>
                    <a:pt x="2728" y="2283"/>
                    <a:pt x="2728" y="2283"/>
                    <a:pt x="2728" y="2283"/>
                  </a:cubicBezTo>
                  <a:cubicBezTo>
                    <a:pt x="2826" y="2283"/>
                    <a:pt x="2907" y="2203"/>
                    <a:pt x="2907" y="2105"/>
                  </a:cubicBezTo>
                  <a:cubicBezTo>
                    <a:pt x="2907" y="404"/>
                    <a:pt x="2907" y="404"/>
                    <a:pt x="2907" y="404"/>
                  </a:cubicBezTo>
                  <a:cubicBezTo>
                    <a:pt x="2907" y="305"/>
                    <a:pt x="2826" y="225"/>
                    <a:pt x="2728" y="225"/>
                  </a:cubicBezTo>
                  <a:close/>
                  <a:moveTo>
                    <a:pt x="2550" y="1547"/>
                  </a:moveTo>
                  <a:cubicBezTo>
                    <a:pt x="2550" y="1574"/>
                    <a:pt x="2529" y="1595"/>
                    <a:pt x="2502" y="1595"/>
                  </a:cubicBezTo>
                  <a:cubicBezTo>
                    <a:pt x="404" y="1595"/>
                    <a:pt x="404" y="1595"/>
                    <a:pt x="404" y="1595"/>
                  </a:cubicBezTo>
                  <a:cubicBezTo>
                    <a:pt x="378" y="1595"/>
                    <a:pt x="356" y="1574"/>
                    <a:pt x="356" y="1547"/>
                  </a:cubicBezTo>
                  <a:cubicBezTo>
                    <a:pt x="356" y="134"/>
                    <a:pt x="356" y="134"/>
                    <a:pt x="356" y="134"/>
                  </a:cubicBezTo>
                  <a:cubicBezTo>
                    <a:pt x="356" y="107"/>
                    <a:pt x="378" y="85"/>
                    <a:pt x="404" y="85"/>
                  </a:cubicBezTo>
                  <a:cubicBezTo>
                    <a:pt x="2502" y="85"/>
                    <a:pt x="2502" y="85"/>
                    <a:pt x="2502" y="85"/>
                  </a:cubicBezTo>
                  <a:cubicBezTo>
                    <a:pt x="2529" y="85"/>
                    <a:pt x="2550" y="107"/>
                    <a:pt x="2550" y="134"/>
                  </a:cubicBezTo>
                  <a:lnTo>
                    <a:pt x="2550" y="1547"/>
                  </a:lnTo>
                  <a:close/>
                  <a:moveTo>
                    <a:pt x="1705" y="1941"/>
                  </a:moveTo>
                  <a:cubicBezTo>
                    <a:pt x="1689" y="2008"/>
                    <a:pt x="1689" y="2008"/>
                    <a:pt x="1689" y="2008"/>
                  </a:cubicBezTo>
                  <a:cubicBezTo>
                    <a:pt x="1687" y="2020"/>
                    <a:pt x="1677" y="2028"/>
                    <a:pt x="1665" y="2028"/>
                  </a:cubicBezTo>
                  <a:cubicBezTo>
                    <a:pt x="1241" y="2028"/>
                    <a:pt x="1241" y="2028"/>
                    <a:pt x="1241" y="2028"/>
                  </a:cubicBezTo>
                  <a:cubicBezTo>
                    <a:pt x="1230" y="2028"/>
                    <a:pt x="1219" y="2020"/>
                    <a:pt x="1217" y="2008"/>
                  </a:cubicBezTo>
                  <a:cubicBezTo>
                    <a:pt x="1201" y="1941"/>
                    <a:pt x="1201" y="1941"/>
                    <a:pt x="1201" y="1941"/>
                  </a:cubicBezTo>
                  <a:lnTo>
                    <a:pt x="1705" y="1941"/>
                  </a:lnTo>
                  <a:close/>
                  <a:moveTo>
                    <a:pt x="1886" y="2533"/>
                  </a:moveTo>
                  <a:cubicBezTo>
                    <a:pt x="1020" y="2533"/>
                    <a:pt x="1020" y="2533"/>
                    <a:pt x="1020" y="2533"/>
                  </a:cubicBezTo>
                  <a:cubicBezTo>
                    <a:pt x="1090" y="2283"/>
                    <a:pt x="1090" y="2283"/>
                    <a:pt x="1090" y="2283"/>
                  </a:cubicBezTo>
                  <a:cubicBezTo>
                    <a:pt x="1816" y="2283"/>
                    <a:pt x="1816" y="2283"/>
                    <a:pt x="1816" y="2283"/>
                  </a:cubicBezTo>
                  <a:lnTo>
                    <a:pt x="1886" y="2533"/>
                  </a:lnTo>
                  <a:close/>
                  <a:moveTo>
                    <a:pt x="2728" y="2198"/>
                  </a:moveTo>
                  <a:cubicBezTo>
                    <a:pt x="178" y="2198"/>
                    <a:pt x="178" y="2198"/>
                    <a:pt x="178" y="2198"/>
                  </a:cubicBezTo>
                  <a:cubicBezTo>
                    <a:pt x="127" y="2198"/>
                    <a:pt x="85" y="2156"/>
                    <a:pt x="85" y="2105"/>
                  </a:cubicBezTo>
                  <a:cubicBezTo>
                    <a:pt x="85" y="1941"/>
                    <a:pt x="85" y="1941"/>
                    <a:pt x="85" y="1941"/>
                  </a:cubicBezTo>
                  <a:cubicBezTo>
                    <a:pt x="1113" y="1941"/>
                    <a:pt x="1113" y="1941"/>
                    <a:pt x="1113" y="1941"/>
                  </a:cubicBezTo>
                  <a:cubicBezTo>
                    <a:pt x="1134" y="2028"/>
                    <a:pt x="1134" y="2028"/>
                    <a:pt x="1134" y="2028"/>
                  </a:cubicBezTo>
                  <a:cubicBezTo>
                    <a:pt x="1145" y="2078"/>
                    <a:pt x="1190" y="2113"/>
                    <a:pt x="1241" y="2113"/>
                  </a:cubicBezTo>
                  <a:cubicBezTo>
                    <a:pt x="1665" y="2113"/>
                    <a:pt x="1665" y="2113"/>
                    <a:pt x="1665" y="2113"/>
                  </a:cubicBezTo>
                  <a:cubicBezTo>
                    <a:pt x="1716" y="2113"/>
                    <a:pt x="1761" y="2078"/>
                    <a:pt x="1772" y="2028"/>
                  </a:cubicBezTo>
                  <a:cubicBezTo>
                    <a:pt x="1793" y="1941"/>
                    <a:pt x="1793" y="1941"/>
                    <a:pt x="1793" y="1941"/>
                  </a:cubicBezTo>
                  <a:cubicBezTo>
                    <a:pt x="2821" y="1941"/>
                    <a:pt x="2821" y="1941"/>
                    <a:pt x="2821" y="1941"/>
                  </a:cubicBezTo>
                  <a:cubicBezTo>
                    <a:pt x="2821" y="2105"/>
                    <a:pt x="2821" y="2105"/>
                    <a:pt x="2821" y="2105"/>
                  </a:cubicBezTo>
                  <a:cubicBezTo>
                    <a:pt x="2821" y="2156"/>
                    <a:pt x="2779" y="2198"/>
                    <a:pt x="2728" y="2198"/>
                  </a:cubicBezTo>
                  <a:close/>
                  <a:moveTo>
                    <a:pt x="2728" y="2198"/>
                  </a:moveTo>
                  <a:cubicBezTo>
                    <a:pt x="2728" y="2198"/>
                    <a:pt x="2728" y="2198"/>
                    <a:pt x="2728" y="2198"/>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1" name="Google Shape;1391;p58"/>
            <p:cNvSpPr/>
            <p:nvPr/>
          </p:nvSpPr>
          <p:spPr>
            <a:xfrm>
              <a:off x="123825" y="2124075"/>
              <a:ext cx="376238" cy="276226"/>
            </a:xfrm>
            <a:custGeom>
              <a:rect b="b" l="l" r="r" t="t"/>
              <a:pathLst>
                <a:path extrusionOk="0" h="1282" w="1758">
                  <a:moveTo>
                    <a:pt x="1649" y="504"/>
                  </a:moveTo>
                  <a:cubicBezTo>
                    <a:pt x="1649" y="249"/>
                    <a:pt x="1649" y="249"/>
                    <a:pt x="1649" y="249"/>
                  </a:cubicBezTo>
                  <a:cubicBezTo>
                    <a:pt x="1649" y="188"/>
                    <a:pt x="1600" y="139"/>
                    <a:pt x="1538" y="139"/>
                  </a:cubicBezTo>
                  <a:cubicBezTo>
                    <a:pt x="1038" y="139"/>
                    <a:pt x="1038" y="139"/>
                    <a:pt x="1038" y="139"/>
                  </a:cubicBezTo>
                  <a:cubicBezTo>
                    <a:pt x="1037" y="137"/>
                    <a:pt x="1036" y="136"/>
                    <a:pt x="1035" y="135"/>
                  </a:cubicBezTo>
                  <a:cubicBezTo>
                    <a:pt x="925" y="26"/>
                    <a:pt x="925" y="26"/>
                    <a:pt x="925" y="26"/>
                  </a:cubicBezTo>
                  <a:cubicBezTo>
                    <a:pt x="900" y="0"/>
                    <a:pt x="858" y="0"/>
                    <a:pt x="833" y="26"/>
                  </a:cubicBezTo>
                  <a:cubicBezTo>
                    <a:pt x="723" y="135"/>
                    <a:pt x="723" y="135"/>
                    <a:pt x="723" y="135"/>
                  </a:cubicBezTo>
                  <a:cubicBezTo>
                    <a:pt x="698" y="161"/>
                    <a:pt x="698" y="202"/>
                    <a:pt x="723" y="227"/>
                  </a:cubicBezTo>
                  <a:cubicBezTo>
                    <a:pt x="833" y="337"/>
                    <a:pt x="833" y="337"/>
                    <a:pt x="833" y="337"/>
                  </a:cubicBezTo>
                  <a:cubicBezTo>
                    <a:pt x="834" y="338"/>
                    <a:pt x="835" y="339"/>
                    <a:pt x="836" y="340"/>
                  </a:cubicBezTo>
                  <a:cubicBezTo>
                    <a:pt x="836" y="508"/>
                    <a:pt x="836" y="508"/>
                    <a:pt x="836" y="508"/>
                  </a:cubicBezTo>
                  <a:cubicBezTo>
                    <a:pt x="692" y="508"/>
                    <a:pt x="692" y="508"/>
                    <a:pt x="692" y="508"/>
                  </a:cubicBezTo>
                  <a:cubicBezTo>
                    <a:pt x="660" y="508"/>
                    <a:pt x="631" y="528"/>
                    <a:pt x="620" y="558"/>
                  </a:cubicBezTo>
                  <a:cubicBezTo>
                    <a:pt x="602" y="607"/>
                    <a:pt x="602" y="607"/>
                    <a:pt x="602" y="607"/>
                  </a:cubicBezTo>
                  <a:cubicBezTo>
                    <a:pt x="297" y="607"/>
                    <a:pt x="297" y="607"/>
                    <a:pt x="297" y="607"/>
                  </a:cubicBezTo>
                  <a:cubicBezTo>
                    <a:pt x="278" y="544"/>
                    <a:pt x="220" y="498"/>
                    <a:pt x="151" y="498"/>
                  </a:cubicBezTo>
                  <a:cubicBezTo>
                    <a:pt x="68" y="498"/>
                    <a:pt x="0" y="566"/>
                    <a:pt x="0" y="650"/>
                  </a:cubicBezTo>
                  <a:cubicBezTo>
                    <a:pt x="0" y="733"/>
                    <a:pt x="68" y="801"/>
                    <a:pt x="151" y="801"/>
                  </a:cubicBezTo>
                  <a:cubicBezTo>
                    <a:pt x="220" y="801"/>
                    <a:pt x="278" y="755"/>
                    <a:pt x="297" y="692"/>
                  </a:cubicBezTo>
                  <a:cubicBezTo>
                    <a:pt x="570" y="692"/>
                    <a:pt x="570" y="692"/>
                    <a:pt x="570" y="692"/>
                  </a:cubicBezTo>
                  <a:cubicBezTo>
                    <a:pt x="563" y="715"/>
                    <a:pt x="566" y="739"/>
                    <a:pt x="580" y="758"/>
                  </a:cubicBezTo>
                  <a:cubicBezTo>
                    <a:pt x="594" y="779"/>
                    <a:pt x="618" y="791"/>
                    <a:pt x="643" y="791"/>
                  </a:cubicBezTo>
                  <a:cubicBezTo>
                    <a:pt x="836" y="791"/>
                    <a:pt x="836" y="791"/>
                    <a:pt x="836" y="791"/>
                  </a:cubicBezTo>
                  <a:cubicBezTo>
                    <a:pt x="836" y="984"/>
                    <a:pt x="836" y="984"/>
                    <a:pt x="836" y="984"/>
                  </a:cubicBezTo>
                  <a:cubicBezTo>
                    <a:pt x="806" y="984"/>
                    <a:pt x="806" y="984"/>
                    <a:pt x="806" y="984"/>
                  </a:cubicBezTo>
                  <a:cubicBezTo>
                    <a:pt x="764" y="984"/>
                    <a:pt x="730" y="1018"/>
                    <a:pt x="730" y="1061"/>
                  </a:cubicBezTo>
                  <a:cubicBezTo>
                    <a:pt x="730" y="1206"/>
                    <a:pt x="730" y="1206"/>
                    <a:pt x="730" y="1206"/>
                  </a:cubicBezTo>
                  <a:cubicBezTo>
                    <a:pt x="730" y="1248"/>
                    <a:pt x="764" y="1282"/>
                    <a:pt x="806" y="1282"/>
                  </a:cubicBezTo>
                  <a:cubicBezTo>
                    <a:pt x="952" y="1282"/>
                    <a:pt x="952" y="1282"/>
                    <a:pt x="952" y="1282"/>
                  </a:cubicBezTo>
                  <a:cubicBezTo>
                    <a:pt x="994" y="1282"/>
                    <a:pt x="1028" y="1248"/>
                    <a:pt x="1028" y="1206"/>
                  </a:cubicBezTo>
                  <a:cubicBezTo>
                    <a:pt x="1028" y="1061"/>
                    <a:pt x="1028" y="1061"/>
                    <a:pt x="1028" y="1061"/>
                  </a:cubicBezTo>
                  <a:cubicBezTo>
                    <a:pt x="1028" y="1018"/>
                    <a:pt x="994" y="984"/>
                    <a:pt x="952" y="984"/>
                  </a:cubicBezTo>
                  <a:cubicBezTo>
                    <a:pt x="922" y="984"/>
                    <a:pt x="922" y="984"/>
                    <a:pt x="922" y="984"/>
                  </a:cubicBezTo>
                  <a:cubicBezTo>
                    <a:pt x="922" y="791"/>
                    <a:pt x="922" y="791"/>
                    <a:pt x="922" y="791"/>
                  </a:cubicBezTo>
                  <a:cubicBezTo>
                    <a:pt x="1066" y="791"/>
                    <a:pt x="1066" y="791"/>
                    <a:pt x="1066" y="791"/>
                  </a:cubicBezTo>
                  <a:cubicBezTo>
                    <a:pt x="1098" y="791"/>
                    <a:pt x="1127" y="771"/>
                    <a:pt x="1138" y="742"/>
                  </a:cubicBezTo>
                  <a:cubicBezTo>
                    <a:pt x="1157" y="692"/>
                    <a:pt x="1157" y="692"/>
                    <a:pt x="1157" y="692"/>
                  </a:cubicBezTo>
                  <a:cubicBezTo>
                    <a:pt x="1461" y="692"/>
                    <a:pt x="1461" y="692"/>
                    <a:pt x="1461" y="692"/>
                  </a:cubicBezTo>
                  <a:cubicBezTo>
                    <a:pt x="1480" y="755"/>
                    <a:pt x="1538" y="801"/>
                    <a:pt x="1607" y="801"/>
                  </a:cubicBezTo>
                  <a:cubicBezTo>
                    <a:pt x="1690" y="801"/>
                    <a:pt x="1758" y="733"/>
                    <a:pt x="1758" y="650"/>
                  </a:cubicBezTo>
                  <a:cubicBezTo>
                    <a:pt x="1758" y="581"/>
                    <a:pt x="1712" y="523"/>
                    <a:pt x="1649" y="504"/>
                  </a:cubicBezTo>
                  <a:close/>
                  <a:moveTo>
                    <a:pt x="943" y="1197"/>
                  </a:moveTo>
                  <a:cubicBezTo>
                    <a:pt x="815" y="1197"/>
                    <a:pt x="815" y="1197"/>
                    <a:pt x="815" y="1197"/>
                  </a:cubicBezTo>
                  <a:cubicBezTo>
                    <a:pt x="815" y="1069"/>
                    <a:pt x="815" y="1069"/>
                    <a:pt x="815" y="1069"/>
                  </a:cubicBezTo>
                  <a:cubicBezTo>
                    <a:pt x="943" y="1069"/>
                    <a:pt x="943" y="1069"/>
                    <a:pt x="943" y="1069"/>
                  </a:cubicBezTo>
                  <a:lnTo>
                    <a:pt x="943" y="1197"/>
                  </a:lnTo>
                  <a:close/>
                  <a:moveTo>
                    <a:pt x="798" y="181"/>
                  </a:moveTo>
                  <a:cubicBezTo>
                    <a:pt x="879" y="100"/>
                    <a:pt x="879" y="100"/>
                    <a:pt x="879" y="100"/>
                  </a:cubicBezTo>
                  <a:cubicBezTo>
                    <a:pt x="960" y="181"/>
                    <a:pt x="960" y="181"/>
                    <a:pt x="960" y="181"/>
                  </a:cubicBezTo>
                  <a:cubicBezTo>
                    <a:pt x="879" y="263"/>
                    <a:pt x="879" y="263"/>
                    <a:pt x="879" y="263"/>
                  </a:cubicBezTo>
                  <a:lnTo>
                    <a:pt x="798" y="181"/>
                  </a:lnTo>
                  <a:close/>
                  <a:moveTo>
                    <a:pt x="922" y="340"/>
                  </a:moveTo>
                  <a:cubicBezTo>
                    <a:pt x="923" y="339"/>
                    <a:pt x="924" y="338"/>
                    <a:pt x="925" y="337"/>
                  </a:cubicBezTo>
                  <a:cubicBezTo>
                    <a:pt x="1035" y="227"/>
                    <a:pt x="1035" y="227"/>
                    <a:pt x="1035" y="227"/>
                  </a:cubicBezTo>
                  <a:cubicBezTo>
                    <a:pt x="1036" y="226"/>
                    <a:pt x="1037" y="225"/>
                    <a:pt x="1038" y="224"/>
                  </a:cubicBezTo>
                  <a:cubicBezTo>
                    <a:pt x="1538" y="224"/>
                    <a:pt x="1538" y="224"/>
                    <a:pt x="1538" y="224"/>
                  </a:cubicBezTo>
                  <a:cubicBezTo>
                    <a:pt x="1553" y="224"/>
                    <a:pt x="1564" y="235"/>
                    <a:pt x="1564" y="249"/>
                  </a:cubicBezTo>
                  <a:cubicBezTo>
                    <a:pt x="1564" y="504"/>
                    <a:pt x="1564" y="504"/>
                    <a:pt x="1564" y="504"/>
                  </a:cubicBezTo>
                  <a:cubicBezTo>
                    <a:pt x="1515" y="519"/>
                    <a:pt x="1476" y="558"/>
                    <a:pt x="1461" y="607"/>
                  </a:cubicBezTo>
                  <a:cubicBezTo>
                    <a:pt x="1188" y="607"/>
                    <a:pt x="1188" y="607"/>
                    <a:pt x="1188" y="607"/>
                  </a:cubicBezTo>
                  <a:cubicBezTo>
                    <a:pt x="1195" y="585"/>
                    <a:pt x="1192" y="561"/>
                    <a:pt x="1178" y="541"/>
                  </a:cubicBezTo>
                  <a:cubicBezTo>
                    <a:pt x="1164" y="520"/>
                    <a:pt x="1140" y="508"/>
                    <a:pt x="1115" y="508"/>
                  </a:cubicBezTo>
                  <a:cubicBezTo>
                    <a:pt x="922" y="508"/>
                    <a:pt x="922" y="508"/>
                    <a:pt x="922" y="508"/>
                  </a:cubicBezTo>
                  <a:lnTo>
                    <a:pt x="922" y="340"/>
                  </a:lnTo>
                  <a:close/>
                  <a:moveTo>
                    <a:pt x="151" y="716"/>
                  </a:moveTo>
                  <a:cubicBezTo>
                    <a:pt x="115" y="716"/>
                    <a:pt x="85" y="686"/>
                    <a:pt x="85" y="650"/>
                  </a:cubicBezTo>
                  <a:cubicBezTo>
                    <a:pt x="85" y="613"/>
                    <a:pt x="115" y="583"/>
                    <a:pt x="151" y="583"/>
                  </a:cubicBezTo>
                  <a:cubicBezTo>
                    <a:pt x="188" y="583"/>
                    <a:pt x="218" y="613"/>
                    <a:pt x="218" y="650"/>
                  </a:cubicBezTo>
                  <a:cubicBezTo>
                    <a:pt x="218" y="686"/>
                    <a:pt x="188" y="716"/>
                    <a:pt x="151" y="716"/>
                  </a:cubicBezTo>
                  <a:close/>
                  <a:moveTo>
                    <a:pt x="1060" y="706"/>
                  </a:moveTo>
                  <a:cubicBezTo>
                    <a:pt x="655" y="706"/>
                    <a:pt x="655" y="706"/>
                    <a:pt x="655" y="706"/>
                  </a:cubicBezTo>
                  <a:cubicBezTo>
                    <a:pt x="698" y="593"/>
                    <a:pt x="698" y="593"/>
                    <a:pt x="698" y="593"/>
                  </a:cubicBezTo>
                  <a:cubicBezTo>
                    <a:pt x="1103" y="593"/>
                    <a:pt x="1103" y="593"/>
                    <a:pt x="1103" y="593"/>
                  </a:cubicBezTo>
                  <a:lnTo>
                    <a:pt x="1060" y="706"/>
                  </a:lnTo>
                  <a:close/>
                  <a:moveTo>
                    <a:pt x="1607" y="716"/>
                  </a:moveTo>
                  <a:cubicBezTo>
                    <a:pt x="1570" y="716"/>
                    <a:pt x="1540" y="686"/>
                    <a:pt x="1540" y="650"/>
                  </a:cubicBezTo>
                  <a:cubicBezTo>
                    <a:pt x="1540" y="613"/>
                    <a:pt x="1570" y="583"/>
                    <a:pt x="1607" y="583"/>
                  </a:cubicBezTo>
                  <a:cubicBezTo>
                    <a:pt x="1643" y="583"/>
                    <a:pt x="1673" y="613"/>
                    <a:pt x="1673" y="650"/>
                  </a:cubicBezTo>
                  <a:cubicBezTo>
                    <a:pt x="1673" y="686"/>
                    <a:pt x="1643" y="716"/>
                    <a:pt x="1607" y="716"/>
                  </a:cubicBezTo>
                  <a:close/>
                  <a:moveTo>
                    <a:pt x="1607" y="716"/>
                  </a:moveTo>
                  <a:cubicBezTo>
                    <a:pt x="1607" y="716"/>
                    <a:pt x="1607" y="716"/>
                    <a:pt x="1607" y="716"/>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2" name="Google Shape;1392;p58"/>
            <p:cNvSpPr/>
            <p:nvPr/>
          </p:nvSpPr>
          <p:spPr>
            <a:xfrm>
              <a:off x="123825" y="2311400"/>
              <a:ext cx="122238" cy="19050"/>
            </a:xfrm>
            <a:custGeom>
              <a:rect b="b" l="l" r="r" t="t"/>
              <a:pathLst>
                <a:path extrusionOk="0" h="86" w="575">
                  <a:moveTo>
                    <a:pt x="532" y="0"/>
                  </a:moveTo>
                  <a:cubicBezTo>
                    <a:pt x="43" y="0"/>
                    <a:pt x="43" y="0"/>
                    <a:pt x="43" y="0"/>
                  </a:cubicBezTo>
                  <a:cubicBezTo>
                    <a:pt x="19" y="0"/>
                    <a:pt x="0" y="19"/>
                    <a:pt x="0" y="43"/>
                  </a:cubicBezTo>
                  <a:cubicBezTo>
                    <a:pt x="0" y="66"/>
                    <a:pt x="19" y="86"/>
                    <a:pt x="43" y="86"/>
                  </a:cubicBezTo>
                  <a:cubicBezTo>
                    <a:pt x="532" y="86"/>
                    <a:pt x="532" y="86"/>
                    <a:pt x="532" y="86"/>
                  </a:cubicBezTo>
                  <a:cubicBezTo>
                    <a:pt x="556" y="86"/>
                    <a:pt x="575" y="66"/>
                    <a:pt x="575" y="43"/>
                  </a:cubicBezTo>
                  <a:cubicBezTo>
                    <a:pt x="575" y="19"/>
                    <a:pt x="556" y="0"/>
                    <a:pt x="532" y="0"/>
                  </a:cubicBezTo>
                  <a:close/>
                  <a:moveTo>
                    <a:pt x="532" y="0"/>
                  </a:moveTo>
                  <a:cubicBezTo>
                    <a:pt x="532" y="0"/>
                    <a:pt x="532" y="0"/>
                    <a:pt x="53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3" name="Google Shape;1393;p58"/>
            <p:cNvSpPr/>
            <p:nvPr/>
          </p:nvSpPr>
          <p:spPr>
            <a:xfrm>
              <a:off x="123825" y="2344738"/>
              <a:ext cx="122238" cy="17463"/>
            </a:xfrm>
            <a:custGeom>
              <a:rect b="b" l="l" r="r" t="t"/>
              <a:pathLst>
                <a:path extrusionOk="0" h="85" w="575">
                  <a:moveTo>
                    <a:pt x="532" y="0"/>
                  </a:moveTo>
                  <a:cubicBezTo>
                    <a:pt x="43" y="0"/>
                    <a:pt x="43" y="0"/>
                    <a:pt x="43" y="0"/>
                  </a:cubicBezTo>
                  <a:cubicBezTo>
                    <a:pt x="19" y="0"/>
                    <a:pt x="0" y="19"/>
                    <a:pt x="0" y="42"/>
                  </a:cubicBezTo>
                  <a:cubicBezTo>
                    <a:pt x="0" y="66"/>
                    <a:pt x="19" y="85"/>
                    <a:pt x="43" y="85"/>
                  </a:cubicBezTo>
                  <a:cubicBezTo>
                    <a:pt x="532" y="85"/>
                    <a:pt x="532" y="85"/>
                    <a:pt x="532" y="85"/>
                  </a:cubicBezTo>
                  <a:cubicBezTo>
                    <a:pt x="556" y="85"/>
                    <a:pt x="575" y="66"/>
                    <a:pt x="575" y="42"/>
                  </a:cubicBezTo>
                  <a:cubicBezTo>
                    <a:pt x="575" y="19"/>
                    <a:pt x="556" y="0"/>
                    <a:pt x="532" y="0"/>
                  </a:cubicBezTo>
                  <a:close/>
                  <a:moveTo>
                    <a:pt x="532" y="0"/>
                  </a:moveTo>
                  <a:cubicBezTo>
                    <a:pt x="532" y="0"/>
                    <a:pt x="532" y="0"/>
                    <a:pt x="53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4" name="Google Shape;1394;p58"/>
            <p:cNvSpPr/>
            <p:nvPr/>
          </p:nvSpPr>
          <p:spPr>
            <a:xfrm>
              <a:off x="123825" y="2376488"/>
              <a:ext cx="95250" cy="19050"/>
            </a:xfrm>
            <a:custGeom>
              <a:rect b="b" l="l" r="r" t="t"/>
              <a:pathLst>
                <a:path extrusionOk="0" h="85" w="447">
                  <a:moveTo>
                    <a:pt x="404" y="0"/>
                  </a:moveTo>
                  <a:cubicBezTo>
                    <a:pt x="43" y="0"/>
                    <a:pt x="43" y="0"/>
                    <a:pt x="43" y="0"/>
                  </a:cubicBezTo>
                  <a:cubicBezTo>
                    <a:pt x="19" y="0"/>
                    <a:pt x="0" y="19"/>
                    <a:pt x="0" y="43"/>
                  </a:cubicBezTo>
                  <a:cubicBezTo>
                    <a:pt x="0" y="66"/>
                    <a:pt x="19" y="85"/>
                    <a:pt x="43" y="85"/>
                  </a:cubicBezTo>
                  <a:cubicBezTo>
                    <a:pt x="404" y="85"/>
                    <a:pt x="404" y="85"/>
                    <a:pt x="404" y="85"/>
                  </a:cubicBezTo>
                  <a:cubicBezTo>
                    <a:pt x="428" y="85"/>
                    <a:pt x="447" y="66"/>
                    <a:pt x="447" y="43"/>
                  </a:cubicBezTo>
                  <a:cubicBezTo>
                    <a:pt x="447" y="19"/>
                    <a:pt x="428" y="0"/>
                    <a:pt x="404" y="0"/>
                  </a:cubicBezTo>
                  <a:close/>
                  <a:moveTo>
                    <a:pt x="404" y="0"/>
                  </a:moveTo>
                  <a:cubicBezTo>
                    <a:pt x="404" y="0"/>
                    <a:pt x="404" y="0"/>
                    <a:pt x="404"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5" name="Google Shape;1395;p58"/>
            <p:cNvSpPr/>
            <p:nvPr/>
          </p:nvSpPr>
          <p:spPr>
            <a:xfrm>
              <a:off x="411163" y="2305050"/>
              <a:ext cx="44450" cy="47625"/>
            </a:xfrm>
            <a:custGeom>
              <a:rect b="b" l="l" r="r" t="t"/>
              <a:pathLst>
                <a:path extrusionOk="0" h="217" w="209">
                  <a:moveTo>
                    <a:pt x="168" y="132"/>
                  </a:moveTo>
                  <a:cubicBezTo>
                    <a:pt x="89" y="127"/>
                    <a:pt x="89" y="127"/>
                    <a:pt x="89" y="127"/>
                  </a:cubicBezTo>
                  <a:cubicBezTo>
                    <a:pt x="96" y="49"/>
                    <a:pt x="96" y="49"/>
                    <a:pt x="96" y="49"/>
                  </a:cubicBezTo>
                  <a:cubicBezTo>
                    <a:pt x="98" y="25"/>
                    <a:pt x="81" y="4"/>
                    <a:pt x="57" y="2"/>
                  </a:cubicBezTo>
                  <a:cubicBezTo>
                    <a:pt x="34" y="0"/>
                    <a:pt x="13" y="17"/>
                    <a:pt x="11" y="41"/>
                  </a:cubicBezTo>
                  <a:cubicBezTo>
                    <a:pt x="1" y="151"/>
                    <a:pt x="1" y="151"/>
                    <a:pt x="1" y="151"/>
                  </a:cubicBezTo>
                  <a:cubicBezTo>
                    <a:pt x="0" y="166"/>
                    <a:pt x="4" y="180"/>
                    <a:pt x="14" y="191"/>
                  </a:cubicBezTo>
                  <a:cubicBezTo>
                    <a:pt x="23" y="202"/>
                    <a:pt x="37" y="209"/>
                    <a:pt x="51" y="210"/>
                  </a:cubicBezTo>
                  <a:cubicBezTo>
                    <a:pt x="162" y="217"/>
                    <a:pt x="162" y="217"/>
                    <a:pt x="162" y="217"/>
                  </a:cubicBezTo>
                  <a:cubicBezTo>
                    <a:pt x="163" y="217"/>
                    <a:pt x="164" y="217"/>
                    <a:pt x="165" y="217"/>
                  </a:cubicBezTo>
                  <a:cubicBezTo>
                    <a:pt x="187" y="217"/>
                    <a:pt x="206" y="200"/>
                    <a:pt x="207" y="177"/>
                  </a:cubicBezTo>
                  <a:cubicBezTo>
                    <a:pt x="209" y="154"/>
                    <a:pt x="191" y="133"/>
                    <a:pt x="168" y="132"/>
                  </a:cubicBezTo>
                  <a:close/>
                  <a:moveTo>
                    <a:pt x="168" y="132"/>
                  </a:moveTo>
                  <a:cubicBezTo>
                    <a:pt x="168" y="132"/>
                    <a:pt x="168" y="132"/>
                    <a:pt x="168" y="132"/>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6" name="Google Shape;1396;p58"/>
            <p:cNvSpPr/>
            <p:nvPr/>
          </p:nvSpPr>
          <p:spPr>
            <a:xfrm>
              <a:off x="377825" y="2335213"/>
              <a:ext cx="44450" cy="46038"/>
            </a:xfrm>
            <a:custGeom>
              <a:rect b="b" l="l" r="r" t="t"/>
              <a:pathLst>
                <a:path extrusionOk="0" h="217" w="209">
                  <a:moveTo>
                    <a:pt x="168" y="131"/>
                  </a:moveTo>
                  <a:cubicBezTo>
                    <a:pt x="89" y="127"/>
                    <a:pt x="89" y="127"/>
                    <a:pt x="89" y="127"/>
                  </a:cubicBezTo>
                  <a:cubicBezTo>
                    <a:pt x="96" y="48"/>
                    <a:pt x="96" y="48"/>
                    <a:pt x="96" y="48"/>
                  </a:cubicBezTo>
                  <a:cubicBezTo>
                    <a:pt x="98" y="25"/>
                    <a:pt x="81" y="4"/>
                    <a:pt x="57" y="2"/>
                  </a:cubicBezTo>
                  <a:cubicBezTo>
                    <a:pt x="34" y="0"/>
                    <a:pt x="13" y="17"/>
                    <a:pt x="11" y="40"/>
                  </a:cubicBezTo>
                  <a:cubicBezTo>
                    <a:pt x="1" y="151"/>
                    <a:pt x="1" y="151"/>
                    <a:pt x="1" y="151"/>
                  </a:cubicBezTo>
                  <a:cubicBezTo>
                    <a:pt x="0" y="165"/>
                    <a:pt x="4" y="180"/>
                    <a:pt x="14" y="191"/>
                  </a:cubicBezTo>
                  <a:cubicBezTo>
                    <a:pt x="23" y="202"/>
                    <a:pt x="37" y="209"/>
                    <a:pt x="52" y="210"/>
                  </a:cubicBezTo>
                  <a:cubicBezTo>
                    <a:pt x="162" y="216"/>
                    <a:pt x="162" y="216"/>
                    <a:pt x="162" y="216"/>
                  </a:cubicBezTo>
                  <a:cubicBezTo>
                    <a:pt x="163" y="217"/>
                    <a:pt x="164" y="217"/>
                    <a:pt x="165" y="217"/>
                  </a:cubicBezTo>
                  <a:cubicBezTo>
                    <a:pt x="187" y="217"/>
                    <a:pt x="206" y="199"/>
                    <a:pt x="207" y="177"/>
                  </a:cubicBezTo>
                  <a:cubicBezTo>
                    <a:pt x="209" y="153"/>
                    <a:pt x="191" y="133"/>
                    <a:pt x="168" y="131"/>
                  </a:cubicBezTo>
                  <a:close/>
                  <a:moveTo>
                    <a:pt x="168" y="131"/>
                  </a:moveTo>
                  <a:cubicBezTo>
                    <a:pt x="168" y="131"/>
                    <a:pt x="168" y="131"/>
                    <a:pt x="168" y="131"/>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97" name="Google Shape;1397;p58"/>
          <p:cNvSpPr/>
          <p:nvPr/>
        </p:nvSpPr>
        <p:spPr>
          <a:xfrm>
            <a:off x="1107750" y="753451"/>
            <a:ext cx="828900" cy="6663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8" name="Google Shape;1398;p58"/>
          <p:cNvSpPr/>
          <p:nvPr/>
        </p:nvSpPr>
        <p:spPr>
          <a:xfrm>
            <a:off x="4157544" y="712951"/>
            <a:ext cx="828900" cy="6663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9" name="Google Shape;1399;p58"/>
          <p:cNvSpPr/>
          <p:nvPr/>
        </p:nvSpPr>
        <p:spPr>
          <a:xfrm>
            <a:off x="6995251" y="753351"/>
            <a:ext cx="828900" cy="6663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nvGrpSpPr>
          <p:cNvPr id="1400" name="Google Shape;1400;p58"/>
          <p:cNvGrpSpPr/>
          <p:nvPr/>
        </p:nvGrpSpPr>
        <p:grpSpPr>
          <a:xfrm>
            <a:off x="7201369" y="917638"/>
            <a:ext cx="416818" cy="337505"/>
            <a:chOff x="9456738" y="1192213"/>
            <a:chExt cx="623886" cy="525463"/>
          </a:xfrm>
        </p:grpSpPr>
        <p:sp>
          <p:nvSpPr>
            <p:cNvPr id="1401" name="Google Shape;1401;p58"/>
            <p:cNvSpPr/>
            <p:nvPr/>
          </p:nvSpPr>
          <p:spPr>
            <a:xfrm>
              <a:off x="9456738" y="1192213"/>
              <a:ext cx="623886" cy="525463"/>
            </a:xfrm>
            <a:custGeom>
              <a:rect b="b" l="l" r="r" t="t"/>
              <a:pathLst>
                <a:path extrusionOk="0" h="2447" w="2907">
                  <a:moveTo>
                    <a:pt x="2864" y="1175"/>
                  </a:moveTo>
                  <a:cubicBezTo>
                    <a:pt x="2888" y="1175"/>
                    <a:pt x="2907" y="1156"/>
                    <a:pt x="2907" y="1132"/>
                  </a:cubicBezTo>
                  <a:cubicBezTo>
                    <a:pt x="2907" y="872"/>
                    <a:pt x="2907" y="872"/>
                    <a:pt x="2907" y="872"/>
                  </a:cubicBezTo>
                  <a:cubicBezTo>
                    <a:pt x="2907" y="792"/>
                    <a:pt x="2842" y="727"/>
                    <a:pt x="2762" y="727"/>
                  </a:cubicBezTo>
                  <a:cubicBezTo>
                    <a:pt x="2603" y="727"/>
                    <a:pt x="2603" y="727"/>
                    <a:pt x="2603" y="727"/>
                  </a:cubicBezTo>
                  <a:cubicBezTo>
                    <a:pt x="2603" y="595"/>
                    <a:pt x="2603" y="595"/>
                    <a:pt x="2603" y="595"/>
                  </a:cubicBezTo>
                  <a:cubicBezTo>
                    <a:pt x="2656" y="594"/>
                    <a:pt x="2699" y="550"/>
                    <a:pt x="2699" y="496"/>
                  </a:cubicBezTo>
                  <a:cubicBezTo>
                    <a:pt x="2699" y="386"/>
                    <a:pt x="2699" y="386"/>
                    <a:pt x="2699" y="386"/>
                  </a:cubicBezTo>
                  <a:cubicBezTo>
                    <a:pt x="2699" y="342"/>
                    <a:pt x="2670" y="304"/>
                    <a:pt x="2630" y="291"/>
                  </a:cubicBezTo>
                  <a:cubicBezTo>
                    <a:pt x="2630" y="165"/>
                    <a:pt x="2630" y="165"/>
                    <a:pt x="2630" y="165"/>
                  </a:cubicBezTo>
                  <a:cubicBezTo>
                    <a:pt x="2630" y="121"/>
                    <a:pt x="2613" y="80"/>
                    <a:pt x="2582" y="48"/>
                  </a:cubicBezTo>
                  <a:cubicBezTo>
                    <a:pt x="2550" y="17"/>
                    <a:pt x="2509" y="0"/>
                    <a:pt x="2465" y="0"/>
                  </a:cubicBezTo>
                  <a:cubicBezTo>
                    <a:pt x="2373" y="0"/>
                    <a:pt x="2299" y="74"/>
                    <a:pt x="2299" y="165"/>
                  </a:cubicBezTo>
                  <a:cubicBezTo>
                    <a:pt x="2299" y="291"/>
                    <a:pt x="2299" y="291"/>
                    <a:pt x="2299" y="291"/>
                  </a:cubicBezTo>
                  <a:cubicBezTo>
                    <a:pt x="2259" y="304"/>
                    <a:pt x="2230" y="342"/>
                    <a:pt x="2230" y="386"/>
                  </a:cubicBezTo>
                  <a:cubicBezTo>
                    <a:pt x="2230" y="496"/>
                    <a:pt x="2230" y="496"/>
                    <a:pt x="2230" y="496"/>
                  </a:cubicBezTo>
                  <a:cubicBezTo>
                    <a:pt x="2230" y="550"/>
                    <a:pt x="2273" y="594"/>
                    <a:pt x="2326" y="595"/>
                  </a:cubicBezTo>
                  <a:cubicBezTo>
                    <a:pt x="2326" y="727"/>
                    <a:pt x="2326" y="727"/>
                    <a:pt x="2326" y="727"/>
                  </a:cubicBezTo>
                  <a:cubicBezTo>
                    <a:pt x="1878" y="727"/>
                    <a:pt x="1878" y="727"/>
                    <a:pt x="1878" y="727"/>
                  </a:cubicBezTo>
                  <a:cubicBezTo>
                    <a:pt x="1878" y="493"/>
                    <a:pt x="1687" y="302"/>
                    <a:pt x="1453" y="302"/>
                  </a:cubicBezTo>
                  <a:cubicBezTo>
                    <a:pt x="1219" y="302"/>
                    <a:pt x="1029" y="493"/>
                    <a:pt x="1029" y="727"/>
                  </a:cubicBezTo>
                  <a:cubicBezTo>
                    <a:pt x="550" y="727"/>
                    <a:pt x="550" y="727"/>
                    <a:pt x="550" y="727"/>
                  </a:cubicBezTo>
                  <a:cubicBezTo>
                    <a:pt x="550" y="595"/>
                    <a:pt x="550" y="595"/>
                    <a:pt x="550" y="595"/>
                  </a:cubicBezTo>
                  <a:cubicBezTo>
                    <a:pt x="603" y="594"/>
                    <a:pt x="646" y="550"/>
                    <a:pt x="646" y="496"/>
                  </a:cubicBezTo>
                  <a:cubicBezTo>
                    <a:pt x="646" y="386"/>
                    <a:pt x="646" y="386"/>
                    <a:pt x="646" y="386"/>
                  </a:cubicBezTo>
                  <a:cubicBezTo>
                    <a:pt x="646" y="342"/>
                    <a:pt x="617" y="304"/>
                    <a:pt x="577" y="291"/>
                  </a:cubicBezTo>
                  <a:cubicBezTo>
                    <a:pt x="577" y="165"/>
                    <a:pt x="577" y="165"/>
                    <a:pt x="577" y="165"/>
                  </a:cubicBezTo>
                  <a:cubicBezTo>
                    <a:pt x="577" y="121"/>
                    <a:pt x="560" y="80"/>
                    <a:pt x="529" y="48"/>
                  </a:cubicBezTo>
                  <a:cubicBezTo>
                    <a:pt x="498" y="17"/>
                    <a:pt x="456" y="0"/>
                    <a:pt x="412" y="0"/>
                  </a:cubicBezTo>
                  <a:cubicBezTo>
                    <a:pt x="321" y="0"/>
                    <a:pt x="246" y="74"/>
                    <a:pt x="246" y="165"/>
                  </a:cubicBezTo>
                  <a:cubicBezTo>
                    <a:pt x="246" y="291"/>
                    <a:pt x="246" y="291"/>
                    <a:pt x="246" y="291"/>
                  </a:cubicBezTo>
                  <a:cubicBezTo>
                    <a:pt x="206" y="304"/>
                    <a:pt x="177" y="342"/>
                    <a:pt x="177" y="386"/>
                  </a:cubicBezTo>
                  <a:cubicBezTo>
                    <a:pt x="177" y="496"/>
                    <a:pt x="177" y="496"/>
                    <a:pt x="177" y="496"/>
                  </a:cubicBezTo>
                  <a:cubicBezTo>
                    <a:pt x="177" y="550"/>
                    <a:pt x="220" y="594"/>
                    <a:pt x="274" y="595"/>
                  </a:cubicBezTo>
                  <a:cubicBezTo>
                    <a:pt x="274" y="727"/>
                    <a:pt x="274" y="727"/>
                    <a:pt x="274" y="727"/>
                  </a:cubicBezTo>
                  <a:cubicBezTo>
                    <a:pt x="145" y="727"/>
                    <a:pt x="145" y="727"/>
                    <a:pt x="145" y="727"/>
                  </a:cubicBezTo>
                  <a:cubicBezTo>
                    <a:pt x="65" y="727"/>
                    <a:pt x="0" y="792"/>
                    <a:pt x="0" y="872"/>
                  </a:cubicBezTo>
                  <a:cubicBezTo>
                    <a:pt x="0" y="891"/>
                    <a:pt x="0" y="891"/>
                    <a:pt x="0" y="891"/>
                  </a:cubicBezTo>
                  <a:cubicBezTo>
                    <a:pt x="0" y="915"/>
                    <a:pt x="19" y="934"/>
                    <a:pt x="42" y="934"/>
                  </a:cubicBezTo>
                  <a:cubicBezTo>
                    <a:pt x="66" y="934"/>
                    <a:pt x="85" y="915"/>
                    <a:pt x="85" y="891"/>
                  </a:cubicBezTo>
                  <a:cubicBezTo>
                    <a:pt x="85" y="872"/>
                    <a:pt x="85" y="872"/>
                    <a:pt x="85" y="872"/>
                  </a:cubicBezTo>
                  <a:cubicBezTo>
                    <a:pt x="85" y="839"/>
                    <a:pt x="112" y="812"/>
                    <a:pt x="145" y="812"/>
                  </a:cubicBezTo>
                  <a:cubicBezTo>
                    <a:pt x="440" y="812"/>
                    <a:pt x="440" y="812"/>
                    <a:pt x="440" y="812"/>
                  </a:cubicBezTo>
                  <a:cubicBezTo>
                    <a:pt x="190" y="1452"/>
                    <a:pt x="190" y="1452"/>
                    <a:pt x="190" y="1452"/>
                  </a:cubicBezTo>
                  <a:cubicBezTo>
                    <a:pt x="145" y="1452"/>
                    <a:pt x="145" y="1452"/>
                    <a:pt x="145" y="1452"/>
                  </a:cubicBezTo>
                  <a:cubicBezTo>
                    <a:pt x="112" y="1452"/>
                    <a:pt x="85" y="1425"/>
                    <a:pt x="85" y="1392"/>
                  </a:cubicBezTo>
                  <a:cubicBezTo>
                    <a:pt x="85" y="1090"/>
                    <a:pt x="85" y="1090"/>
                    <a:pt x="85" y="1090"/>
                  </a:cubicBezTo>
                  <a:cubicBezTo>
                    <a:pt x="85" y="1067"/>
                    <a:pt x="66" y="1048"/>
                    <a:pt x="42" y="1048"/>
                  </a:cubicBezTo>
                  <a:cubicBezTo>
                    <a:pt x="19" y="1048"/>
                    <a:pt x="0" y="1067"/>
                    <a:pt x="0" y="1090"/>
                  </a:cubicBezTo>
                  <a:cubicBezTo>
                    <a:pt x="0" y="1392"/>
                    <a:pt x="0" y="1392"/>
                    <a:pt x="0" y="1392"/>
                  </a:cubicBezTo>
                  <a:cubicBezTo>
                    <a:pt x="0" y="1472"/>
                    <a:pt x="65" y="1537"/>
                    <a:pt x="145" y="1537"/>
                  </a:cubicBezTo>
                  <a:cubicBezTo>
                    <a:pt x="274" y="1537"/>
                    <a:pt x="274" y="1537"/>
                    <a:pt x="274" y="1537"/>
                  </a:cubicBezTo>
                  <a:cubicBezTo>
                    <a:pt x="274" y="2092"/>
                    <a:pt x="274" y="2092"/>
                    <a:pt x="274" y="2092"/>
                  </a:cubicBezTo>
                  <a:cubicBezTo>
                    <a:pt x="200" y="2099"/>
                    <a:pt x="143" y="2161"/>
                    <a:pt x="143" y="2236"/>
                  </a:cubicBezTo>
                  <a:cubicBezTo>
                    <a:pt x="143" y="2371"/>
                    <a:pt x="143" y="2371"/>
                    <a:pt x="143" y="2371"/>
                  </a:cubicBezTo>
                  <a:cubicBezTo>
                    <a:pt x="143" y="2413"/>
                    <a:pt x="177" y="2447"/>
                    <a:pt x="219" y="2447"/>
                  </a:cubicBezTo>
                  <a:cubicBezTo>
                    <a:pt x="604" y="2447"/>
                    <a:pt x="604" y="2447"/>
                    <a:pt x="604" y="2447"/>
                  </a:cubicBezTo>
                  <a:cubicBezTo>
                    <a:pt x="647" y="2447"/>
                    <a:pt x="681" y="2413"/>
                    <a:pt x="681" y="2371"/>
                  </a:cubicBezTo>
                  <a:cubicBezTo>
                    <a:pt x="681" y="2236"/>
                    <a:pt x="681" y="2236"/>
                    <a:pt x="681" y="2236"/>
                  </a:cubicBezTo>
                  <a:cubicBezTo>
                    <a:pt x="681" y="2161"/>
                    <a:pt x="623" y="2099"/>
                    <a:pt x="550" y="2092"/>
                  </a:cubicBezTo>
                  <a:cubicBezTo>
                    <a:pt x="550" y="1537"/>
                    <a:pt x="550" y="1537"/>
                    <a:pt x="550" y="1537"/>
                  </a:cubicBezTo>
                  <a:cubicBezTo>
                    <a:pt x="2327" y="1537"/>
                    <a:pt x="2327" y="1537"/>
                    <a:pt x="2327" y="1537"/>
                  </a:cubicBezTo>
                  <a:cubicBezTo>
                    <a:pt x="2327" y="2092"/>
                    <a:pt x="2327" y="2092"/>
                    <a:pt x="2327" y="2092"/>
                  </a:cubicBezTo>
                  <a:cubicBezTo>
                    <a:pt x="2253" y="2099"/>
                    <a:pt x="2195" y="2161"/>
                    <a:pt x="2195" y="2236"/>
                  </a:cubicBezTo>
                  <a:cubicBezTo>
                    <a:pt x="2195" y="2371"/>
                    <a:pt x="2195" y="2371"/>
                    <a:pt x="2195" y="2371"/>
                  </a:cubicBezTo>
                  <a:cubicBezTo>
                    <a:pt x="2195" y="2413"/>
                    <a:pt x="2230" y="2447"/>
                    <a:pt x="2272" y="2447"/>
                  </a:cubicBezTo>
                  <a:cubicBezTo>
                    <a:pt x="2657" y="2447"/>
                    <a:pt x="2657" y="2447"/>
                    <a:pt x="2657" y="2447"/>
                  </a:cubicBezTo>
                  <a:cubicBezTo>
                    <a:pt x="2699" y="2447"/>
                    <a:pt x="2734" y="2413"/>
                    <a:pt x="2734" y="2371"/>
                  </a:cubicBezTo>
                  <a:cubicBezTo>
                    <a:pt x="2734" y="2236"/>
                    <a:pt x="2734" y="2236"/>
                    <a:pt x="2734" y="2236"/>
                  </a:cubicBezTo>
                  <a:cubicBezTo>
                    <a:pt x="2734" y="2161"/>
                    <a:pt x="2676" y="2099"/>
                    <a:pt x="2603" y="2092"/>
                  </a:cubicBezTo>
                  <a:cubicBezTo>
                    <a:pt x="2603" y="1537"/>
                    <a:pt x="2603" y="1537"/>
                    <a:pt x="2603" y="1537"/>
                  </a:cubicBezTo>
                  <a:cubicBezTo>
                    <a:pt x="2762" y="1537"/>
                    <a:pt x="2762" y="1537"/>
                    <a:pt x="2762" y="1537"/>
                  </a:cubicBezTo>
                  <a:cubicBezTo>
                    <a:pt x="2842" y="1537"/>
                    <a:pt x="2907" y="1472"/>
                    <a:pt x="2907" y="1392"/>
                  </a:cubicBezTo>
                  <a:cubicBezTo>
                    <a:pt x="2907" y="1331"/>
                    <a:pt x="2907" y="1331"/>
                    <a:pt x="2907" y="1331"/>
                  </a:cubicBezTo>
                  <a:cubicBezTo>
                    <a:pt x="2907" y="1307"/>
                    <a:pt x="2888" y="1288"/>
                    <a:pt x="2864" y="1288"/>
                  </a:cubicBezTo>
                  <a:cubicBezTo>
                    <a:pt x="2841" y="1288"/>
                    <a:pt x="2822" y="1307"/>
                    <a:pt x="2822" y="1331"/>
                  </a:cubicBezTo>
                  <a:cubicBezTo>
                    <a:pt x="2822" y="1392"/>
                    <a:pt x="2822" y="1392"/>
                    <a:pt x="2822" y="1392"/>
                  </a:cubicBezTo>
                  <a:cubicBezTo>
                    <a:pt x="2822" y="1425"/>
                    <a:pt x="2795" y="1452"/>
                    <a:pt x="2762" y="1452"/>
                  </a:cubicBezTo>
                  <a:cubicBezTo>
                    <a:pt x="2467" y="1452"/>
                    <a:pt x="2467" y="1452"/>
                    <a:pt x="2467" y="1452"/>
                  </a:cubicBezTo>
                  <a:cubicBezTo>
                    <a:pt x="2717" y="812"/>
                    <a:pt x="2717" y="812"/>
                    <a:pt x="2717" y="812"/>
                  </a:cubicBezTo>
                  <a:cubicBezTo>
                    <a:pt x="2762" y="812"/>
                    <a:pt x="2762" y="812"/>
                    <a:pt x="2762" y="812"/>
                  </a:cubicBezTo>
                  <a:cubicBezTo>
                    <a:pt x="2795" y="812"/>
                    <a:pt x="2822" y="839"/>
                    <a:pt x="2822" y="872"/>
                  </a:cubicBezTo>
                  <a:cubicBezTo>
                    <a:pt x="2822" y="1132"/>
                    <a:pt x="2822" y="1132"/>
                    <a:pt x="2822" y="1132"/>
                  </a:cubicBezTo>
                  <a:cubicBezTo>
                    <a:pt x="2822" y="1156"/>
                    <a:pt x="2841" y="1175"/>
                    <a:pt x="2864" y="1175"/>
                  </a:cubicBezTo>
                  <a:close/>
                  <a:moveTo>
                    <a:pt x="2465" y="85"/>
                  </a:moveTo>
                  <a:cubicBezTo>
                    <a:pt x="2486" y="85"/>
                    <a:pt x="2506" y="94"/>
                    <a:pt x="2521" y="109"/>
                  </a:cubicBezTo>
                  <a:cubicBezTo>
                    <a:pt x="2537" y="124"/>
                    <a:pt x="2545" y="144"/>
                    <a:pt x="2545" y="165"/>
                  </a:cubicBezTo>
                  <a:cubicBezTo>
                    <a:pt x="2545" y="287"/>
                    <a:pt x="2545" y="287"/>
                    <a:pt x="2545" y="287"/>
                  </a:cubicBezTo>
                  <a:cubicBezTo>
                    <a:pt x="2384" y="287"/>
                    <a:pt x="2384" y="287"/>
                    <a:pt x="2384" y="287"/>
                  </a:cubicBezTo>
                  <a:cubicBezTo>
                    <a:pt x="2384" y="165"/>
                    <a:pt x="2384" y="165"/>
                    <a:pt x="2384" y="165"/>
                  </a:cubicBezTo>
                  <a:cubicBezTo>
                    <a:pt x="2384" y="121"/>
                    <a:pt x="2420" y="85"/>
                    <a:pt x="2465" y="85"/>
                  </a:cubicBezTo>
                  <a:close/>
                  <a:moveTo>
                    <a:pt x="2315" y="496"/>
                  </a:moveTo>
                  <a:cubicBezTo>
                    <a:pt x="2315" y="386"/>
                    <a:pt x="2315" y="386"/>
                    <a:pt x="2315" y="386"/>
                  </a:cubicBezTo>
                  <a:cubicBezTo>
                    <a:pt x="2315" y="378"/>
                    <a:pt x="2322" y="372"/>
                    <a:pt x="2329" y="372"/>
                  </a:cubicBezTo>
                  <a:cubicBezTo>
                    <a:pt x="2600" y="372"/>
                    <a:pt x="2600" y="372"/>
                    <a:pt x="2600" y="372"/>
                  </a:cubicBezTo>
                  <a:cubicBezTo>
                    <a:pt x="2608" y="372"/>
                    <a:pt x="2614" y="378"/>
                    <a:pt x="2614" y="386"/>
                  </a:cubicBezTo>
                  <a:cubicBezTo>
                    <a:pt x="2614" y="496"/>
                    <a:pt x="2614" y="496"/>
                    <a:pt x="2614" y="496"/>
                  </a:cubicBezTo>
                  <a:cubicBezTo>
                    <a:pt x="2614" y="504"/>
                    <a:pt x="2608" y="510"/>
                    <a:pt x="2600" y="510"/>
                  </a:cubicBezTo>
                  <a:cubicBezTo>
                    <a:pt x="2329" y="510"/>
                    <a:pt x="2329" y="510"/>
                    <a:pt x="2329" y="510"/>
                  </a:cubicBezTo>
                  <a:cubicBezTo>
                    <a:pt x="2322" y="510"/>
                    <a:pt x="2315" y="504"/>
                    <a:pt x="2315" y="496"/>
                  </a:cubicBezTo>
                  <a:close/>
                  <a:moveTo>
                    <a:pt x="2412" y="596"/>
                  </a:moveTo>
                  <a:cubicBezTo>
                    <a:pt x="2518" y="596"/>
                    <a:pt x="2518" y="596"/>
                    <a:pt x="2518" y="596"/>
                  </a:cubicBezTo>
                  <a:cubicBezTo>
                    <a:pt x="2518" y="727"/>
                    <a:pt x="2518" y="727"/>
                    <a:pt x="2518" y="727"/>
                  </a:cubicBezTo>
                  <a:cubicBezTo>
                    <a:pt x="2412" y="727"/>
                    <a:pt x="2412" y="727"/>
                    <a:pt x="2412" y="727"/>
                  </a:cubicBezTo>
                  <a:lnTo>
                    <a:pt x="2412" y="596"/>
                  </a:lnTo>
                  <a:close/>
                  <a:moveTo>
                    <a:pt x="1592" y="1452"/>
                  </a:moveTo>
                  <a:cubicBezTo>
                    <a:pt x="1762" y="1018"/>
                    <a:pt x="1762" y="1018"/>
                    <a:pt x="1762" y="1018"/>
                  </a:cubicBezTo>
                  <a:cubicBezTo>
                    <a:pt x="1815" y="962"/>
                    <a:pt x="1853" y="891"/>
                    <a:pt x="1869" y="812"/>
                  </a:cubicBezTo>
                  <a:cubicBezTo>
                    <a:pt x="2188" y="812"/>
                    <a:pt x="2188" y="812"/>
                    <a:pt x="2188" y="812"/>
                  </a:cubicBezTo>
                  <a:cubicBezTo>
                    <a:pt x="1938" y="1452"/>
                    <a:pt x="1938" y="1452"/>
                    <a:pt x="1938" y="1452"/>
                  </a:cubicBezTo>
                  <a:lnTo>
                    <a:pt x="1592" y="1452"/>
                  </a:lnTo>
                  <a:close/>
                  <a:moveTo>
                    <a:pt x="1155" y="1452"/>
                  </a:moveTo>
                  <a:cubicBezTo>
                    <a:pt x="1286" y="1117"/>
                    <a:pt x="1286" y="1117"/>
                    <a:pt x="1286" y="1117"/>
                  </a:cubicBezTo>
                  <a:cubicBezTo>
                    <a:pt x="1338" y="1139"/>
                    <a:pt x="1394" y="1152"/>
                    <a:pt x="1453" y="1152"/>
                  </a:cubicBezTo>
                  <a:cubicBezTo>
                    <a:pt x="1518" y="1152"/>
                    <a:pt x="1579" y="1137"/>
                    <a:pt x="1634" y="1111"/>
                  </a:cubicBezTo>
                  <a:cubicBezTo>
                    <a:pt x="1501" y="1452"/>
                    <a:pt x="1501" y="1452"/>
                    <a:pt x="1501" y="1452"/>
                  </a:cubicBezTo>
                  <a:lnTo>
                    <a:pt x="1155" y="1452"/>
                  </a:lnTo>
                  <a:close/>
                  <a:moveTo>
                    <a:pt x="718" y="1452"/>
                  </a:moveTo>
                  <a:cubicBezTo>
                    <a:pt x="968" y="812"/>
                    <a:pt x="968" y="812"/>
                    <a:pt x="968" y="812"/>
                  </a:cubicBezTo>
                  <a:cubicBezTo>
                    <a:pt x="1037" y="812"/>
                    <a:pt x="1037" y="812"/>
                    <a:pt x="1037" y="812"/>
                  </a:cubicBezTo>
                  <a:cubicBezTo>
                    <a:pt x="1059" y="921"/>
                    <a:pt x="1123" y="1014"/>
                    <a:pt x="1211" y="1075"/>
                  </a:cubicBezTo>
                  <a:cubicBezTo>
                    <a:pt x="1064" y="1452"/>
                    <a:pt x="1064" y="1452"/>
                    <a:pt x="1064" y="1452"/>
                  </a:cubicBezTo>
                  <a:lnTo>
                    <a:pt x="718" y="1452"/>
                  </a:lnTo>
                  <a:close/>
                  <a:moveTo>
                    <a:pt x="1453" y="387"/>
                  </a:moveTo>
                  <a:cubicBezTo>
                    <a:pt x="1640" y="387"/>
                    <a:pt x="1793" y="540"/>
                    <a:pt x="1793" y="727"/>
                  </a:cubicBezTo>
                  <a:cubicBezTo>
                    <a:pt x="1793" y="914"/>
                    <a:pt x="1640" y="1066"/>
                    <a:pt x="1453" y="1066"/>
                  </a:cubicBezTo>
                  <a:cubicBezTo>
                    <a:pt x="1266" y="1066"/>
                    <a:pt x="1114" y="914"/>
                    <a:pt x="1114" y="727"/>
                  </a:cubicBezTo>
                  <a:cubicBezTo>
                    <a:pt x="1114" y="540"/>
                    <a:pt x="1266" y="387"/>
                    <a:pt x="1453" y="387"/>
                  </a:cubicBezTo>
                  <a:close/>
                  <a:moveTo>
                    <a:pt x="412" y="85"/>
                  </a:moveTo>
                  <a:cubicBezTo>
                    <a:pt x="433" y="85"/>
                    <a:pt x="453" y="94"/>
                    <a:pt x="469" y="109"/>
                  </a:cubicBezTo>
                  <a:cubicBezTo>
                    <a:pt x="484" y="124"/>
                    <a:pt x="492" y="144"/>
                    <a:pt x="492" y="165"/>
                  </a:cubicBezTo>
                  <a:cubicBezTo>
                    <a:pt x="492" y="287"/>
                    <a:pt x="492" y="287"/>
                    <a:pt x="492" y="287"/>
                  </a:cubicBezTo>
                  <a:cubicBezTo>
                    <a:pt x="331" y="287"/>
                    <a:pt x="331" y="287"/>
                    <a:pt x="331" y="287"/>
                  </a:cubicBezTo>
                  <a:cubicBezTo>
                    <a:pt x="331" y="165"/>
                    <a:pt x="331" y="165"/>
                    <a:pt x="331" y="165"/>
                  </a:cubicBezTo>
                  <a:cubicBezTo>
                    <a:pt x="331" y="121"/>
                    <a:pt x="367" y="85"/>
                    <a:pt x="412" y="85"/>
                  </a:cubicBezTo>
                  <a:close/>
                  <a:moveTo>
                    <a:pt x="262" y="496"/>
                  </a:moveTo>
                  <a:cubicBezTo>
                    <a:pt x="262" y="386"/>
                    <a:pt x="262" y="386"/>
                    <a:pt x="262" y="386"/>
                  </a:cubicBezTo>
                  <a:cubicBezTo>
                    <a:pt x="262" y="378"/>
                    <a:pt x="269" y="372"/>
                    <a:pt x="277" y="372"/>
                  </a:cubicBezTo>
                  <a:cubicBezTo>
                    <a:pt x="547" y="372"/>
                    <a:pt x="547" y="372"/>
                    <a:pt x="547" y="372"/>
                  </a:cubicBezTo>
                  <a:cubicBezTo>
                    <a:pt x="555" y="372"/>
                    <a:pt x="561" y="378"/>
                    <a:pt x="561" y="386"/>
                  </a:cubicBezTo>
                  <a:cubicBezTo>
                    <a:pt x="561" y="496"/>
                    <a:pt x="561" y="496"/>
                    <a:pt x="561" y="496"/>
                  </a:cubicBezTo>
                  <a:cubicBezTo>
                    <a:pt x="561" y="504"/>
                    <a:pt x="555" y="510"/>
                    <a:pt x="547" y="510"/>
                  </a:cubicBezTo>
                  <a:cubicBezTo>
                    <a:pt x="277" y="510"/>
                    <a:pt x="277" y="510"/>
                    <a:pt x="277" y="510"/>
                  </a:cubicBezTo>
                  <a:cubicBezTo>
                    <a:pt x="269" y="510"/>
                    <a:pt x="262" y="504"/>
                    <a:pt x="262" y="496"/>
                  </a:cubicBezTo>
                  <a:close/>
                  <a:moveTo>
                    <a:pt x="359" y="596"/>
                  </a:moveTo>
                  <a:cubicBezTo>
                    <a:pt x="465" y="596"/>
                    <a:pt x="465" y="596"/>
                    <a:pt x="465" y="596"/>
                  </a:cubicBezTo>
                  <a:cubicBezTo>
                    <a:pt x="465" y="727"/>
                    <a:pt x="465" y="727"/>
                    <a:pt x="465" y="727"/>
                  </a:cubicBezTo>
                  <a:cubicBezTo>
                    <a:pt x="359" y="727"/>
                    <a:pt x="359" y="727"/>
                    <a:pt x="359" y="727"/>
                  </a:cubicBezTo>
                  <a:lnTo>
                    <a:pt x="359" y="596"/>
                  </a:lnTo>
                  <a:close/>
                  <a:moveTo>
                    <a:pt x="531" y="812"/>
                  </a:moveTo>
                  <a:cubicBezTo>
                    <a:pt x="877" y="812"/>
                    <a:pt x="877" y="812"/>
                    <a:pt x="877" y="812"/>
                  </a:cubicBezTo>
                  <a:cubicBezTo>
                    <a:pt x="627" y="1452"/>
                    <a:pt x="627" y="1452"/>
                    <a:pt x="627" y="1452"/>
                  </a:cubicBezTo>
                  <a:cubicBezTo>
                    <a:pt x="281" y="1452"/>
                    <a:pt x="281" y="1452"/>
                    <a:pt x="281" y="1452"/>
                  </a:cubicBezTo>
                  <a:lnTo>
                    <a:pt x="531" y="812"/>
                  </a:lnTo>
                  <a:close/>
                  <a:moveTo>
                    <a:pt x="596" y="2236"/>
                  </a:moveTo>
                  <a:cubicBezTo>
                    <a:pt x="596" y="2362"/>
                    <a:pt x="596" y="2362"/>
                    <a:pt x="596" y="2362"/>
                  </a:cubicBezTo>
                  <a:cubicBezTo>
                    <a:pt x="228" y="2362"/>
                    <a:pt x="228" y="2362"/>
                    <a:pt x="228" y="2362"/>
                  </a:cubicBezTo>
                  <a:cubicBezTo>
                    <a:pt x="228" y="2236"/>
                    <a:pt x="228" y="2236"/>
                    <a:pt x="228" y="2236"/>
                  </a:cubicBezTo>
                  <a:cubicBezTo>
                    <a:pt x="228" y="2204"/>
                    <a:pt x="255" y="2177"/>
                    <a:pt x="287" y="2177"/>
                  </a:cubicBezTo>
                  <a:cubicBezTo>
                    <a:pt x="536" y="2177"/>
                    <a:pt x="536" y="2177"/>
                    <a:pt x="536" y="2177"/>
                  </a:cubicBezTo>
                  <a:cubicBezTo>
                    <a:pt x="569" y="2177"/>
                    <a:pt x="596" y="2204"/>
                    <a:pt x="596" y="2236"/>
                  </a:cubicBezTo>
                  <a:close/>
                  <a:moveTo>
                    <a:pt x="465" y="2092"/>
                  </a:moveTo>
                  <a:cubicBezTo>
                    <a:pt x="359" y="2092"/>
                    <a:pt x="359" y="2092"/>
                    <a:pt x="359" y="2092"/>
                  </a:cubicBezTo>
                  <a:cubicBezTo>
                    <a:pt x="359" y="1537"/>
                    <a:pt x="359" y="1537"/>
                    <a:pt x="359" y="1537"/>
                  </a:cubicBezTo>
                  <a:cubicBezTo>
                    <a:pt x="465" y="1537"/>
                    <a:pt x="465" y="1537"/>
                    <a:pt x="465" y="1537"/>
                  </a:cubicBezTo>
                  <a:lnTo>
                    <a:pt x="465" y="2092"/>
                  </a:lnTo>
                  <a:close/>
                  <a:moveTo>
                    <a:pt x="2649" y="2236"/>
                  </a:moveTo>
                  <a:cubicBezTo>
                    <a:pt x="2649" y="2362"/>
                    <a:pt x="2649" y="2362"/>
                    <a:pt x="2649" y="2362"/>
                  </a:cubicBezTo>
                  <a:cubicBezTo>
                    <a:pt x="2281" y="2362"/>
                    <a:pt x="2281" y="2362"/>
                    <a:pt x="2281" y="2362"/>
                  </a:cubicBezTo>
                  <a:cubicBezTo>
                    <a:pt x="2281" y="2236"/>
                    <a:pt x="2281" y="2236"/>
                    <a:pt x="2281" y="2236"/>
                  </a:cubicBezTo>
                  <a:cubicBezTo>
                    <a:pt x="2281" y="2204"/>
                    <a:pt x="2307" y="2177"/>
                    <a:pt x="2340" y="2177"/>
                  </a:cubicBezTo>
                  <a:cubicBezTo>
                    <a:pt x="2589" y="2177"/>
                    <a:pt x="2589" y="2177"/>
                    <a:pt x="2589" y="2177"/>
                  </a:cubicBezTo>
                  <a:cubicBezTo>
                    <a:pt x="2622" y="2177"/>
                    <a:pt x="2649" y="2204"/>
                    <a:pt x="2649" y="2236"/>
                  </a:cubicBezTo>
                  <a:close/>
                  <a:moveTo>
                    <a:pt x="2518" y="2092"/>
                  </a:moveTo>
                  <a:cubicBezTo>
                    <a:pt x="2412" y="2092"/>
                    <a:pt x="2412" y="2092"/>
                    <a:pt x="2412" y="2092"/>
                  </a:cubicBezTo>
                  <a:cubicBezTo>
                    <a:pt x="2412" y="1537"/>
                    <a:pt x="2412" y="1537"/>
                    <a:pt x="2412" y="1537"/>
                  </a:cubicBezTo>
                  <a:cubicBezTo>
                    <a:pt x="2518" y="1537"/>
                    <a:pt x="2518" y="1537"/>
                    <a:pt x="2518" y="1537"/>
                  </a:cubicBezTo>
                  <a:lnTo>
                    <a:pt x="2518" y="2092"/>
                  </a:lnTo>
                  <a:close/>
                  <a:moveTo>
                    <a:pt x="2375" y="1452"/>
                  </a:moveTo>
                  <a:cubicBezTo>
                    <a:pt x="2030" y="1452"/>
                    <a:pt x="2030" y="1452"/>
                    <a:pt x="2030" y="1452"/>
                  </a:cubicBezTo>
                  <a:cubicBezTo>
                    <a:pt x="2280" y="812"/>
                    <a:pt x="2280" y="812"/>
                    <a:pt x="2280" y="812"/>
                  </a:cubicBezTo>
                  <a:cubicBezTo>
                    <a:pt x="2626" y="812"/>
                    <a:pt x="2626" y="812"/>
                    <a:pt x="2626" y="812"/>
                  </a:cubicBezTo>
                  <a:lnTo>
                    <a:pt x="2375" y="1452"/>
                  </a:lnTo>
                  <a:close/>
                  <a:moveTo>
                    <a:pt x="2375" y="1452"/>
                  </a:moveTo>
                  <a:cubicBezTo>
                    <a:pt x="2375" y="1452"/>
                    <a:pt x="2375" y="1452"/>
                    <a:pt x="2375" y="1452"/>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2" name="Google Shape;1402;p58"/>
            <p:cNvSpPr/>
            <p:nvPr/>
          </p:nvSpPr>
          <p:spPr>
            <a:xfrm>
              <a:off x="9736138" y="1316038"/>
              <a:ext cx="65088" cy="63500"/>
            </a:xfrm>
            <a:custGeom>
              <a:rect b="b" l="l" r="r" t="t"/>
              <a:pathLst>
                <a:path extrusionOk="0" h="292" w="296">
                  <a:moveTo>
                    <a:pt x="17" y="279"/>
                  </a:moveTo>
                  <a:cubicBezTo>
                    <a:pt x="25" y="288"/>
                    <a:pt x="36" y="292"/>
                    <a:pt x="47" y="292"/>
                  </a:cubicBezTo>
                  <a:cubicBezTo>
                    <a:pt x="58" y="292"/>
                    <a:pt x="69" y="288"/>
                    <a:pt x="77" y="279"/>
                  </a:cubicBezTo>
                  <a:cubicBezTo>
                    <a:pt x="148" y="208"/>
                    <a:pt x="148" y="208"/>
                    <a:pt x="148" y="208"/>
                  </a:cubicBezTo>
                  <a:cubicBezTo>
                    <a:pt x="220" y="279"/>
                    <a:pt x="220" y="279"/>
                    <a:pt x="220" y="279"/>
                  </a:cubicBezTo>
                  <a:cubicBezTo>
                    <a:pt x="228" y="288"/>
                    <a:pt x="239" y="292"/>
                    <a:pt x="250" y="292"/>
                  </a:cubicBezTo>
                  <a:cubicBezTo>
                    <a:pt x="261" y="292"/>
                    <a:pt x="271" y="288"/>
                    <a:pt x="280" y="279"/>
                  </a:cubicBezTo>
                  <a:cubicBezTo>
                    <a:pt x="296" y="263"/>
                    <a:pt x="296" y="236"/>
                    <a:pt x="280" y="219"/>
                  </a:cubicBezTo>
                  <a:cubicBezTo>
                    <a:pt x="208" y="148"/>
                    <a:pt x="208" y="148"/>
                    <a:pt x="208" y="148"/>
                  </a:cubicBezTo>
                  <a:cubicBezTo>
                    <a:pt x="280" y="77"/>
                    <a:pt x="280" y="77"/>
                    <a:pt x="280" y="77"/>
                  </a:cubicBezTo>
                  <a:cubicBezTo>
                    <a:pt x="296" y="60"/>
                    <a:pt x="296" y="33"/>
                    <a:pt x="280" y="16"/>
                  </a:cubicBezTo>
                  <a:cubicBezTo>
                    <a:pt x="263" y="0"/>
                    <a:pt x="236" y="0"/>
                    <a:pt x="220" y="16"/>
                  </a:cubicBezTo>
                  <a:cubicBezTo>
                    <a:pt x="148" y="88"/>
                    <a:pt x="148" y="88"/>
                    <a:pt x="148" y="88"/>
                  </a:cubicBezTo>
                  <a:cubicBezTo>
                    <a:pt x="77" y="16"/>
                    <a:pt x="77" y="16"/>
                    <a:pt x="77" y="16"/>
                  </a:cubicBezTo>
                  <a:cubicBezTo>
                    <a:pt x="60" y="0"/>
                    <a:pt x="33" y="0"/>
                    <a:pt x="17" y="16"/>
                  </a:cubicBezTo>
                  <a:cubicBezTo>
                    <a:pt x="0" y="33"/>
                    <a:pt x="0" y="60"/>
                    <a:pt x="17" y="77"/>
                  </a:cubicBezTo>
                  <a:cubicBezTo>
                    <a:pt x="88" y="148"/>
                    <a:pt x="88" y="148"/>
                    <a:pt x="88" y="148"/>
                  </a:cubicBezTo>
                  <a:cubicBezTo>
                    <a:pt x="17" y="219"/>
                    <a:pt x="17" y="219"/>
                    <a:pt x="17" y="219"/>
                  </a:cubicBezTo>
                  <a:cubicBezTo>
                    <a:pt x="0" y="236"/>
                    <a:pt x="0" y="263"/>
                    <a:pt x="17" y="279"/>
                  </a:cubicBezTo>
                  <a:close/>
                  <a:moveTo>
                    <a:pt x="17" y="279"/>
                  </a:moveTo>
                  <a:cubicBezTo>
                    <a:pt x="17" y="279"/>
                    <a:pt x="17" y="279"/>
                    <a:pt x="17" y="279"/>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03" name="Google Shape;1403;p58"/>
          <p:cNvGrpSpPr/>
          <p:nvPr/>
        </p:nvGrpSpPr>
        <p:grpSpPr>
          <a:xfrm>
            <a:off x="4363130" y="849709"/>
            <a:ext cx="417880" cy="392564"/>
            <a:chOff x="7367588" y="1149351"/>
            <a:chExt cx="625475" cy="611185"/>
          </a:xfrm>
        </p:grpSpPr>
        <p:sp>
          <p:nvSpPr>
            <p:cNvPr id="1404" name="Google Shape;1404;p58"/>
            <p:cNvSpPr/>
            <p:nvPr/>
          </p:nvSpPr>
          <p:spPr>
            <a:xfrm>
              <a:off x="7802563" y="1228726"/>
              <a:ext cx="80963" cy="95250"/>
            </a:xfrm>
            <a:custGeom>
              <a:rect b="b" l="l" r="r" t="t"/>
              <a:pathLst>
                <a:path extrusionOk="0" h="441" w="373">
                  <a:moveTo>
                    <a:pt x="234" y="32"/>
                  </a:moveTo>
                  <a:cubicBezTo>
                    <a:pt x="234" y="32"/>
                    <a:pt x="234" y="31"/>
                    <a:pt x="234" y="31"/>
                  </a:cubicBezTo>
                  <a:cubicBezTo>
                    <a:pt x="226" y="12"/>
                    <a:pt x="207" y="0"/>
                    <a:pt x="187" y="0"/>
                  </a:cubicBezTo>
                  <a:cubicBezTo>
                    <a:pt x="187" y="0"/>
                    <a:pt x="187" y="0"/>
                    <a:pt x="187" y="0"/>
                  </a:cubicBezTo>
                  <a:cubicBezTo>
                    <a:pt x="166" y="0"/>
                    <a:pt x="148" y="12"/>
                    <a:pt x="140" y="31"/>
                  </a:cubicBezTo>
                  <a:cubicBezTo>
                    <a:pt x="140" y="31"/>
                    <a:pt x="140" y="32"/>
                    <a:pt x="140" y="32"/>
                  </a:cubicBezTo>
                  <a:cubicBezTo>
                    <a:pt x="8" y="377"/>
                    <a:pt x="8" y="377"/>
                    <a:pt x="8" y="377"/>
                  </a:cubicBezTo>
                  <a:cubicBezTo>
                    <a:pt x="0" y="399"/>
                    <a:pt x="11" y="424"/>
                    <a:pt x="33" y="432"/>
                  </a:cubicBezTo>
                  <a:cubicBezTo>
                    <a:pt x="55" y="441"/>
                    <a:pt x="79" y="430"/>
                    <a:pt x="88" y="408"/>
                  </a:cubicBezTo>
                  <a:cubicBezTo>
                    <a:pt x="110" y="349"/>
                    <a:pt x="110" y="349"/>
                    <a:pt x="110" y="349"/>
                  </a:cubicBezTo>
                  <a:cubicBezTo>
                    <a:pt x="263" y="349"/>
                    <a:pt x="263" y="349"/>
                    <a:pt x="263" y="349"/>
                  </a:cubicBezTo>
                  <a:cubicBezTo>
                    <a:pt x="285" y="407"/>
                    <a:pt x="285" y="407"/>
                    <a:pt x="285" y="407"/>
                  </a:cubicBezTo>
                  <a:cubicBezTo>
                    <a:pt x="291" y="424"/>
                    <a:pt x="307" y="435"/>
                    <a:pt x="325" y="435"/>
                  </a:cubicBezTo>
                  <a:cubicBezTo>
                    <a:pt x="330" y="435"/>
                    <a:pt x="335" y="434"/>
                    <a:pt x="340" y="432"/>
                  </a:cubicBezTo>
                  <a:cubicBezTo>
                    <a:pt x="362" y="424"/>
                    <a:pt x="373" y="399"/>
                    <a:pt x="364" y="377"/>
                  </a:cubicBezTo>
                  <a:lnTo>
                    <a:pt x="234" y="32"/>
                  </a:lnTo>
                  <a:close/>
                  <a:moveTo>
                    <a:pt x="143" y="264"/>
                  </a:moveTo>
                  <a:cubicBezTo>
                    <a:pt x="187" y="148"/>
                    <a:pt x="187" y="148"/>
                    <a:pt x="187" y="148"/>
                  </a:cubicBezTo>
                  <a:cubicBezTo>
                    <a:pt x="231" y="264"/>
                    <a:pt x="231" y="264"/>
                    <a:pt x="231" y="264"/>
                  </a:cubicBezTo>
                  <a:lnTo>
                    <a:pt x="143" y="264"/>
                  </a:lnTo>
                  <a:close/>
                  <a:moveTo>
                    <a:pt x="143" y="264"/>
                  </a:moveTo>
                  <a:cubicBezTo>
                    <a:pt x="143" y="264"/>
                    <a:pt x="143" y="264"/>
                    <a:pt x="143" y="264"/>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5" name="Google Shape;1405;p58"/>
            <p:cNvSpPr/>
            <p:nvPr/>
          </p:nvSpPr>
          <p:spPr>
            <a:xfrm>
              <a:off x="7900988" y="1228726"/>
              <a:ext cx="17463" cy="93663"/>
            </a:xfrm>
            <a:custGeom>
              <a:rect b="b" l="l" r="r" t="t"/>
              <a:pathLst>
                <a:path extrusionOk="0" h="435" w="85">
                  <a:moveTo>
                    <a:pt x="43" y="0"/>
                  </a:moveTo>
                  <a:cubicBezTo>
                    <a:pt x="19" y="0"/>
                    <a:pt x="0" y="19"/>
                    <a:pt x="0" y="42"/>
                  </a:cubicBezTo>
                  <a:cubicBezTo>
                    <a:pt x="0" y="392"/>
                    <a:pt x="0" y="392"/>
                    <a:pt x="0" y="392"/>
                  </a:cubicBezTo>
                  <a:cubicBezTo>
                    <a:pt x="0" y="416"/>
                    <a:pt x="19" y="435"/>
                    <a:pt x="43" y="435"/>
                  </a:cubicBezTo>
                  <a:cubicBezTo>
                    <a:pt x="66" y="435"/>
                    <a:pt x="85" y="416"/>
                    <a:pt x="85" y="392"/>
                  </a:cubicBezTo>
                  <a:cubicBezTo>
                    <a:pt x="85" y="42"/>
                    <a:pt x="85" y="42"/>
                    <a:pt x="85" y="42"/>
                  </a:cubicBezTo>
                  <a:cubicBezTo>
                    <a:pt x="85" y="19"/>
                    <a:pt x="66" y="0"/>
                    <a:pt x="43" y="0"/>
                  </a:cubicBezTo>
                  <a:close/>
                  <a:moveTo>
                    <a:pt x="43" y="0"/>
                  </a:moveTo>
                  <a:cubicBezTo>
                    <a:pt x="43" y="0"/>
                    <a:pt x="43" y="0"/>
                    <a:pt x="43"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6" name="Google Shape;1406;p58"/>
            <p:cNvSpPr/>
            <p:nvPr/>
          </p:nvSpPr>
          <p:spPr>
            <a:xfrm>
              <a:off x="7367588" y="1271588"/>
              <a:ext cx="438150" cy="488948"/>
            </a:xfrm>
            <a:custGeom>
              <a:rect b="b" l="l" r="r" t="t"/>
              <a:pathLst>
                <a:path extrusionOk="0" h="2279" w="2038">
                  <a:moveTo>
                    <a:pt x="1996" y="1483"/>
                  </a:moveTo>
                  <a:cubicBezTo>
                    <a:pt x="1736" y="1483"/>
                    <a:pt x="1736" y="1483"/>
                    <a:pt x="1736" y="1483"/>
                  </a:cubicBezTo>
                  <a:cubicBezTo>
                    <a:pt x="1736" y="1356"/>
                    <a:pt x="1736" y="1356"/>
                    <a:pt x="1736" y="1356"/>
                  </a:cubicBezTo>
                  <a:cubicBezTo>
                    <a:pt x="1780" y="1356"/>
                    <a:pt x="1780" y="1356"/>
                    <a:pt x="1780" y="1356"/>
                  </a:cubicBezTo>
                  <a:cubicBezTo>
                    <a:pt x="1844" y="1356"/>
                    <a:pt x="1896" y="1304"/>
                    <a:pt x="1896" y="1240"/>
                  </a:cubicBezTo>
                  <a:cubicBezTo>
                    <a:pt x="1896" y="1196"/>
                    <a:pt x="1896" y="1196"/>
                    <a:pt x="1896" y="1196"/>
                  </a:cubicBezTo>
                  <a:cubicBezTo>
                    <a:pt x="1962" y="1196"/>
                    <a:pt x="1962" y="1196"/>
                    <a:pt x="1962" y="1196"/>
                  </a:cubicBezTo>
                  <a:cubicBezTo>
                    <a:pt x="1985" y="1196"/>
                    <a:pt x="2004" y="1177"/>
                    <a:pt x="2004" y="1153"/>
                  </a:cubicBezTo>
                  <a:cubicBezTo>
                    <a:pt x="2004" y="1130"/>
                    <a:pt x="1985" y="1111"/>
                    <a:pt x="1962" y="1111"/>
                  </a:cubicBezTo>
                  <a:cubicBezTo>
                    <a:pt x="1896" y="1111"/>
                    <a:pt x="1896" y="1111"/>
                    <a:pt x="1896" y="1111"/>
                  </a:cubicBezTo>
                  <a:cubicBezTo>
                    <a:pt x="1896" y="958"/>
                    <a:pt x="1896" y="958"/>
                    <a:pt x="1896" y="958"/>
                  </a:cubicBezTo>
                  <a:cubicBezTo>
                    <a:pt x="1962" y="958"/>
                    <a:pt x="1962" y="958"/>
                    <a:pt x="1962" y="958"/>
                  </a:cubicBezTo>
                  <a:cubicBezTo>
                    <a:pt x="1985" y="958"/>
                    <a:pt x="2004" y="938"/>
                    <a:pt x="2004" y="915"/>
                  </a:cubicBezTo>
                  <a:cubicBezTo>
                    <a:pt x="2004" y="891"/>
                    <a:pt x="1985" y="872"/>
                    <a:pt x="1962" y="872"/>
                  </a:cubicBezTo>
                  <a:cubicBezTo>
                    <a:pt x="1896" y="872"/>
                    <a:pt x="1896" y="872"/>
                    <a:pt x="1896" y="872"/>
                  </a:cubicBezTo>
                  <a:cubicBezTo>
                    <a:pt x="1896" y="719"/>
                    <a:pt x="1896" y="719"/>
                    <a:pt x="1896" y="719"/>
                  </a:cubicBezTo>
                  <a:cubicBezTo>
                    <a:pt x="1962" y="719"/>
                    <a:pt x="1962" y="719"/>
                    <a:pt x="1962" y="719"/>
                  </a:cubicBezTo>
                  <a:cubicBezTo>
                    <a:pt x="1985" y="719"/>
                    <a:pt x="2004" y="700"/>
                    <a:pt x="2004" y="676"/>
                  </a:cubicBezTo>
                  <a:cubicBezTo>
                    <a:pt x="2004" y="653"/>
                    <a:pt x="1985" y="634"/>
                    <a:pt x="1962" y="634"/>
                  </a:cubicBezTo>
                  <a:cubicBezTo>
                    <a:pt x="1896" y="634"/>
                    <a:pt x="1896" y="634"/>
                    <a:pt x="1896" y="634"/>
                  </a:cubicBezTo>
                  <a:cubicBezTo>
                    <a:pt x="1896" y="590"/>
                    <a:pt x="1896" y="590"/>
                    <a:pt x="1896" y="590"/>
                  </a:cubicBezTo>
                  <a:cubicBezTo>
                    <a:pt x="1896" y="526"/>
                    <a:pt x="1844" y="474"/>
                    <a:pt x="1780" y="474"/>
                  </a:cubicBezTo>
                  <a:cubicBezTo>
                    <a:pt x="1736" y="474"/>
                    <a:pt x="1736" y="474"/>
                    <a:pt x="1736" y="474"/>
                  </a:cubicBezTo>
                  <a:cubicBezTo>
                    <a:pt x="1736" y="408"/>
                    <a:pt x="1736" y="408"/>
                    <a:pt x="1736" y="408"/>
                  </a:cubicBezTo>
                  <a:cubicBezTo>
                    <a:pt x="1736" y="385"/>
                    <a:pt x="1717" y="366"/>
                    <a:pt x="1694" y="366"/>
                  </a:cubicBezTo>
                  <a:cubicBezTo>
                    <a:pt x="1670" y="366"/>
                    <a:pt x="1651" y="385"/>
                    <a:pt x="1651" y="408"/>
                  </a:cubicBezTo>
                  <a:cubicBezTo>
                    <a:pt x="1651" y="474"/>
                    <a:pt x="1651" y="474"/>
                    <a:pt x="1651" y="474"/>
                  </a:cubicBezTo>
                  <a:cubicBezTo>
                    <a:pt x="1498" y="474"/>
                    <a:pt x="1498" y="474"/>
                    <a:pt x="1498" y="474"/>
                  </a:cubicBezTo>
                  <a:cubicBezTo>
                    <a:pt x="1498" y="408"/>
                    <a:pt x="1498" y="408"/>
                    <a:pt x="1498" y="408"/>
                  </a:cubicBezTo>
                  <a:cubicBezTo>
                    <a:pt x="1498" y="385"/>
                    <a:pt x="1479" y="366"/>
                    <a:pt x="1455" y="366"/>
                  </a:cubicBezTo>
                  <a:cubicBezTo>
                    <a:pt x="1432" y="366"/>
                    <a:pt x="1413" y="385"/>
                    <a:pt x="1413" y="408"/>
                  </a:cubicBezTo>
                  <a:cubicBezTo>
                    <a:pt x="1413" y="474"/>
                    <a:pt x="1413" y="474"/>
                    <a:pt x="1413" y="474"/>
                  </a:cubicBezTo>
                  <a:cubicBezTo>
                    <a:pt x="1259" y="474"/>
                    <a:pt x="1259" y="474"/>
                    <a:pt x="1259" y="474"/>
                  </a:cubicBezTo>
                  <a:cubicBezTo>
                    <a:pt x="1259" y="408"/>
                    <a:pt x="1259" y="408"/>
                    <a:pt x="1259" y="408"/>
                  </a:cubicBezTo>
                  <a:cubicBezTo>
                    <a:pt x="1259" y="385"/>
                    <a:pt x="1240" y="366"/>
                    <a:pt x="1217" y="366"/>
                  </a:cubicBezTo>
                  <a:cubicBezTo>
                    <a:pt x="1193" y="366"/>
                    <a:pt x="1174" y="385"/>
                    <a:pt x="1174" y="408"/>
                  </a:cubicBezTo>
                  <a:cubicBezTo>
                    <a:pt x="1174" y="474"/>
                    <a:pt x="1174" y="474"/>
                    <a:pt x="1174" y="474"/>
                  </a:cubicBezTo>
                  <a:cubicBezTo>
                    <a:pt x="1130" y="474"/>
                    <a:pt x="1130" y="474"/>
                    <a:pt x="1130" y="474"/>
                  </a:cubicBezTo>
                  <a:cubicBezTo>
                    <a:pt x="1066" y="474"/>
                    <a:pt x="1014" y="526"/>
                    <a:pt x="1014" y="590"/>
                  </a:cubicBezTo>
                  <a:cubicBezTo>
                    <a:pt x="1014" y="634"/>
                    <a:pt x="1014" y="634"/>
                    <a:pt x="1014" y="634"/>
                  </a:cubicBezTo>
                  <a:cubicBezTo>
                    <a:pt x="949" y="634"/>
                    <a:pt x="949" y="634"/>
                    <a:pt x="949" y="634"/>
                  </a:cubicBezTo>
                  <a:cubicBezTo>
                    <a:pt x="925" y="634"/>
                    <a:pt x="906" y="653"/>
                    <a:pt x="906" y="676"/>
                  </a:cubicBezTo>
                  <a:cubicBezTo>
                    <a:pt x="906" y="700"/>
                    <a:pt x="925" y="719"/>
                    <a:pt x="949" y="719"/>
                  </a:cubicBezTo>
                  <a:cubicBezTo>
                    <a:pt x="1014" y="719"/>
                    <a:pt x="1014" y="719"/>
                    <a:pt x="1014" y="719"/>
                  </a:cubicBezTo>
                  <a:cubicBezTo>
                    <a:pt x="1014" y="872"/>
                    <a:pt x="1014" y="872"/>
                    <a:pt x="1014" y="872"/>
                  </a:cubicBezTo>
                  <a:cubicBezTo>
                    <a:pt x="949" y="872"/>
                    <a:pt x="949" y="872"/>
                    <a:pt x="949" y="872"/>
                  </a:cubicBezTo>
                  <a:cubicBezTo>
                    <a:pt x="925" y="872"/>
                    <a:pt x="906" y="891"/>
                    <a:pt x="906" y="915"/>
                  </a:cubicBezTo>
                  <a:cubicBezTo>
                    <a:pt x="906" y="938"/>
                    <a:pt x="925" y="958"/>
                    <a:pt x="949" y="958"/>
                  </a:cubicBezTo>
                  <a:cubicBezTo>
                    <a:pt x="1014" y="958"/>
                    <a:pt x="1014" y="958"/>
                    <a:pt x="1014" y="958"/>
                  </a:cubicBezTo>
                  <a:cubicBezTo>
                    <a:pt x="1014" y="1111"/>
                    <a:pt x="1014" y="1111"/>
                    <a:pt x="1014" y="1111"/>
                  </a:cubicBezTo>
                  <a:cubicBezTo>
                    <a:pt x="949" y="1111"/>
                    <a:pt x="949" y="1111"/>
                    <a:pt x="949" y="1111"/>
                  </a:cubicBezTo>
                  <a:cubicBezTo>
                    <a:pt x="925" y="1111"/>
                    <a:pt x="906" y="1130"/>
                    <a:pt x="906" y="1153"/>
                  </a:cubicBezTo>
                  <a:cubicBezTo>
                    <a:pt x="906" y="1177"/>
                    <a:pt x="925" y="1196"/>
                    <a:pt x="949" y="1196"/>
                  </a:cubicBezTo>
                  <a:cubicBezTo>
                    <a:pt x="1014" y="1196"/>
                    <a:pt x="1014" y="1196"/>
                    <a:pt x="1014" y="1196"/>
                  </a:cubicBezTo>
                  <a:cubicBezTo>
                    <a:pt x="1014" y="1240"/>
                    <a:pt x="1014" y="1240"/>
                    <a:pt x="1014" y="1240"/>
                  </a:cubicBezTo>
                  <a:cubicBezTo>
                    <a:pt x="1014" y="1304"/>
                    <a:pt x="1066" y="1356"/>
                    <a:pt x="1130" y="1356"/>
                  </a:cubicBezTo>
                  <a:cubicBezTo>
                    <a:pt x="1174" y="1356"/>
                    <a:pt x="1174" y="1356"/>
                    <a:pt x="1174" y="1356"/>
                  </a:cubicBezTo>
                  <a:cubicBezTo>
                    <a:pt x="1174" y="1483"/>
                    <a:pt x="1174" y="1483"/>
                    <a:pt x="1174" y="1483"/>
                  </a:cubicBezTo>
                  <a:cubicBezTo>
                    <a:pt x="675" y="1483"/>
                    <a:pt x="675" y="1483"/>
                    <a:pt x="675" y="1483"/>
                  </a:cubicBezTo>
                  <a:cubicBezTo>
                    <a:pt x="353" y="1483"/>
                    <a:pt x="89" y="1224"/>
                    <a:pt x="87" y="905"/>
                  </a:cubicBezTo>
                  <a:cubicBezTo>
                    <a:pt x="84" y="591"/>
                    <a:pt x="329" y="333"/>
                    <a:pt x="643" y="320"/>
                  </a:cubicBezTo>
                  <a:cubicBezTo>
                    <a:pt x="671" y="319"/>
                    <a:pt x="696" y="303"/>
                    <a:pt x="708" y="278"/>
                  </a:cubicBezTo>
                  <a:cubicBezTo>
                    <a:pt x="745" y="204"/>
                    <a:pt x="793" y="136"/>
                    <a:pt x="851" y="77"/>
                  </a:cubicBezTo>
                  <a:cubicBezTo>
                    <a:pt x="867" y="60"/>
                    <a:pt x="867" y="33"/>
                    <a:pt x="850" y="16"/>
                  </a:cubicBezTo>
                  <a:cubicBezTo>
                    <a:pt x="833" y="0"/>
                    <a:pt x="806" y="1"/>
                    <a:pt x="790" y="18"/>
                  </a:cubicBezTo>
                  <a:cubicBezTo>
                    <a:pt x="727" y="82"/>
                    <a:pt x="675" y="155"/>
                    <a:pt x="634" y="235"/>
                  </a:cubicBezTo>
                  <a:cubicBezTo>
                    <a:pt x="463" y="244"/>
                    <a:pt x="304" y="317"/>
                    <a:pt x="186" y="441"/>
                  </a:cubicBezTo>
                  <a:cubicBezTo>
                    <a:pt x="66" y="567"/>
                    <a:pt x="0" y="732"/>
                    <a:pt x="2" y="906"/>
                  </a:cubicBezTo>
                  <a:cubicBezTo>
                    <a:pt x="5" y="1271"/>
                    <a:pt x="307" y="1568"/>
                    <a:pt x="675" y="1568"/>
                  </a:cubicBezTo>
                  <a:cubicBezTo>
                    <a:pt x="1174" y="1568"/>
                    <a:pt x="1174" y="1568"/>
                    <a:pt x="1174" y="1568"/>
                  </a:cubicBezTo>
                  <a:cubicBezTo>
                    <a:pt x="1174" y="1790"/>
                    <a:pt x="1174" y="1790"/>
                    <a:pt x="1174" y="1790"/>
                  </a:cubicBezTo>
                  <a:cubicBezTo>
                    <a:pt x="1174" y="1793"/>
                    <a:pt x="1173" y="1796"/>
                    <a:pt x="1171" y="1799"/>
                  </a:cubicBezTo>
                  <a:cubicBezTo>
                    <a:pt x="1094" y="1886"/>
                    <a:pt x="1094" y="1886"/>
                    <a:pt x="1094" y="1886"/>
                  </a:cubicBezTo>
                  <a:cubicBezTo>
                    <a:pt x="1076" y="1878"/>
                    <a:pt x="1055" y="1873"/>
                    <a:pt x="1034" y="1873"/>
                  </a:cubicBezTo>
                  <a:cubicBezTo>
                    <a:pt x="952" y="1873"/>
                    <a:pt x="886" y="1939"/>
                    <a:pt x="886" y="2021"/>
                  </a:cubicBezTo>
                  <a:cubicBezTo>
                    <a:pt x="886" y="2102"/>
                    <a:pt x="952" y="2168"/>
                    <a:pt x="1034" y="2168"/>
                  </a:cubicBezTo>
                  <a:cubicBezTo>
                    <a:pt x="1115" y="2168"/>
                    <a:pt x="1181" y="2102"/>
                    <a:pt x="1181" y="2021"/>
                  </a:cubicBezTo>
                  <a:cubicBezTo>
                    <a:pt x="1181" y="1992"/>
                    <a:pt x="1173" y="1965"/>
                    <a:pt x="1159" y="1942"/>
                  </a:cubicBezTo>
                  <a:cubicBezTo>
                    <a:pt x="1235" y="1855"/>
                    <a:pt x="1235" y="1855"/>
                    <a:pt x="1235" y="1855"/>
                  </a:cubicBezTo>
                  <a:cubicBezTo>
                    <a:pt x="1251" y="1837"/>
                    <a:pt x="1259" y="1814"/>
                    <a:pt x="1259" y="1790"/>
                  </a:cubicBezTo>
                  <a:cubicBezTo>
                    <a:pt x="1259" y="1568"/>
                    <a:pt x="1259" y="1568"/>
                    <a:pt x="1259" y="1568"/>
                  </a:cubicBezTo>
                  <a:cubicBezTo>
                    <a:pt x="1413" y="1568"/>
                    <a:pt x="1413" y="1568"/>
                    <a:pt x="1413" y="1568"/>
                  </a:cubicBezTo>
                  <a:cubicBezTo>
                    <a:pt x="1413" y="1935"/>
                    <a:pt x="1413" y="1935"/>
                    <a:pt x="1413" y="1935"/>
                  </a:cubicBezTo>
                  <a:cubicBezTo>
                    <a:pt x="1337" y="1954"/>
                    <a:pt x="1281" y="2023"/>
                    <a:pt x="1281" y="2104"/>
                  </a:cubicBezTo>
                  <a:cubicBezTo>
                    <a:pt x="1281" y="2200"/>
                    <a:pt x="1359" y="2279"/>
                    <a:pt x="1455" y="2279"/>
                  </a:cubicBezTo>
                  <a:cubicBezTo>
                    <a:pt x="1551" y="2279"/>
                    <a:pt x="1630" y="2200"/>
                    <a:pt x="1630" y="2104"/>
                  </a:cubicBezTo>
                  <a:cubicBezTo>
                    <a:pt x="1630" y="2023"/>
                    <a:pt x="1573" y="1954"/>
                    <a:pt x="1498" y="1935"/>
                  </a:cubicBezTo>
                  <a:cubicBezTo>
                    <a:pt x="1498" y="1568"/>
                    <a:pt x="1498" y="1568"/>
                    <a:pt x="1498" y="1568"/>
                  </a:cubicBezTo>
                  <a:cubicBezTo>
                    <a:pt x="1651" y="1568"/>
                    <a:pt x="1651" y="1568"/>
                    <a:pt x="1651" y="1568"/>
                  </a:cubicBezTo>
                  <a:cubicBezTo>
                    <a:pt x="1651" y="1790"/>
                    <a:pt x="1651" y="1790"/>
                    <a:pt x="1651" y="1790"/>
                  </a:cubicBezTo>
                  <a:cubicBezTo>
                    <a:pt x="1651" y="1814"/>
                    <a:pt x="1660" y="1837"/>
                    <a:pt x="1676" y="1855"/>
                  </a:cubicBezTo>
                  <a:cubicBezTo>
                    <a:pt x="1752" y="1942"/>
                    <a:pt x="1752" y="1942"/>
                    <a:pt x="1752" y="1942"/>
                  </a:cubicBezTo>
                  <a:cubicBezTo>
                    <a:pt x="1737" y="1965"/>
                    <a:pt x="1729" y="1992"/>
                    <a:pt x="1729" y="2021"/>
                  </a:cubicBezTo>
                  <a:cubicBezTo>
                    <a:pt x="1729" y="2102"/>
                    <a:pt x="1795" y="2168"/>
                    <a:pt x="1877" y="2168"/>
                  </a:cubicBezTo>
                  <a:cubicBezTo>
                    <a:pt x="1958" y="2168"/>
                    <a:pt x="2024" y="2102"/>
                    <a:pt x="2024" y="2021"/>
                  </a:cubicBezTo>
                  <a:cubicBezTo>
                    <a:pt x="2024" y="1939"/>
                    <a:pt x="1958" y="1873"/>
                    <a:pt x="1877" y="1873"/>
                  </a:cubicBezTo>
                  <a:cubicBezTo>
                    <a:pt x="1855" y="1873"/>
                    <a:pt x="1834" y="1878"/>
                    <a:pt x="1816" y="1886"/>
                  </a:cubicBezTo>
                  <a:cubicBezTo>
                    <a:pt x="1740" y="1799"/>
                    <a:pt x="1740" y="1799"/>
                    <a:pt x="1740" y="1799"/>
                  </a:cubicBezTo>
                  <a:cubicBezTo>
                    <a:pt x="1737" y="1796"/>
                    <a:pt x="1736" y="1793"/>
                    <a:pt x="1736" y="1790"/>
                  </a:cubicBezTo>
                  <a:cubicBezTo>
                    <a:pt x="1736" y="1568"/>
                    <a:pt x="1736" y="1568"/>
                    <a:pt x="1736" y="1568"/>
                  </a:cubicBezTo>
                  <a:cubicBezTo>
                    <a:pt x="1996" y="1568"/>
                    <a:pt x="1996" y="1568"/>
                    <a:pt x="1996" y="1568"/>
                  </a:cubicBezTo>
                  <a:cubicBezTo>
                    <a:pt x="2019" y="1568"/>
                    <a:pt x="2038" y="1549"/>
                    <a:pt x="2038" y="1525"/>
                  </a:cubicBezTo>
                  <a:cubicBezTo>
                    <a:pt x="2038" y="1502"/>
                    <a:pt x="2019" y="1483"/>
                    <a:pt x="1996" y="1483"/>
                  </a:cubicBezTo>
                  <a:close/>
                  <a:moveTo>
                    <a:pt x="1034" y="2083"/>
                  </a:moveTo>
                  <a:cubicBezTo>
                    <a:pt x="999" y="2083"/>
                    <a:pt x="971" y="2055"/>
                    <a:pt x="971" y="2021"/>
                  </a:cubicBezTo>
                  <a:cubicBezTo>
                    <a:pt x="971" y="1986"/>
                    <a:pt x="999" y="1958"/>
                    <a:pt x="1034" y="1958"/>
                  </a:cubicBezTo>
                  <a:cubicBezTo>
                    <a:pt x="1068" y="1958"/>
                    <a:pt x="1096" y="1986"/>
                    <a:pt x="1096" y="2021"/>
                  </a:cubicBezTo>
                  <a:cubicBezTo>
                    <a:pt x="1096" y="2055"/>
                    <a:pt x="1068" y="2083"/>
                    <a:pt x="1034" y="2083"/>
                  </a:cubicBezTo>
                  <a:close/>
                  <a:moveTo>
                    <a:pt x="1544" y="2104"/>
                  </a:moveTo>
                  <a:cubicBezTo>
                    <a:pt x="1544" y="2154"/>
                    <a:pt x="1504" y="2194"/>
                    <a:pt x="1455" y="2194"/>
                  </a:cubicBezTo>
                  <a:cubicBezTo>
                    <a:pt x="1406" y="2194"/>
                    <a:pt x="1366" y="2154"/>
                    <a:pt x="1366" y="2104"/>
                  </a:cubicBezTo>
                  <a:cubicBezTo>
                    <a:pt x="1366" y="2055"/>
                    <a:pt x="1406" y="2015"/>
                    <a:pt x="1455" y="2015"/>
                  </a:cubicBezTo>
                  <a:cubicBezTo>
                    <a:pt x="1504" y="2015"/>
                    <a:pt x="1544" y="2055"/>
                    <a:pt x="1544" y="2104"/>
                  </a:cubicBezTo>
                  <a:close/>
                  <a:moveTo>
                    <a:pt x="1939" y="2021"/>
                  </a:moveTo>
                  <a:cubicBezTo>
                    <a:pt x="1939" y="2055"/>
                    <a:pt x="1911" y="2083"/>
                    <a:pt x="1877" y="2083"/>
                  </a:cubicBezTo>
                  <a:cubicBezTo>
                    <a:pt x="1842" y="2083"/>
                    <a:pt x="1814" y="2055"/>
                    <a:pt x="1814" y="2021"/>
                  </a:cubicBezTo>
                  <a:cubicBezTo>
                    <a:pt x="1814" y="1986"/>
                    <a:pt x="1842" y="1958"/>
                    <a:pt x="1877" y="1958"/>
                  </a:cubicBezTo>
                  <a:cubicBezTo>
                    <a:pt x="1911" y="1958"/>
                    <a:pt x="1939" y="1986"/>
                    <a:pt x="1939" y="2021"/>
                  </a:cubicBezTo>
                  <a:close/>
                  <a:moveTo>
                    <a:pt x="1099" y="1240"/>
                  </a:moveTo>
                  <a:cubicBezTo>
                    <a:pt x="1099" y="590"/>
                    <a:pt x="1099" y="590"/>
                    <a:pt x="1099" y="590"/>
                  </a:cubicBezTo>
                  <a:cubicBezTo>
                    <a:pt x="1099" y="573"/>
                    <a:pt x="1113" y="559"/>
                    <a:pt x="1130" y="559"/>
                  </a:cubicBezTo>
                  <a:cubicBezTo>
                    <a:pt x="1780" y="559"/>
                    <a:pt x="1780" y="559"/>
                    <a:pt x="1780" y="559"/>
                  </a:cubicBezTo>
                  <a:cubicBezTo>
                    <a:pt x="1797" y="559"/>
                    <a:pt x="1811" y="573"/>
                    <a:pt x="1811" y="590"/>
                  </a:cubicBezTo>
                  <a:cubicBezTo>
                    <a:pt x="1811" y="1240"/>
                    <a:pt x="1811" y="1240"/>
                    <a:pt x="1811" y="1240"/>
                  </a:cubicBezTo>
                  <a:cubicBezTo>
                    <a:pt x="1811" y="1257"/>
                    <a:pt x="1797" y="1271"/>
                    <a:pt x="1780" y="1271"/>
                  </a:cubicBezTo>
                  <a:cubicBezTo>
                    <a:pt x="1130" y="1271"/>
                    <a:pt x="1130" y="1271"/>
                    <a:pt x="1130" y="1271"/>
                  </a:cubicBezTo>
                  <a:cubicBezTo>
                    <a:pt x="1113" y="1271"/>
                    <a:pt x="1099" y="1257"/>
                    <a:pt x="1099" y="1240"/>
                  </a:cubicBezTo>
                  <a:close/>
                  <a:moveTo>
                    <a:pt x="1259" y="1483"/>
                  </a:moveTo>
                  <a:cubicBezTo>
                    <a:pt x="1259" y="1356"/>
                    <a:pt x="1259" y="1356"/>
                    <a:pt x="1259" y="1356"/>
                  </a:cubicBezTo>
                  <a:cubicBezTo>
                    <a:pt x="1413" y="1356"/>
                    <a:pt x="1413" y="1356"/>
                    <a:pt x="1413" y="1356"/>
                  </a:cubicBezTo>
                  <a:cubicBezTo>
                    <a:pt x="1413" y="1483"/>
                    <a:pt x="1413" y="1483"/>
                    <a:pt x="1413" y="1483"/>
                  </a:cubicBezTo>
                  <a:lnTo>
                    <a:pt x="1259" y="1483"/>
                  </a:lnTo>
                  <a:close/>
                  <a:moveTo>
                    <a:pt x="1498" y="1483"/>
                  </a:moveTo>
                  <a:cubicBezTo>
                    <a:pt x="1498" y="1356"/>
                    <a:pt x="1498" y="1356"/>
                    <a:pt x="1498" y="1356"/>
                  </a:cubicBezTo>
                  <a:cubicBezTo>
                    <a:pt x="1651" y="1356"/>
                    <a:pt x="1651" y="1356"/>
                    <a:pt x="1651" y="1356"/>
                  </a:cubicBezTo>
                  <a:cubicBezTo>
                    <a:pt x="1651" y="1483"/>
                    <a:pt x="1651" y="1483"/>
                    <a:pt x="1651" y="1483"/>
                  </a:cubicBezTo>
                  <a:lnTo>
                    <a:pt x="1498" y="1483"/>
                  </a:lnTo>
                  <a:close/>
                  <a:moveTo>
                    <a:pt x="1498" y="1483"/>
                  </a:moveTo>
                  <a:cubicBezTo>
                    <a:pt x="1498" y="1483"/>
                    <a:pt x="1498" y="1483"/>
                    <a:pt x="1498" y="1483"/>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7" name="Google Shape;1407;p58"/>
            <p:cNvSpPr/>
            <p:nvPr/>
          </p:nvSpPr>
          <p:spPr>
            <a:xfrm>
              <a:off x="7566025" y="1149351"/>
              <a:ext cx="427038" cy="458790"/>
            </a:xfrm>
            <a:custGeom>
              <a:rect b="b" l="l" r="r" t="t"/>
              <a:pathLst>
                <a:path extrusionOk="0" h="2132" w="1985">
                  <a:moveTo>
                    <a:pt x="1732" y="1066"/>
                  </a:moveTo>
                  <a:cubicBezTo>
                    <a:pt x="1883" y="960"/>
                    <a:pt x="1982" y="785"/>
                    <a:pt x="1982" y="586"/>
                  </a:cubicBezTo>
                  <a:cubicBezTo>
                    <a:pt x="1982" y="263"/>
                    <a:pt x="1719" y="0"/>
                    <a:pt x="1396" y="0"/>
                  </a:cubicBezTo>
                  <a:cubicBezTo>
                    <a:pt x="1153" y="0"/>
                    <a:pt x="943" y="150"/>
                    <a:pt x="855" y="362"/>
                  </a:cubicBezTo>
                  <a:cubicBezTo>
                    <a:pt x="750" y="321"/>
                    <a:pt x="639" y="300"/>
                    <a:pt x="525" y="300"/>
                  </a:cubicBezTo>
                  <a:cubicBezTo>
                    <a:pt x="347" y="300"/>
                    <a:pt x="174" y="352"/>
                    <a:pt x="25" y="449"/>
                  </a:cubicBezTo>
                  <a:cubicBezTo>
                    <a:pt x="5" y="461"/>
                    <a:pt x="0" y="488"/>
                    <a:pt x="13" y="507"/>
                  </a:cubicBezTo>
                  <a:cubicBezTo>
                    <a:pt x="21" y="520"/>
                    <a:pt x="34" y="527"/>
                    <a:pt x="48" y="527"/>
                  </a:cubicBezTo>
                  <a:cubicBezTo>
                    <a:pt x="56" y="527"/>
                    <a:pt x="64" y="525"/>
                    <a:pt x="72" y="520"/>
                  </a:cubicBezTo>
                  <a:cubicBezTo>
                    <a:pt x="206" y="432"/>
                    <a:pt x="363" y="386"/>
                    <a:pt x="525" y="386"/>
                  </a:cubicBezTo>
                  <a:cubicBezTo>
                    <a:pt x="630" y="386"/>
                    <a:pt x="732" y="405"/>
                    <a:pt x="828" y="443"/>
                  </a:cubicBezTo>
                  <a:cubicBezTo>
                    <a:pt x="817" y="489"/>
                    <a:pt x="810" y="537"/>
                    <a:pt x="810" y="586"/>
                  </a:cubicBezTo>
                  <a:cubicBezTo>
                    <a:pt x="810" y="909"/>
                    <a:pt x="1073" y="1172"/>
                    <a:pt x="1396" y="1172"/>
                  </a:cubicBezTo>
                  <a:cubicBezTo>
                    <a:pt x="1487" y="1172"/>
                    <a:pt x="1572" y="1151"/>
                    <a:pt x="1649" y="1115"/>
                  </a:cubicBezTo>
                  <a:cubicBezTo>
                    <a:pt x="1805" y="1205"/>
                    <a:pt x="1900" y="1370"/>
                    <a:pt x="1898" y="1551"/>
                  </a:cubicBezTo>
                  <a:cubicBezTo>
                    <a:pt x="1896" y="1824"/>
                    <a:pt x="1669" y="2047"/>
                    <a:pt x="1392" y="2047"/>
                  </a:cubicBezTo>
                  <a:cubicBezTo>
                    <a:pt x="1269" y="2047"/>
                    <a:pt x="1269" y="2047"/>
                    <a:pt x="1269" y="2047"/>
                  </a:cubicBezTo>
                  <a:cubicBezTo>
                    <a:pt x="1246" y="2047"/>
                    <a:pt x="1227" y="2066"/>
                    <a:pt x="1227" y="2089"/>
                  </a:cubicBezTo>
                  <a:cubicBezTo>
                    <a:pt x="1227" y="2113"/>
                    <a:pt x="1246" y="2132"/>
                    <a:pt x="1269" y="2132"/>
                  </a:cubicBezTo>
                  <a:cubicBezTo>
                    <a:pt x="1392" y="2132"/>
                    <a:pt x="1392" y="2132"/>
                    <a:pt x="1392" y="2132"/>
                  </a:cubicBezTo>
                  <a:cubicBezTo>
                    <a:pt x="1716" y="2132"/>
                    <a:pt x="1981" y="1871"/>
                    <a:pt x="1984" y="1551"/>
                  </a:cubicBezTo>
                  <a:cubicBezTo>
                    <a:pt x="1985" y="1356"/>
                    <a:pt x="1890" y="1176"/>
                    <a:pt x="1732" y="1066"/>
                  </a:cubicBezTo>
                  <a:close/>
                  <a:moveTo>
                    <a:pt x="896" y="586"/>
                  </a:moveTo>
                  <a:cubicBezTo>
                    <a:pt x="896" y="310"/>
                    <a:pt x="1120" y="86"/>
                    <a:pt x="1396" y="86"/>
                  </a:cubicBezTo>
                  <a:cubicBezTo>
                    <a:pt x="1672" y="86"/>
                    <a:pt x="1897" y="310"/>
                    <a:pt x="1897" y="586"/>
                  </a:cubicBezTo>
                  <a:cubicBezTo>
                    <a:pt x="1897" y="862"/>
                    <a:pt x="1672" y="1087"/>
                    <a:pt x="1396" y="1087"/>
                  </a:cubicBezTo>
                  <a:cubicBezTo>
                    <a:pt x="1120" y="1087"/>
                    <a:pt x="896" y="862"/>
                    <a:pt x="896" y="586"/>
                  </a:cubicBezTo>
                  <a:close/>
                  <a:moveTo>
                    <a:pt x="896" y="586"/>
                  </a:moveTo>
                  <a:cubicBezTo>
                    <a:pt x="896" y="586"/>
                    <a:pt x="896" y="586"/>
                    <a:pt x="896" y="586"/>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8" name="Google Shape;1408;p58"/>
            <p:cNvSpPr/>
            <p:nvPr/>
          </p:nvSpPr>
          <p:spPr>
            <a:xfrm>
              <a:off x="7637463" y="1423988"/>
              <a:ext cx="85725" cy="85725"/>
            </a:xfrm>
            <a:custGeom>
              <a:rect b="b" l="l" r="r" t="t"/>
              <a:pathLst>
                <a:path extrusionOk="0" h="403" w="403">
                  <a:moveTo>
                    <a:pt x="315" y="0"/>
                  </a:moveTo>
                  <a:cubicBezTo>
                    <a:pt x="88" y="0"/>
                    <a:pt x="88" y="0"/>
                    <a:pt x="88" y="0"/>
                  </a:cubicBezTo>
                  <a:cubicBezTo>
                    <a:pt x="39" y="0"/>
                    <a:pt x="0" y="40"/>
                    <a:pt x="0" y="88"/>
                  </a:cubicBezTo>
                  <a:cubicBezTo>
                    <a:pt x="0" y="315"/>
                    <a:pt x="0" y="315"/>
                    <a:pt x="0" y="315"/>
                  </a:cubicBezTo>
                  <a:cubicBezTo>
                    <a:pt x="0" y="364"/>
                    <a:pt x="39" y="403"/>
                    <a:pt x="88" y="403"/>
                  </a:cubicBezTo>
                  <a:cubicBezTo>
                    <a:pt x="315" y="403"/>
                    <a:pt x="315" y="403"/>
                    <a:pt x="315" y="403"/>
                  </a:cubicBezTo>
                  <a:cubicBezTo>
                    <a:pt x="363" y="403"/>
                    <a:pt x="403" y="364"/>
                    <a:pt x="403" y="315"/>
                  </a:cubicBezTo>
                  <a:cubicBezTo>
                    <a:pt x="403" y="88"/>
                    <a:pt x="403" y="88"/>
                    <a:pt x="403" y="88"/>
                  </a:cubicBezTo>
                  <a:cubicBezTo>
                    <a:pt x="403" y="40"/>
                    <a:pt x="363" y="0"/>
                    <a:pt x="315" y="0"/>
                  </a:cubicBezTo>
                  <a:close/>
                  <a:moveTo>
                    <a:pt x="317" y="315"/>
                  </a:moveTo>
                  <a:cubicBezTo>
                    <a:pt x="317" y="317"/>
                    <a:pt x="316" y="318"/>
                    <a:pt x="315" y="318"/>
                  </a:cubicBezTo>
                  <a:cubicBezTo>
                    <a:pt x="88" y="318"/>
                    <a:pt x="88" y="318"/>
                    <a:pt x="88" y="318"/>
                  </a:cubicBezTo>
                  <a:cubicBezTo>
                    <a:pt x="86" y="318"/>
                    <a:pt x="85" y="317"/>
                    <a:pt x="85" y="315"/>
                  </a:cubicBezTo>
                  <a:cubicBezTo>
                    <a:pt x="85" y="88"/>
                    <a:pt x="85" y="88"/>
                    <a:pt x="85" y="88"/>
                  </a:cubicBezTo>
                  <a:cubicBezTo>
                    <a:pt x="85" y="87"/>
                    <a:pt x="86" y="86"/>
                    <a:pt x="88" y="86"/>
                  </a:cubicBezTo>
                  <a:cubicBezTo>
                    <a:pt x="315" y="86"/>
                    <a:pt x="315" y="86"/>
                    <a:pt x="315" y="86"/>
                  </a:cubicBezTo>
                  <a:cubicBezTo>
                    <a:pt x="316" y="86"/>
                    <a:pt x="317" y="87"/>
                    <a:pt x="317" y="88"/>
                  </a:cubicBezTo>
                  <a:lnTo>
                    <a:pt x="317" y="315"/>
                  </a:lnTo>
                  <a:close/>
                  <a:moveTo>
                    <a:pt x="317" y="315"/>
                  </a:moveTo>
                  <a:cubicBezTo>
                    <a:pt x="317" y="315"/>
                    <a:pt x="317" y="315"/>
                    <a:pt x="317" y="315"/>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09" name="Google Shape;1409;p58"/>
          <p:cNvGrpSpPr/>
          <p:nvPr/>
        </p:nvGrpSpPr>
        <p:grpSpPr>
          <a:xfrm>
            <a:off x="1313866" y="921818"/>
            <a:ext cx="416819" cy="329346"/>
            <a:chOff x="5272088" y="1198563"/>
            <a:chExt cx="623886" cy="512760"/>
          </a:xfrm>
        </p:grpSpPr>
        <p:sp>
          <p:nvSpPr>
            <p:cNvPr id="1410" name="Google Shape;1410;p58"/>
            <p:cNvSpPr/>
            <p:nvPr/>
          </p:nvSpPr>
          <p:spPr>
            <a:xfrm>
              <a:off x="5272088" y="1198563"/>
              <a:ext cx="623886" cy="512760"/>
            </a:xfrm>
            <a:custGeom>
              <a:rect b="b" l="l" r="r" t="t"/>
              <a:pathLst>
                <a:path extrusionOk="0" h="2381" w="2907">
                  <a:moveTo>
                    <a:pt x="2864" y="1917"/>
                  </a:moveTo>
                  <a:cubicBezTo>
                    <a:pt x="2841" y="1917"/>
                    <a:pt x="2822" y="1936"/>
                    <a:pt x="2822" y="1959"/>
                  </a:cubicBezTo>
                  <a:cubicBezTo>
                    <a:pt x="2822" y="2024"/>
                    <a:pt x="2822" y="2024"/>
                    <a:pt x="2822" y="2024"/>
                  </a:cubicBezTo>
                  <a:cubicBezTo>
                    <a:pt x="2822" y="2057"/>
                    <a:pt x="2795" y="2084"/>
                    <a:pt x="2762" y="2084"/>
                  </a:cubicBezTo>
                  <a:cubicBezTo>
                    <a:pt x="2630" y="2084"/>
                    <a:pt x="2630" y="2084"/>
                    <a:pt x="2630" y="2084"/>
                  </a:cubicBezTo>
                  <a:cubicBezTo>
                    <a:pt x="2630" y="1507"/>
                    <a:pt x="2630" y="1507"/>
                    <a:pt x="2630" y="1507"/>
                  </a:cubicBezTo>
                  <a:cubicBezTo>
                    <a:pt x="2630" y="1459"/>
                    <a:pt x="2590" y="1419"/>
                    <a:pt x="2542" y="1419"/>
                  </a:cubicBezTo>
                  <a:cubicBezTo>
                    <a:pt x="2422" y="1419"/>
                    <a:pt x="2422" y="1419"/>
                    <a:pt x="2422" y="1419"/>
                  </a:cubicBezTo>
                  <a:cubicBezTo>
                    <a:pt x="2374" y="1419"/>
                    <a:pt x="2334" y="1459"/>
                    <a:pt x="2334" y="1507"/>
                  </a:cubicBezTo>
                  <a:cubicBezTo>
                    <a:pt x="2334" y="2084"/>
                    <a:pt x="2334" y="2084"/>
                    <a:pt x="2334" y="2084"/>
                  </a:cubicBezTo>
                  <a:cubicBezTo>
                    <a:pt x="2249" y="2084"/>
                    <a:pt x="2249" y="2084"/>
                    <a:pt x="2249" y="2084"/>
                  </a:cubicBezTo>
                  <a:cubicBezTo>
                    <a:pt x="2249" y="1658"/>
                    <a:pt x="2249" y="1658"/>
                    <a:pt x="2249" y="1658"/>
                  </a:cubicBezTo>
                  <a:cubicBezTo>
                    <a:pt x="2249" y="1610"/>
                    <a:pt x="2210" y="1570"/>
                    <a:pt x="2161" y="1570"/>
                  </a:cubicBezTo>
                  <a:cubicBezTo>
                    <a:pt x="2042" y="1570"/>
                    <a:pt x="2042" y="1570"/>
                    <a:pt x="2042" y="1570"/>
                  </a:cubicBezTo>
                  <a:cubicBezTo>
                    <a:pt x="1993" y="1570"/>
                    <a:pt x="1954" y="1610"/>
                    <a:pt x="1954" y="1658"/>
                  </a:cubicBezTo>
                  <a:cubicBezTo>
                    <a:pt x="1954" y="2084"/>
                    <a:pt x="1954" y="2084"/>
                    <a:pt x="1954" y="2084"/>
                  </a:cubicBezTo>
                  <a:cubicBezTo>
                    <a:pt x="1869" y="2084"/>
                    <a:pt x="1869" y="2084"/>
                    <a:pt x="1869" y="2084"/>
                  </a:cubicBezTo>
                  <a:cubicBezTo>
                    <a:pt x="1869" y="1842"/>
                    <a:pt x="1869" y="1842"/>
                    <a:pt x="1869" y="1842"/>
                  </a:cubicBezTo>
                  <a:cubicBezTo>
                    <a:pt x="1869" y="1793"/>
                    <a:pt x="1829" y="1754"/>
                    <a:pt x="1781" y="1754"/>
                  </a:cubicBezTo>
                  <a:cubicBezTo>
                    <a:pt x="1661" y="1754"/>
                    <a:pt x="1661" y="1754"/>
                    <a:pt x="1661" y="1754"/>
                  </a:cubicBezTo>
                  <a:cubicBezTo>
                    <a:pt x="1613" y="1754"/>
                    <a:pt x="1573" y="1793"/>
                    <a:pt x="1573" y="1842"/>
                  </a:cubicBezTo>
                  <a:cubicBezTo>
                    <a:pt x="1573" y="2084"/>
                    <a:pt x="1573" y="2084"/>
                    <a:pt x="1573" y="2084"/>
                  </a:cubicBezTo>
                  <a:cubicBezTo>
                    <a:pt x="241" y="2084"/>
                    <a:pt x="241" y="2084"/>
                    <a:pt x="241" y="2084"/>
                  </a:cubicBezTo>
                  <a:cubicBezTo>
                    <a:pt x="155" y="2084"/>
                    <a:pt x="85" y="2014"/>
                    <a:pt x="85" y="1928"/>
                  </a:cubicBezTo>
                  <a:cubicBezTo>
                    <a:pt x="85" y="1880"/>
                    <a:pt x="85" y="1880"/>
                    <a:pt x="85" y="1880"/>
                  </a:cubicBezTo>
                  <a:cubicBezTo>
                    <a:pt x="85" y="1794"/>
                    <a:pt x="155" y="1724"/>
                    <a:pt x="241" y="1724"/>
                  </a:cubicBezTo>
                  <a:cubicBezTo>
                    <a:pt x="351" y="1724"/>
                    <a:pt x="351" y="1724"/>
                    <a:pt x="351" y="1724"/>
                  </a:cubicBezTo>
                  <a:cubicBezTo>
                    <a:pt x="425" y="1724"/>
                    <a:pt x="485" y="1664"/>
                    <a:pt x="485" y="1591"/>
                  </a:cubicBezTo>
                  <a:cubicBezTo>
                    <a:pt x="485" y="343"/>
                    <a:pt x="485" y="343"/>
                    <a:pt x="485" y="343"/>
                  </a:cubicBezTo>
                  <a:cubicBezTo>
                    <a:pt x="666" y="343"/>
                    <a:pt x="666" y="343"/>
                    <a:pt x="666" y="343"/>
                  </a:cubicBezTo>
                  <a:cubicBezTo>
                    <a:pt x="690" y="343"/>
                    <a:pt x="709" y="324"/>
                    <a:pt x="709" y="300"/>
                  </a:cubicBezTo>
                  <a:cubicBezTo>
                    <a:pt x="709" y="277"/>
                    <a:pt x="690" y="258"/>
                    <a:pt x="666" y="258"/>
                  </a:cubicBezTo>
                  <a:cubicBezTo>
                    <a:pt x="485" y="258"/>
                    <a:pt x="485" y="258"/>
                    <a:pt x="485" y="258"/>
                  </a:cubicBezTo>
                  <a:cubicBezTo>
                    <a:pt x="485" y="134"/>
                    <a:pt x="485" y="134"/>
                    <a:pt x="485" y="134"/>
                  </a:cubicBezTo>
                  <a:cubicBezTo>
                    <a:pt x="485" y="60"/>
                    <a:pt x="425" y="0"/>
                    <a:pt x="351" y="0"/>
                  </a:cubicBezTo>
                  <a:cubicBezTo>
                    <a:pt x="241" y="0"/>
                    <a:pt x="241" y="0"/>
                    <a:pt x="241" y="0"/>
                  </a:cubicBezTo>
                  <a:cubicBezTo>
                    <a:pt x="108" y="0"/>
                    <a:pt x="0" y="108"/>
                    <a:pt x="0" y="241"/>
                  </a:cubicBezTo>
                  <a:cubicBezTo>
                    <a:pt x="0" y="1928"/>
                    <a:pt x="0" y="1928"/>
                    <a:pt x="0" y="1928"/>
                  </a:cubicBezTo>
                  <a:cubicBezTo>
                    <a:pt x="0" y="2061"/>
                    <a:pt x="108" y="2169"/>
                    <a:pt x="241" y="2169"/>
                  </a:cubicBezTo>
                  <a:cubicBezTo>
                    <a:pt x="1573" y="2169"/>
                    <a:pt x="1573" y="2169"/>
                    <a:pt x="1573" y="2169"/>
                  </a:cubicBezTo>
                  <a:cubicBezTo>
                    <a:pt x="1573" y="2296"/>
                    <a:pt x="1573" y="2296"/>
                    <a:pt x="1573" y="2296"/>
                  </a:cubicBezTo>
                  <a:cubicBezTo>
                    <a:pt x="1475" y="2296"/>
                    <a:pt x="1475" y="2296"/>
                    <a:pt x="1475" y="2296"/>
                  </a:cubicBezTo>
                  <a:cubicBezTo>
                    <a:pt x="1452" y="2296"/>
                    <a:pt x="1433" y="2315"/>
                    <a:pt x="1433" y="2338"/>
                  </a:cubicBezTo>
                  <a:cubicBezTo>
                    <a:pt x="1433" y="2362"/>
                    <a:pt x="1452" y="2381"/>
                    <a:pt x="1475" y="2381"/>
                  </a:cubicBezTo>
                  <a:cubicBezTo>
                    <a:pt x="2728" y="2381"/>
                    <a:pt x="2728" y="2381"/>
                    <a:pt x="2728" y="2381"/>
                  </a:cubicBezTo>
                  <a:cubicBezTo>
                    <a:pt x="2751" y="2381"/>
                    <a:pt x="2770" y="2362"/>
                    <a:pt x="2770" y="2338"/>
                  </a:cubicBezTo>
                  <a:cubicBezTo>
                    <a:pt x="2770" y="2315"/>
                    <a:pt x="2751" y="2296"/>
                    <a:pt x="2728" y="2296"/>
                  </a:cubicBezTo>
                  <a:cubicBezTo>
                    <a:pt x="2630" y="2296"/>
                    <a:pt x="2630" y="2296"/>
                    <a:pt x="2630" y="2296"/>
                  </a:cubicBezTo>
                  <a:cubicBezTo>
                    <a:pt x="2630" y="2169"/>
                    <a:pt x="2630" y="2169"/>
                    <a:pt x="2630" y="2169"/>
                  </a:cubicBezTo>
                  <a:cubicBezTo>
                    <a:pt x="2762" y="2169"/>
                    <a:pt x="2762" y="2169"/>
                    <a:pt x="2762" y="2169"/>
                  </a:cubicBezTo>
                  <a:cubicBezTo>
                    <a:pt x="2842" y="2169"/>
                    <a:pt x="2907" y="2104"/>
                    <a:pt x="2907" y="2024"/>
                  </a:cubicBezTo>
                  <a:cubicBezTo>
                    <a:pt x="2907" y="1959"/>
                    <a:pt x="2907" y="1959"/>
                    <a:pt x="2907" y="1959"/>
                  </a:cubicBezTo>
                  <a:cubicBezTo>
                    <a:pt x="2907" y="1936"/>
                    <a:pt x="2888" y="1917"/>
                    <a:pt x="2864" y="1917"/>
                  </a:cubicBezTo>
                  <a:close/>
                  <a:moveTo>
                    <a:pt x="85" y="241"/>
                  </a:moveTo>
                  <a:cubicBezTo>
                    <a:pt x="85" y="155"/>
                    <a:pt x="155" y="85"/>
                    <a:pt x="241" y="85"/>
                  </a:cubicBezTo>
                  <a:cubicBezTo>
                    <a:pt x="351" y="85"/>
                    <a:pt x="351" y="85"/>
                    <a:pt x="351" y="85"/>
                  </a:cubicBezTo>
                  <a:cubicBezTo>
                    <a:pt x="378" y="85"/>
                    <a:pt x="399" y="107"/>
                    <a:pt x="399" y="134"/>
                  </a:cubicBezTo>
                  <a:cubicBezTo>
                    <a:pt x="399" y="1591"/>
                    <a:pt x="399" y="1591"/>
                    <a:pt x="399" y="1591"/>
                  </a:cubicBezTo>
                  <a:cubicBezTo>
                    <a:pt x="399" y="1617"/>
                    <a:pt x="378" y="1639"/>
                    <a:pt x="351" y="1639"/>
                  </a:cubicBezTo>
                  <a:cubicBezTo>
                    <a:pt x="241" y="1639"/>
                    <a:pt x="241" y="1639"/>
                    <a:pt x="241" y="1639"/>
                  </a:cubicBezTo>
                  <a:cubicBezTo>
                    <a:pt x="182" y="1639"/>
                    <a:pt x="127" y="1661"/>
                    <a:pt x="85" y="1696"/>
                  </a:cubicBezTo>
                  <a:lnTo>
                    <a:pt x="85" y="241"/>
                  </a:lnTo>
                  <a:close/>
                  <a:moveTo>
                    <a:pt x="2334" y="2169"/>
                  </a:moveTo>
                  <a:cubicBezTo>
                    <a:pt x="2334" y="2296"/>
                    <a:pt x="2334" y="2296"/>
                    <a:pt x="2334" y="2296"/>
                  </a:cubicBezTo>
                  <a:cubicBezTo>
                    <a:pt x="2249" y="2296"/>
                    <a:pt x="2249" y="2296"/>
                    <a:pt x="2249" y="2296"/>
                  </a:cubicBezTo>
                  <a:cubicBezTo>
                    <a:pt x="2249" y="2169"/>
                    <a:pt x="2249" y="2169"/>
                    <a:pt x="2249" y="2169"/>
                  </a:cubicBezTo>
                  <a:lnTo>
                    <a:pt x="2334" y="2169"/>
                  </a:lnTo>
                  <a:close/>
                  <a:moveTo>
                    <a:pt x="2042" y="1655"/>
                  </a:moveTo>
                  <a:cubicBezTo>
                    <a:pt x="2161" y="1655"/>
                    <a:pt x="2161" y="1655"/>
                    <a:pt x="2161" y="1655"/>
                  </a:cubicBezTo>
                  <a:cubicBezTo>
                    <a:pt x="2163" y="1655"/>
                    <a:pt x="2164" y="1657"/>
                    <a:pt x="2164" y="1658"/>
                  </a:cubicBezTo>
                  <a:cubicBezTo>
                    <a:pt x="2164" y="2296"/>
                    <a:pt x="2164" y="2296"/>
                    <a:pt x="2164" y="2296"/>
                  </a:cubicBezTo>
                  <a:cubicBezTo>
                    <a:pt x="2039" y="2296"/>
                    <a:pt x="2039" y="2296"/>
                    <a:pt x="2039" y="2296"/>
                  </a:cubicBezTo>
                  <a:cubicBezTo>
                    <a:pt x="2039" y="1658"/>
                    <a:pt x="2039" y="1658"/>
                    <a:pt x="2039" y="1658"/>
                  </a:cubicBezTo>
                  <a:cubicBezTo>
                    <a:pt x="2039" y="1657"/>
                    <a:pt x="2040" y="1655"/>
                    <a:pt x="2042" y="1655"/>
                  </a:cubicBezTo>
                  <a:close/>
                  <a:moveTo>
                    <a:pt x="1954" y="2169"/>
                  </a:moveTo>
                  <a:cubicBezTo>
                    <a:pt x="1954" y="2296"/>
                    <a:pt x="1954" y="2296"/>
                    <a:pt x="1954" y="2296"/>
                  </a:cubicBezTo>
                  <a:cubicBezTo>
                    <a:pt x="1869" y="2296"/>
                    <a:pt x="1869" y="2296"/>
                    <a:pt x="1869" y="2296"/>
                  </a:cubicBezTo>
                  <a:cubicBezTo>
                    <a:pt x="1869" y="2169"/>
                    <a:pt x="1869" y="2169"/>
                    <a:pt x="1869" y="2169"/>
                  </a:cubicBezTo>
                  <a:lnTo>
                    <a:pt x="1954" y="2169"/>
                  </a:lnTo>
                  <a:close/>
                  <a:moveTo>
                    <a:pt x="1658" y="1842"/>
                  </a:moveTo>
                  <a:cubicBezTo>
                    <a:pt x="1658" y="1840"/>
                    <a:pt x="1660" y="1839"/>
                    <a:pt x="1661" y="1839"/>
                  </a:cubicBezTo>
                  <a:cubicBezTo>
                    <a:pt x="1781" y="1839"/>
                    <a:pt x="1781" y="1839"/>
                    <a:pt x="1781" y="1839"/>
                  </a:cubicBezTo>
                  <a:cubicBezTo>
                    <a:pt x="1782" y="1839"/>
                    <a:pt x="1783" y="1840"/>
                    <a:pt x="1783" y="1842"/>
                  </a:cubicBezTo>
                  <a:cubicBezTo>
                    <a:pt x="1783" y="2296"/>
                    <a:pt x="1783" y="2296"/>
                    <a:pt x="1783" y="2296"/>
                  </a:cubicBezTo>
                  <a:cubicBezTo>
                    <a:pt x="1658" y="2296"/>
                    <a:pt x="1658" y="2296"/>
                    <a:pt x="1658" y="2296"/>
                  </a:cubicBezTo>
                  <a:lnTo>
                    <a:pt x="1658" y="1842"/>
                  </a:lnTo>
                  <a:close/>
                  <a:moveTo>
                    <a:pt x="2420" y="2296"/>
                  </a:moveTo>
                  <a:cubicBezTo>
                    <a:pt x="2420" y="1507"/>
                    <a:pt x="2420" y="1507"/>
                    <a:pt x="2420" y="1507"/>
                  </a:cubicBezTo>
                  <a:cubicBezTo>
                    <a:pt x="2420" y="1505"/>
                    <a:pt x="2421" y="1504"/>
                    <a:pt x="2422" y="1504"/>
                  </a:cubicBezTo>
                  <a:cubicBezTo>
                    <a:pt x="2542" y="1504"/>
                    <a:pt x="2542" y="1504"/>
                    <a:pt x="2542" y="1504"/>
                  </a:cubicBezTo>
                  <a:cubicBezTo>
                    <a:pt x="2544" y="1504"/>
                    <a:pt x="2545" y="1505"/>
                    <a:pt x="2545" y="1507"/>
                  </a:cubicBezTo>
                  <a:cubicBezTo>
                    <a:pt x="2545" y="2296"/>
                    <a:pt x="2545" y="2296"/>
                    <a:pt x="2545" y="2296"/>
                  </a:cubicBezTo>
                  <a:lnTo>
                    <a:pt x="2420" y="2296"/>
                  </a:lnTo>
                  <a:close/>
                  <a:moveTo>
                    <a:pt x="2420" y="2296"/>
                  </a:moveTo>
                  <a:cubicBezTo>
                    <a:pt x="2420" y="2296"/>
                    <a:pt x="2420" y="2296"/>
                    <a:pt x="2420" y="2296"/>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1" name="Google Shape;1411;p58"/>
            <p:cNvSpPr/>
            <p:nvPr/>
          </p:nvSpPr>
          <p:spPr>
            <a:xfrm>
              <a:off x="5448300" y="1254126"/>
              <a:ext cx="447674" cy="331789"/>
            </a:xfrm>
            <a:custGeom>
              <a:rect b="b" l="l" r="r" t="t"/>
              <a:pathLst>
                <a:path extrusionOk="0" h="1545" w="2084">
                  <a:moveTo>
                    <a:pt x="1939" y="0"/>
                  </a:moveTo>
                  <a:cubicBezTo>
                    <a:pt x="42" y="0"/>
                    <a:pt x="42" y="0"/>
                    <a:pt x="42" y="0"/>
                  </a:cubicBezTo>
                  <a:cubicBezTo>
                    <a:pt x="19" y="0"/>
                    <a:pt x="0" y="19"/>
                    <a:pt x="0" y="42"/>
                  </a:cubicBezTo>
                  <a:cubicBezTo>
                    <a:pt x="0" y="66"/>
                    <a:pt x="19" y="85"/>
                    <a:pt x="42" y="85"/>
                  </a:cubicBezTo>
                  <a:cubicBezTo>
                    <a:pt x="1939" y="85"/>
                    <a:pt x="1939" y="85"/>
                    <a:pt x="1939" y="85"/>
                  </a:cubicBezTo>
                  <a:cubicBezTo>
                    <a:pt x="1972" y="85"/>
                    <a:pt x="1999" y="112"/>
                    <a:pt x="1999" y="145"/>
                  </a:cubicBezTo>
                  <a:cubicBezTo>
                    <a:pt x="1999" y="1503"/>
                    <a:pt x="1999" y="1503"/>
                    <a:pt x="1999" y="1503"/>
                  </a:cubicBezTo>
                  <a:cubicBezTo>
                    <a:pt x="1999" y="1526"/>
                    <a:pt x="2018" y="1545"/>
                    <a:pt x="2041" y="1545"/>
                  </a:cubicBezTo>
                  <a:cubicBezTo>
                    <a:pt x="2065" y="1545"/>
                    <a:pt x="2084" y="1526"/>
                    <a:pt x="2084" y="1503"/>
                  </a:cubicBezTo>
                  <a:cubicBezTo>
                    <a:pt x="2084" y="145"/>
                    <a:pt x="2084" y="145"/>
                    <a:pt x="2084" y="145"/>
                  </a:cubicBezTo>
                  <a:cubicBezTo>
                    <a:pt x="2084" y="65"/>
                    <a:pt x="2019" y="0"/>
                    <a:pt x="1939" y="0"/>
                  </a:cubicBezTo>
                  <a:close/>
                  <a:moveTo>
                    <a:pt x="1939" y="0"/>
                  </a:moveTo>
                  <a:cubicBezTo>
                    <a:pt x="1939" y="0"/>
                    <a:pt x="1939" y="0"/>
                    <a:pt x="1939"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2" name="Google Shape;1412;p58"/>
            <p:cNvSpPr/>
            <p:nvPr/>
          </p:nvSpPr>
          <p:spPr>
            <a:xfrm>
              <a:off x="5410200" y="1300163"/>
              <a:ext cx="442914" cy="312737"/>
            </a:xfrm>
            <a:custGeom>
              <a:rect b="b" l="l" r="r" t="t"/>
              <a:pathLst>
                <a:path extrusionOk="0" h="1459" w="2068">
                  <a:moveTo>
                    <a:pt x="604" y="1161"/>
                  </a:moveTo>
                  <a:cubicBezTo>
                    <a:pt x="550" y="1161"/>
                    <a:pt x="503" y="1189"/>
                    <a:pt x="477" y="1231"/>
                  </a:cubicBezTo>
                  <a:cubicBezTo>
                    <a:pt x="298" y="1183"/>
                    <a:pt x="298" y="1183"/>
                    <a:pt x="298" y="1183"/>
                  </a:cubicBezTo>
                  <a:cubicBezTo>
                    <a:pt x="296" y="1102"/>
                    <a:pt x="230" y="1037"/>
                    <a:pt x="149" y="1037"/>
                  </a:cubicBezTo>
                  <a:cubicBezTo>
                    <a:pt x="67" y="1037"/>
                    <a:pt x="0" y="1104"/>
                    <a:pt x="0" y="1186"/>
                  </a:cubicBezTo>
                  <a:cubicBezTo>
                    <a:pt x="0" y="1268"/>
                    <a:pt x="67" y="1335"/>
                    <a:pt x="149" y="1335"/>
                  </a:cubicBezTo>
                  <a:cubicBezTo>
                    <a:pt x="202" y="1335"/>
                    <a:pt x="249" y="1307"/>
                    <a:pt x="276" y="1265"/>
                  </a:cubicBezTo>
                  <a:cubicBezTo>
                    <a:pt x="454" y="1313"/>
                    <a:pt x="454" y="1313"/>
                    <a:pt x="454" y="1313"/>
                  </a:cubicBezTo>
                  <a:cubicBezTo>
                    <a:pt x="456" y="1394"/>
                    <a:pt x="522" y="1459"/>
                    <a:pt x="604" y="1459"/>
                  </a:cubicBezTo>
                  <a:cubicBezTo>
                    <a:pt x="686" y="1459"/>
                    <a:pt x="753" y="1392"/>
                    <a:pt x="753" y="1310"/>
                  </a:cubicBezTo>
                  <a:cubicBezTo>
                    <a:pt x="753" y="1277"/>
                    <a:pt x="742" y="1246"/>
                    <a:pt x="723" y="1221"/>
                  </a:cubicBezTo>
                  <a:cubicBezTo>
                    <a:pt x="1139" y="663"/>
                    <a:pt x="1139" y="663"/>
                    <a:pt x="1139" y="663"/>
                  </a:cubicBezTo>
                  <a:cubicBezTo>
                    <a:pt x="1156" y="670"/>
                    <a:pt x="1175" y="674"/>
                    <a:pt x="1194" y="674"/>
                  </a:cubicBezTo>
                  <a:cubicBezTo>
                    <a:pt x="1247" y="674"/>
                    <a:pt x="1293" y="646"/>
                    <a:pt x="1320" y="604"/>
                  </a:cubicBezTo>
                  <a:cubicBezTo>
                    <a:pt x="1464" y="653"/>
                    <a:pt x="1464" y="653"/>
                    <a:pt x="1464" y="653"/>
                  </a:cubicBezTo>
                  <a:cubicBezTo>
                    <a:pt x="1464" y="654"/>
                    <a:pt x="1464" y="656"/>
                    <a:pt x="1464" y="658"/>
                  </a:cubicBezTo>
                  <a:cubicBezTo>
                    <a:pt x="1464" y="740"/>
                    <a:pt x="1531" y="807"/>
                    <a:pt x="1613" y="807"/>
                  </a:cubicBezTo>
                  <a:cubicBezTo>
                    <a:pt x="1696" y="807"/>
                    <a:pt x="1763" y="740"/>
                    <a:pt x="1763" y="658"/>
                  </a:cubicBezTo>
                  <a:cubicBezTo>
                    <a:pt x="1763" y="619"/>
                    <a:pt x="1748" y="584"/>
                    <a:pt x="1723" y="557"/>
                  </a:cubicBezTo>
                  <a:cubicBezTo>
                    <a:pt x="1882" y="293"/>
                    <a:pt x="1882" y="293"/>
                    <a:pt x="1882" y="293"/>
                  </a:cubicBezTo>
                  <a:cubicBezTo>
                    <a:pt x="1894" y="296"/>
                    <a:pt x="1906" y="298"/>
                    <a:pt x="1919" y="298"/>
                  </a:cubicBezTo>
                  <a:cubicBezTo>
                    <a:pt x="2002" y="298"/>
                    <a:pt x="2068" y="231"/>
                    <a:pt x="2068" y="149"/>
                  </a:cubicBezTo>
                  <a:cubicBezTo>
                    <a:pt x="2068" y="66"/>
                    <a:pt x="2002" y="0"/>
                    <a:pt x="1919" y="0"/>
                  </a:cubicBezTo>
                  <a:cubicBezTo>
                    <a:pt x="1837" y="0"/>
                    <a:pt x="1770" y="66"/>
                    <a:pt x="1770" y="149"/>
                  </a:cubicBezTo>
                  <a:cubicBezTo>
                    <a:pt x="1770" y="187"/>
                    <a:pt x="1785" y="223"/>
                    <a:pt x="1809" y="249"/>
                  </a:cubicBezTo>
                  <a:cubicBezTo>
                    <a:pt x="1651" y="513"/>
                    <a:pt x="1651" y="513"/>
                    <a:pt x="1651" y="513"/>
                  </a:cubicBezTo>
                  <a:cubicBezTo>
                    <a:pt x="1639" y="510"/>
                    <a:pt x="1626" y="509"/>
                    <a:pt x="1613" y="509"/>
                  </a:cubicBezTo>
                  <a:cubicBezTo>
                    <a:pt x="1563" y="509"/>
                    <a:pt x="1518" y="534"/>
                    <a:pt x="1491" y="572"/>
                  </a:cubicBezTo>
                  <a:cubicBezTo>
                    <a:pt x="1343" y="522"/>
                    <a:pt x="1343" y="522"/>
                    <a:pt x="1343" y="522"/>
                  </a:cubicBezTo>
                  <a:cubicBezTo>
                    <a:pt x="1342" y="441"/>
                    <a:pt x="1276" y="375"/>
                    <a:pt x="1194" y="375"/>
                  </a:cubicBezTo>
                  <a:cubicBezTo>
                    <a:pt x="1112" y="375"/>
                    <a:pt x="1045" y="442"/>
                    <a:pt x="1045" y="524"/>
                  </a:cubicBezTo>
                  <a:cubicBezTo>
                    <a:pt x="1045" y="556"/>
                    <a:pt x="1055" y="586"/>
                    <a:pt x="1072" y="611"/>
                  </a:cubicBezTo>
                  <a:cubicBezTo>
                    <a:pt x="655" y="1170"/>
                    <a:pt x="655" y="1170"/>
                    <a:pt x="655" y="1170"/>
                  </a:cubicBezTo>
                  <a:cubicBezTo>
                    <a:pt x="639" y="1164"/>
                    <a:pt x="622" y="1161"/>
                    <a:pt x="604" y="1161"/>
                  </a:cubicBezTo>
                  <a:close/>
                  <a:moveTo>
                    <a:pt x="1919" y="85"/>
                  </a:moveTo>
                  <a:cubicBezTo>
                    <a:pt x="1955" y="85"/>
                    <a:pt x="1983" y="113"/>
                    <a:pt x="1983" y="149"/>
                  </a:cubicBezTo>
                  <a:cubicBezTo>
                    <a:pt x="1983" y="184"/>
                    <a:pt x="1955" y="213"/>
                    <a:pt x="1919" y="213"/>
                  </a:cubicBezTo>
                  <a:cubicBezTo>
                    <a:pt x="1884" y="213"/>
                    <a:pt x="1855" y="184"/>
                    <a:pt x="1855" y="149"/>
                  </a:cubicBezTo>
                  <a:cubicBezTo>
                    <a:pt x="1855" y="113"/>
                    <a:pt x="1884" y="85"/>
                    <a:pt x="1919" y="85"/>
                  </a:cubicBezTo>
                  <a:close/>
                  <a:moveTo>
                    <a:pt x="1613" y="594"/>
                  </a:moveTo>
                  <a:cubicBezTo>
                    <a:pt x="1649" y="594"/>
                    <a:pt x="1677" y="623"/>
                    <a:pt x="1677" y="658"/>
                  </a:cubicBezTo>
                  <a:cubicBezTo>
                    <a:pt x="1677" y="693"/>
                    <a:pt x="1649" y="722"/>
                    <a:pt x="1613" y="722"/>
                  </a:cubicBezTo>
                  <a:cubicBezTo>
                    <a:pt x="1578" y="722"/>
                    <a:pt x="1549" y="693"/>
                    <a:pt x="1549" y="658"/>
                  </a:cubicBezTo>
                  <a:cubicBezTo>
                    <a:pt x="1549" y="623"/>
                    <a:pt x="1578" y="594"/>
                    <a:pt x="1613" y="594"/>
                  </a:cubicBezTo>
                  <a:close/>
                  <a:moveTo>
                    <a:pt x="149" y="1250"/>
                  </a:moveTo>
                  <a:cubicBezTo>
                    <a:pt x="113" y="1250"/>
                    <a:pt x="85" y="1221"/>
                    <a:pt x="85" y="1186"/>
                  </a:cubicBezTo>
                  <a:cubicBezTo>
                    <a:pt x="85" y="1151"/>
                    <a:pt x="113" y="1122"/>
                    <a:pt x="149" y="1122"/>
                  </a:cubicBezTo>
                  <a:cubicBezTo>
                    <a:pt x="184" y="1122"/>
                    <a:pt x="213" y="1151"/>
                    <a:pt x="213" y="1186"/>
                  </a:cubicBezTo>
                  <a:cubicBezTo>
                    <a:pt x="213" y="1221"/>
                    <a:pt x="184" y="1250"/>
                    <a:pt x="149" y="1250"/>
                  </a:cubicBezTo>
                  <a:close/>
                  <a:moveTo>
                    <a:pt x="604" y="1374"/>
                  </a:moveTo>
                  <a:cubicBezTo>
                    <a:pt x="568" y="1374"/>
                    <a:pt x="539" y="1345"/>
                    <a:pt x="539" y="1310"/>
                  </a:cubicBezTo>
                  <a:cubicBezTo>
                    <a:pt x="539" y="1275"/>
                    <a:pt x="568" y="1246"/>
                    <a:pt x="604" y="1246"/>
                  </a:cubicBezTo>
                  <a:cubicBezTo>
                    <a:pt x="639" y="1246"/>
                    <a:pt x="668" y="1275"/>
                    <a:pt x="668" y="1310"/>
                  </a:cubicBezTo>
                  <a:cubicBezTo>
                    <a:pt x="668" y="1345"/>
                    <a:pt x="639" y="1374"/>
                    <a:pt x="604" y="1374"/>
                  </a:cubicBezTo>
                  <a:close/>
                  <a:moveTo>
                    <a:pt x="1194" y="460"/>
                  </a:moveTo>
                  <a:cubicBezTo>
                    <a:pt x="1229" y="460"/>
                    <a:pt x="1258" y="489"/>
                    <a:pt x="1258" y="524"/>
                  </a:cubicBezTo>
                  <a:cubicBezTo>
                    <a:pt x="1258" y="560"/>
                    <a:pt x="1229" y="588"/>
                    <a:pt x="1194" y="588"/>
                  </a:cubicBezTo>
                  <a:cubicBezTo>
                    <a:pt x="1159" y="588"/>
                    <a:pt x="1130" y="560"/>
                    <a:pt x="1130" y="524"/>
                  </a:cubicBezTo>
                  <a:cubicBezTo>
                    <a:pt x="1130" y="489"/>
                    <a:pt x="1159" y="460"/>
                    <a:pt x="1194" y="460"/>
                  </a:cubicBezTo>
                  <a:close/>
                  <a:moveTo>
                    <a:pt x="1194" y="460"/>
                  </a:moveTo>
                  <a:cubicBezTo>
                    <a:pt x="1194" y="460"/>
                    <a:pt x="1194" y="460"/>
                    <a:pt x="1194" y="46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3" name="Google Shape;1413;p58"/>
            <p:cNvSpPr/>
            <p:nvPr/>
          </p:nvSpPr>
          <p:spPr>
            <a:xfrm>
              <a:off x="5410200" y="1300163"/>
              <a:ext cx="206376" cy="188913"/>
            </a:xfrm>
            <a:custGeom>
              <a:rect b="b" l="l" r="r" t="t"/>
              <a:pathLst>
                <a:path extrusionOk="0" h="878" w="964">
                  <a:moveTo>
                    <a:pt x="762" y="25"/>
                  </a:moveTo>
                  <a:cubicBezTo>
                    <a:pt x="749" y="15"/>
                    <a:pt x="733" y="11"/>
                    <a:pt x="717" y="13"/>
                  </a:cubicBezTo>
                  <a:cubicBezTo>
                    <a:pt x="701" y="15"/>
                    <a:pt x="686" y="24"/>
                    <a:pt x="677" y="37"/>
                  </a:cubicBezTo>
                  <a:cubicBezTo>
                    <a:pt x="660" y="60"/>
                    <a:pt x="660" y="60"/>
                    <a:pt x="660" y="60"/>
                  </a:cubicBezTo>
                  <a:cubicBezTo>
                    <a:pt x="593" y="20"/>
                    <a:pt x="518" y="0"/>
                    <a:pt x="439" y="0"/>
                  </a:cubicBezTo>
                  <a:cubicBezTo>
                    <a:pt x="197" y="0"/>
                    <a:pt x="0" y="197"/>
                    <a:pt x="0" y="439"/>
                  </a:cubicBezTo>
                  <a:cubicBezTo>
                    <a:pt x="0" y="681"/>
                    <a:pt x="197" y="878"/>
                    <a:pt x="439" y="878"/>
                  </a:cubicBezTo>
                  <a:cubicBezTo>
                    <a:pt x="666" y="878"/>
                    <a:pt x="854" y="703"/>
                    <a:pt x="876" y="481"/>
                  </a:cubicBezTo>
                  <a:cubicBezTo>
                    <a:pt x="904" y="481"/>
                    <a:pt x="904" y="481"/>
                    <a:pt x="904" y="481"/>
                  </a:cubicBezTo>
                  <a:cubicBezTo>
                    <a:pt x="920" y="481"/>
                    <a:pt x="935" y="475"/>
                    <a:pt x="946" y="463"/>
                  </a:cubicBezTo>
                  <a:cubicBezTo>
                    <a:pt x="958" y="451"/>
                    <a:pt x="964" y="435"/>
                    <a:pt x="963" y="419"/>
                  </a:cubicBezTo>
                  <a:cubicBezTo>
                    <a:pt x="960" y="343"/>
                    <a:pt x="941" y="268"/>
                    <a:pt x="906" y="200"/>
                  </a:cubicBezTo>
                  <a:cubicBezTo>
                    <a:pt x="871" y="132"/>
                    <a:pt x="822" y="72"/>
                    <a:pt x="762" y="25"/>
                  </a:cubicBezTo>
                  <a:close/>
                  <a:moveTo>
                    <a:pt x="730" y="109"/>
                  </a:moveTo>
                  <a:cubicBezTo>
                    <a:pt x="771" y="146"/>
                    <a:pt x="805" y="190"/>
                    <a:pt x="830" y="239"/>
                  </a:cubicBezTo>
                  <a:cubicBezTo>
                    <a:pt x="855" y="287"/>
                    <a:pt x="871" y="341"/>
                    <a:pt x="876" y="396"/>
                  </a:cubicBezTo>
                  <a:cubicBezTo>
                    <a:pt x="522" y="396"/>
                    <a:pt x="522" y="396"/>
                    <a:pt x="522" y="396"/>
                  </a:cubicBezTo>
                  <a:lnTo>
                    <a:pt x="730" y="109"/>
                  </a:lnTo>
                  <a:close/>
                  <a:moveTo>
                    <a:pt x="439" y="793"/>
                  </a:moveTo>
                  <a:cubicBezTo>
                    <a:pt x="244" y="793"/>
                    <a:pt x="85" y="634"/>
                    <a:pt x="85" y="439"/>
                  </a:cubicBezTo>
                  <a:cubicBezTo>
                    <a:pt x="85" y="243"/>
                    <a:pt x="244" y="85"/>
                    <a:pt x="439" y="85"/>
                  </a:cubicBezTo>
                  <a:cubicBezTo>
                    <a:pt x="499" y="85"/>
                    <a:pt x="558" y="100"/>
                    <a:pt x="610" y="129"/>
                  </a:cubicBezTo>
                  <a:cubicBezTo>
                    <a:pt x="424" y="387"/>
                    <a:pt x="424" y="387"/>
                    <a:pt x="424" y="387"/>
                  </a:cubicBezTo>
                  <a:cubicBezTo>
                    <a:pt x="424" y="387"/>
                    <a:pt x="424" y="387"/>
                    <a:pt x="424" y="387"/>
                  </a:cubicBezTo>
                  <a:cubicBezTo>
                    <a:pt x="411" y="405"/>
                    <a:pt x="409" y="429"/>
                    <a:pt x="419" y="449"/>
                  </a:cubicBezTo>
                  <a:cubicBezTo>
                    <a:pt x="429" y="469"/>
                    <a:pt x="450" y="481"/>
                    <a:pt x="472" y="481"/>
                  </a:cubicBezTo>
                  <a:cubicBezTo>
                    <a:pt x="790" y="481"/>
                    <a:pt x="790" y="481"/>
                    <a:pt x="790" y="481"/>
                  </a:cubicBezTo>
                  <a:cubicBezTo>
                    <a:pt x="769" y="656"/>
                    <a:pt x="619" y="793"/>
                    <a:pt x="439" y="793"/>
                  </a:cubicBezTo>
                  <a:close/>
                  <a:moveTo>
                    <a:pt x="439" y="793"/>
                  </a:moveTo>
                  <a:cubicBezTo>
                    <a:pt x="439" y="793"/>
                    <a:pt x="439" y="793"/>
                    <a:pt x="439" y="793"/>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14" name="Google Shape;1414;p58"/>
          <p:cNvSpPr txBox="1"/>
          <p:nvPr>
            <p:ph idx="2" type="subTitle"/>
          </p:nvPr>
        </p:nvSpPr>
        <p:spPr>
          <a:xfrm>
            <a:off x="6093050" y="1643075"/>
            <a:ext cx="2997900" cy="13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M</a:t>
            </a:r>
            <a:r>
              <a:rPr lang="en" sz="1400"/>
              <a:t>onitors read transactions from the FIFO and updates transaction with the current status of FIFO</a:t>
            </a:r>
            <a:endParaRPr sz="1400"/>
          </a:p>
          <a:p>
            <a:pPr indent="0" lvl="0" marL="0" rtl="0" algn="l">
              <a:spcBef>
                <a:spcPts val="0"/>
              </a:spcBef>
              <a:spcAft>
                <a:spcPts val="0"/>
              </a:spcAft>
              <a:buNone/>
            </a:pPr>
            <a:r>
              <a:rPr lang="en" sz="1400"/>
              <a:t>- U</a:t>
            </a:r>
            <a:r>
              <a:rPr lang="en" sz="1400"/>
              <a:t>ses mailbox to receive transactions from generator and send to scoreboard</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59"/>
          <p:cNvSpPr/>
          <p:nvPr/>
        </p:nvSpPr>
        <p:spPr>
          <a:xfrm>
            <a:off x="3839250" y="955975"/>
            <a:ext cx="1465500" cy="13104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20" name="Google Shape;1420;p59"/>
          <p:cNvSpPr txBox="1"/>
          <p:nvPr>
            <p:ph type="title"/>
          </p:nvPr>
        </p:nvSpPr>
        <p:spPr>
          <a:xfrm>
            <a:off x="993900" y="2876550"/>
            <a:ext cx="7156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UVM</a:t>
            </a:r>
            <a:r>
              <a:rPr lang="en"/>
              <a:t> BASED VERIFICATION</a:t>
            </a:r>
            <a:endParaRPr/>
          </a:p>
        </p:txBody>
      </p:sp>
      <p:sp>
        <p:nvSpPr>
          <p:cNvPr id="1421" name="Google Shape;1421;p59"/>
          <p:cNvSpPr txBox="1"/>
          <p:nvPr>
            <p:ph idx="2" type="title"/>
          </p:nvPr>
        </p:nvSpPr>
        <p:spPr>
          <a:xfrm>
            <a:off x="4005750" y="1190275"/>
            <a:ext cx="1132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600"/>
              <a:t>06</a:t>
            </a:r>
            <a:endParaRPr sz="5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pic>
        <p:nvPicPr>
          <p:cNvPr id="1426" name="Google Shape;1426;p60"/>
          <p:cNvPicPr preferRelativeResize="0"/>
          <p:nvPr/>
        </p:nvPicPr>
        <p:blipFill>
          <a:blip r:embed="rId3">
            <a:alphaModFix/>
          </a:blip>
          <a:stretch>
            <a:fillRect/>
          </a:stretch>
        </p:blipFill>
        <p:spPr>
          <a:xfrm>
            <a:off x="838575" y="546263"/>
            <a:ext cx="7466849" cy="40509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cxnSp>
        <p:nvCxnSpPr>
          <p:cNvPr id="1431" name="Google Shape;1431;p61"/>
          <p:cNvCxnSpPr>
            <a:stCxn id="1432" idx="2"/>
            <a:endCxn id="1433" idx="0"/>
          </p:cNvCxnSpPr>
          <p:nvPr/>
        </p:nvCxnSpPr>
        <p:spPr>
          <a:xfrm>
            <a:off x="6430342" y="2268650"/>
            <a:ext cx="0" cy="337800"/>
          </a:xfrm>
          <a:prstGeom prst="straightConnector1">
            <a:avLst/>
          </a:prstGeom>
          <a:noFill/>
          <a:ln cap="flat" cmpd="sng" w="9525">
            <a:solidFill>
              <a:schemeClr val="lt2"/>
            </a:solidFill>
            <a:prstDash val="solid"/>
            <a:round/>
            <a:headEnd len="med" w="med" type="oval"/>
            <a:tailEnd len="med" w="med" type="none"/>
          </a:ln>
          <a:effectLst>
            <a:outerShdw blurRad="85725" rotWithShape="0" algn="bl">
              <a:schemeClr val="lt2"/>
            </a:outerShdw>
          </a:effectLst>
        </p:spPr>
      </p:cxnSp>
      <p:cxnSp>
        <p:nvCxnSpPr>
          <p:cNvPr id="1434" name="Google Shape;1434;p61"/>
          <p:cNvCxnSpPr>
            <a:stCxn id="1435" idx="2"/>
            <a:endCxn id="1436" idx="0"/>
          </p:cNvCxnSpPr>
          <p:nvPr/>
        </p:nvCxnSpPr>
        <p:spPr>
          <a:xfrm>
            <a:off x="4121092" y="3171075"/>
            <a:ext cx="0" cy="367800"/>
          </a:xfrm>
          <a:prstGeom prst="straightConnector1">
            <a:avLst/>
          </a:prstGeom>
          <a:noFill/>
          <a:ln cap="flat" cmpd="sng" w="9525">
            <a:solidFill>
              <a:schemeClr val="lt2"/>
            </a:solidFill>
            <a:prstDash val="solid"/>
            <a:round/>
            <a:headEnd len="med" w="med" type="none"/>
            <a:tailEnd len="med" w="med" type="oval"/>
          </a:ln>
          <a:effectLst>
            <a:outerShdw blurRad="85725" rotWithShape="0" algn="bl">
              <a:schemeClr val="lt2"/>
            </a:outerShdw>
          </a:effectLst>
        </p:spPr>
      </p:cxnSp>
      <p:cxnSp>
        <p:nvCxnSpPr>
          <p:cNvPr id="1437" name="Google Shape;1437;p61"/>
          <p:cNvCxnSpPr>
            <a:stCxn id="1438" idx="0"/>
            <a:endCxn id="1439" idx="2"/>
          </p:cNvCxnSpPr>
          <p:nvPr/>
        </p:nvCxnSpPr>
        <p:spPr>
          <a:xfrm rot="10800000">
            <a:off x="1837950" y="2268675"/>
            <a:ext cx="0" cy="337800"/>
          </a:xfrm>
          <a:prstGeom prst="straightConnector1">
            <a:avLst/>
          </a:prstGeom>
          <a:noFill/>
          <a:ln cap="flat" cmpd="sng" w="9525">
            <a:solidFill>
              <a:schemeClr val="lt2"/>
            </a:solidFill>
            <a:prstDash val="solid"/>
            <a:round/>
            <a:headEnd len="med" w="med" type="none"/>
            <a:tailEnd len="med" w="med" type="oval"/>
          </a:ln>
          <a:effectLst>
            <a:outerShdw blurRad="85725" rotWithShape="0" algn="bl">
              <a:schemeClr val="lt2"/>
            </a:outerShdw>
          </a:effectLst>
        </p:spPr>
      </p:cxnSp>
      <p:sp>
        <p:nvSpPr>
          <p:cNvPr id="1440" name="Google Shape;1440;p61"/>
          <p:cNvSpPr txBox="1"/>
          <p:nvPr>
            <p:ph type="title"/>
          </p:nvPr>
        </p:nvSpPr>
        <p:spPr>
          <a:xfrm>
            <a:off x="417900" y="165800"/>
            <a:ext cx="8308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HOW WE VERIFIED DUT: ARCHITECTURE </a:t>
            </a:r>
            <a:endParaRPr sz="3000"/>
          </a:p>
        </p:txBody>
      </p:sp>
      <p:sp>
        <p:nvSpPr>
          <p:cNvPr id="1441" name="Google Shape;1441;p61"/>
          <p:cNvSpPr/>
          <p:nvPr/>
        </p:nvSpPr>
        <p:spPr>
          <a:xfrm>
            <a:off x="1363200" y="2464275"/>
            <a:ext cx="949500" cy="8490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42" name="Google Shape;1442;p61"/>
          <p:cNvSpPr txBox="1"/>
          <p:nvPr/>
        </p:nvSpPr>
        <p:spPr>
          <a:xfrm>
            <a:off x="609600" y="1295750"/>
            <a:ext cx="24567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Assistant"/>
                <a:ea typeface="Assistant"/>
                <a:cs typeface="Assistant"/>
                <a:sym typeface="Assistant"/>
              </a:rPr>
              <a:t>Instantiates the verification environment</a:t>
            </a:r>
            <a:endParaRPr sz="1500">
              <a:solidFill>
                <a:schemeClr val="dk1"/>
              </a:solidFill>
              <a:latin typeface="Assistant"/>
              <a:ea typeface="Assistant"/>
              <a:cs typeface="Assistant"/>
              <a:sym typeface="Assistant"/>
            </a:endParaRPr>
          </a:p>
        </p:txBody>
      </p:sp>
      <p:sp>
        <p:nvSpPr>
          <p:cNvPr id="1439" name="Google Shape;1439;p61"/>
          <p:cNvSpPr txBox="1"/>
          <p:nvPr/>
        </p:nvSpPr>
        <p:spPr>
          <a:xfrm>
            <a:off x="608100" y="1868450"/>
            <a:ext cx="2459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Allerta Stencil"/>
                <a:ea typeface="Allerta Stencil"/>
                <a:cs typeface="Allerta Stencil"/>
                <a:sym typeface="Allerta Stencil"/>
              </a:rPr>
              <a:t>TOP</a:t>
            </a:r>
            <a:endParaRPr sz="2000">
              <a:solidFill>
                <a:schemeClr val="dk1"/>
              </a:solidFill>
              <a:latin typeface="Allerta Stencil"/>
              <a:ea typeface="Allerta Stencil"/>
              <a:cs typeface="Allerta Stencil"/>
              <a:sym typeface="Allerta Stencil"/>
            </a:endParaRPr>
          </a:p>
        </p:txBody>
      </p:sp>
      <p:sp>
        <p:nvSpPr>
          <p:cNvPr id="1443" name="Google Shape;1443;p61"/>
          <p:cNvSpPr/>
          <p:nvPr/>
        </p:nvSpPr>
        <p:spPr>
          <a:xfrm rot="10800000">
            <a:off x="3646342" y="2464275"/>
            <a:ext cx="949500" cy="8490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44" name="Google Shape;1444;p61"/>
          <p:cNvSpPr/>
          <p:nvPr/>
        </p:nvSpPr>
        <p:spPr>
          <a:xfrm>
            <a:off x="5955592" y="2464275"/>
            <a:ext cx="949500" cy="8490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45" name="Google Shape;1445;p61"/>
          <p:cNvSpPr txBox="1"/>
          <p:nvPr/>
        </p:nvSpPr>
        <p:spPr>
          <a:xfrm>
            <a:off x="4596000" y="1217225"/>
            <a:ext cx="36687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Assistant"/>
                <a:ea typeface="Assistant"/>
                <a:cs typeface="Assistant"/>
                <a:sym typeface="Assistant"/>
              </a:rPr>
              <a:t>Encapsulates the set-up of the agent and thus the sequencer, monitor, and driver, as well as the  scoreboard and coverage. </a:t>
            </a:r>
            <a:endParaRPr sz="1500">
              <a:solidFill>
                <a:schemeClr val="dk1"/>
              </a:solidFill>
              <a:latin typeface="Assistant"/>
              <a:ea typeface="Assistant"/>
              <a:cs typeface="Assistant"/>
              <a:sym typeface="Assistant"/>
            </a:endParaRPr>
          </a:p>
        </p:txBody>
      </p:sp>
      <p:sp>
        <p:nvSpPr>
          <p:cNvPr id="1432" name="Google Shape;1432;p61"/>
          <p:cNvSpPr txBox="1"/>
          <p:nvPr/>
        </p:nvSpPr>
        <p:spPr>
          <a:xfrm>
            <a:off x="5200492" y="1868450"/>
            <a:ext cx="2459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Allerta Stencil"/>
                <a:ea typeface="Allerta Stencil"/>
                <a:cs typeface="Allerta Stencil"/>
                <a:sym typeface="Allerta Stencil"/>
              </a:rPr>
              <a:t>ENVIRONMENT</a:t>
            </a:r>
            <a:endParaRPr sz="2000">
              <a:solidFill>
                <a:schemeClr val="dk1"/>
              </a:solidFill>
              <a:latin typeface="Allerta Stencil"/>
              <a:ea typeface="Allerta Stencil"/>
              <a:cs typeface="Allerta Stencil"/>
              <a:sym typeface="Allerta Stencil"/>
            </a:endParaRPr>
          </a:p>
        </p:txBody>
      </p:sp>
      <p:sp>
        <p:nvSpPr>
          <p:cNvPr id="1446" name="Google Shape;1446;p61"/>
          <p:cNvSpPr txBox="1"/>
          <p:nvPr/>
        </p:nvSpPr>
        <p:spPr>
          <a:xfrm>
            <a:off x="1844699" y="3936325"/>
            <a:ext cx="45528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Assistant"/>
                <a:ea typeface="Assistant"/>
                <a:cs typeface="Assistant"/>
                <a:sym typeface="Assistant"/>
              </a:rPr>
              <a:t>Instantiates the environment and controls the overall verification process by configuring and managing the execution of different test scenarios.</a:t>
            </a:r>
            <a:endParaRPr sz="1500">
              <a:solidFill>
                <a:schemeClr val="dk1"/>
              </a:solidFill>
              <a:latin typeface="Assistant"/>
              <a:ea typeface="Assistant"/>
              <a:cs typeface="Assistant"/>
              <a:sym typeface="Assistant"/>
            </a:endParaRPr>
          </a:p>
        </p:txBody>
      </p:sp>
      <p:sp>
        <p:nvSpPr>
          <p:cNvPr id="1436" name="Google Shape;1436;p61"/>
          <p:cNvSpPr txBox="1"/>
          <p:nvPr/>
        </p:nvSpPr>
        <p:spPr>
          <a:xfrm>
            <a:off x="2891242" y="3539000"/>
            <a:ext cx="2459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Allerta Stencil"/>
                <a:ea typeface="Allerta Stencil"/>
                <a:cs typeface="Allerta Stencil"/>
                <a:sym typeface="Allerta Stencil"/>
              </a:rPr>
              <a:t>TEST</a:t>
            </a:r>
            <a:endParaRPr sz="2000">
              <a:solidFill>
                <a:schemeClr val="dk1"/>
              </a:solidFill>
              <a:latin typeface="Allerta Stencil"/>
              <a:ea typeface="Allerta Stencil"/>
              <a:cs typeface="Allerta Stencil"/>
              <a:sym typeface="Allerta Stencil"/>
            </a:endParaRPr>
          </a:p>
        </p:txBody>
      </p:sp>
      <p:sp>
        <p:nvSpPr>
          <p:cNvPr id="1438" name="Google Shape;1438;p61"/>
          <p:cNvSpPr txBox="1"/>
          <p:nvPr>
            <p:ph idx="4294967295" type="title"/>
          </p:nvPr>
        </p:nvSpPr>
        <p:spPr>
          <a:xfrm>
            <a:off x="1483650" y="2606475"/>
            <a:ext cx="708600" cy="5646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435" name="Google Shape;1435;p61"/>
          <p:cNvSpPr txBox="1"/>
          <p:nvPr>
            <p:ph idx="4294967295" type="title"/>
          </p:nvPr>
        </p:nvSpPr>
        <p:spPr>
          <a:xfrm>
            <a:off x="3766792" y="2606475"/>
            <a:ext cx="708600" cy="5646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433" name="Google Shape;1433;p61"/>
          <p:cNvSpPr txBox="1"/>
          <p:nvPr>
            <p:ph idx="4294967295" type="title"/>
          </p:nvPr>
        </p:nvSpPr>
        <p:spPr>
          <a:xfrm>
            <a:off x="6076042" y="2606475"/>
            <a:ext cx="708600" cy="5646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cxnSp>
        <p:nvCxnSpPr>
          <p:cNvPr id="1447" name="Google Shape;1447;p61"/>
          <p:cNvCxnSpPr>
            <a:stCxn id="1441" idx="0"/>
            <a:endCxn id="1443" idx="0"/>
          </p:cNvCxnSpPr>
          <p:nvPr/>
        </p:nvCxnSpPr>
        <p:spPr>
          <a:xfrm>
            <a:off x="2312700" y="2888775"/>
            <a:ext cx="1333500" cy="0"/>
          </a:xfrm>
          <a:prstGeom prst="straightConnector1">
            <a:avLst/>
          </a:prstGeom>
          <a:noFill/>
          <a:ln cap="flat" cmpd="sng" w="9525">
            <a:solidFill>
              <a:schemeClr val="lt2"/>
            </a:solidFill>
            <a:prstDash val="solid"/>
            <a:round/>
            <a:headEnd len="med" w="med" type="none"/>
            <a:tailEnd len="med" w="med" type="none"/>
          </a:ln>
          <a:effectLst>
            <a:outerShdw blurRad="85725" rotWithShape="0" algn="bl">
              <a:schemeClr val="lt2"/>
            </a:outerShdw>
          </a:effectLst>
        </p:spPr>
      </p:cxnSp>
      <p:cxnSp>
        <p:nvCxnSpPr>
          <p:cNvPr id="1448" name="Google Shape;1448;p61"/>
          <p:cNvCxnSpPr>
            <a:stCxn id="1443" idx="3"/>
            <a:endCxn id="1444" idx="3"/>
          </p:cNvCxnSpPr>
          <p:nvPr/>
        </p:nvCxnSpPr>
        <p:spPr>
          <a:xfrm>
            <a:off x="4595842" y="2888775"/>
            <a:ext cx="1359600" cy="0"/>
          </a:xfrm>
          <a:prstGeom prst="straightConnector1">
            <a:avLst/>
          </a:prstGeom>
          <a:noFill/>
          <a:ln cap="flat" cmpd="sng" w="9525">
            <a:solidFill>
              <a:schemeClr val="lt2"/>
            </a:solidFill>
            <a:prstDash val="solid"/>
            <a:round/>
            <a:headEnd len="med" w="med" type="none"/>
            <a:tailEnd len="med" w="med" type="none"/>
          </a:ln>
          <a:effectLst>
            <a:outerShdw blurRad="85725" rotWithShape="0" algn="bl">
              <a:schemeClr val="lt2"/>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44"/>
          <p:cNvSpPr/>
          <p:nvPr/>
        </p:nvSpPr>
        <p:spPr>
          <a:xfrm>
            <a:off x="253350" y="1185882"/>
            <a:ext cx="789900" cy="7062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58" name="Google Shape;1158;p44"/>
          <p:cNvSpPr/>
          <p:nvPr/>
        </p:nvSpPr>
        <p:spPr>
          <a:xfrm>
            <a:off x="4484700" y="1185882"/>
            <a:ext cx="789900" cy="7062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59" name="Google Shape;1159;p44"/>
          <p:cNvSpPr/>
          <p:nvPr/>
        </p:nvSpPr>
        <p:spPr>
          <a:xfrm>
            <a:off x="253350" y="2152045"/>
            <a:ext cx="789900" cy="7062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0" name="Google Shape;1160;p44"/>
          <p:cNvSpPr/>
          <p:nvPr/>
        </p:nvSpPr>
        <p:spPr>
          <a:xfrm>
            <a:off x="4484700" y="2152057"/>
            <a:ext cx="789900" cy="7062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1" name="Google Shape;1161;p44"/>
          <p:cNvSpPr txBox="1"/>
          <p:nvPr>
            <p:ph type="title"/>
          </p:nvPr>
        </p:nvSpPr>
        <p:spPr>
          <a:xfrm>
            <a:off x="294000" y="1256682"/>
            <a:ext cx="708600" cy="56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162" name="Google Shape;1162;p44"/>
          <p:cNvSpPr txBox="1"/>
          <p:nvPr>
            <p:ph idx="2" type="title"/>
          </p:nvPr>
        </p:nvSpPr>
        <p:spPr>
          <a:xfrm>
            <a:off x="4525350" y="1256682"/>
            <a:ext cx="708600" cy="56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163" name="Google Shape;1163;p44"/>
          <p:cNvSpPr txBox="1"/>
          <p:nvPr>
            <p:ph idx="4" type="title"/>
          </p:nvPr>
        </p:nvSpPr>
        <p:spPr>
          <a:xfrm>
            <a:off x="294000" y="2222845"/>
            <a:ext cx="708600" cy="56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164" name="Google Shape;1164;p44"/>
          <p:cNvSpPr txBox="1"/>
          <p:nvPr>
            <p:ph idx="6" type="title"/>
          </p:nvPr>
        </p:nvSpPr>
        <p:spPr>
          <a:xfrm>
            <a:off x="4525350" y="2222857"/>
            <a:ext cx="708600" cy="56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165" name="Google Shape;1165;p44"/>
          <p:cNvSpPr txBox="1"/>
          <p:nvPr>
            <p:ph idx="8" type="title"/>
          </p:nvPr>
        </p:nvSpPr>
        <p:spPr>
          <a:xfrm>
            <a:off x="958725" y="129875"/>
            <a:ext cx="2683800" cy="128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AGENDA</a:t>
            </a:r>
            <a:endParaRPr/>
          </a:p>
        </p:txBody>
      </p:sp>
      <p:sp>
        <p:nvSpPr>
          <p:cNvPr id="1166" name="Google Shape;1166;p44"/>
          <p:cNvSpPr txBox="1"/>
          <p:nvPr>
            <p:ph idx="9" type="subTitle"/>
          </p:nvPr>
        </p:nvSpPr>
        <p:spPr>
          <a:xfrm>
            <a:off x="1139400" y="1372177"/>
            <a:ext cx="3208500" cy="33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 INTRODUCTIONS</a:t>
            </a:r>
            <a:endParaRPr/>
          </a:p>
        </p:txBody>
      </p:sp>
      <p:sp>
        <p:nvSpPr>
          <p:cNvPr id="1167" name="Google Shape;1167;p44"/>
          <p:cNvSpPr txBox="1"/>
          <p:nvPr>
            <p:ph idx="13" type="subTitle"/>
          </p:nvPr>
        </p:nvSpPr>
        <p:spPr>
          <a:xfrm>
            <a:off x="5370750" y="1430075"/>
            <a:ext cx="3387600" cy="33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INTRODUCTION</a:t>
            </a:r>
            <a:endParaRPr/>
          </a:p>
        </p:txBody>
      </p:sp>
      <p:sp>
        <p:nvSpPr>
          <p:cNvPr id="1168" name="Google Shape;1168;p44"/>
          <p:cNvSpPr txBox="1"/>
          <p:nvPr>
            <p:ph idx="14" type="subTitle"/>
          </p:nvPr>
        </p:nvSpPr>
        <p:spPr>
          <a:xfrm>
            <a:off x="1139400" y="2338500"/>
            <a:ext cx="3185100" cy="33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169" name="Google Shape;1169;p44"/>
          <p:cNvSpPr txBox="1"/>
          <p:nvPr>
            <p:ph idx="15" type="subTitle"/>
          </p:nvPr>
        </p:nvSpPr>
        <p:spPr>
          <a:xfrm>
            <a:off x="5370750" y="2338500"/>
            <a:ext cx="3185100" cy="33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IMPLEMENTATION</a:t>
            </a:r>
            <a:endParaRPr/>
          </a:p>
        </p:txBody>
      </p:sp>
      <p:sp>
        <p:nvSpPr>
          <p:cNvPr id="1170" name="Google Shape;1170;p44"/>
          <p:cNvSpPr/>
          <p:nvPr/>
        </p:nvSpPr>
        <p:spPr>
          <a:xfrm>
            <a:off x="253350" y="3189020"/>
            <a:ext cx="789900" cy="7062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1" name="Google Shape;1171;p44"/>
          <p:cNvSpPr/>
          <p:nvPr/>
        </p:nvSpPr>
        <p:spPr>
          <a:xfrm>
            <a:off x="4484700" y="3189032"/>
            <a:ext cx="789900" cy="7062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2" name="Google Shape;1172;p44"/>
          <p:cNvSpPr txBox="1"/>
          <p:nvPr>
            <p:ph idx="4" type="title"/>
          </p:nvPr>
        </p:nvSpPr>
        <p:spPr>
          <a:xfrm>
            <a:off x="294000" y="3259820"/>
            <a:ext cx="708600" cy="56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173" name="Google Shape;1173;p44"/>
          <p:cNvSpPr txBox="1"/>
          <p:nvPr>
            <p:ph idx="6" type="title"/>
          </p:nvPr>
        </p:nvSpPr>
        <p:spPr>
          <a:xfrm>
            <a:off x="4525350" y="3259832"/>
            <a:ext cx="708600" cy="56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1174" name="Google Shape;1174;p44"/>
          <p:cNvSpPr txBox="1"/>
          <p:nvPr>
            <p:ph idx="14" type="subTitle"/>
          </p:nvPr>
        </p:nvSpPr>
        <p:spPr>
          <a:xfrm>
            <a:off x="1139400" y="3375475"/>
            <a:ext cx="3185100" cy="33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CLASS BASED VERIFICATION</a:t>
            </a:r>
            <a:endParaRPr/>
          </a:p>
        </p:txBody>
      </p:sp>
      <p:sp>
        <p:nvSpPr>
          <p:cNvPr id="1175" name="Google Shape;1175;p44"/>
          <p:cNvSpPr txBox="1"/>
          <p:nvPr>
            <p:ph idx="15" type="subTitle"/>
          </p:nvPr>
        </p:nvSpPr>
        <p:spPr>
          <a:xfrm>
            <a:off x="5370750" y="3375475"/>
            <a:ext cx="3185100" cy="33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UVM BASED VERIFICATION</a:t>
            </a:r>
            <a:endParaRPr/>
          </a:p>
        </p:txBody>
      </p:sp>
      <p:sp>
        <p:nvSpPr>
          <p:cNvPr id="1176" name="Google Shape;1176;p44"/>
          <p:cNvSpPr/>
          <p:nvPr/>
        </p:nvSpPr>
        <p:spPr>
          <a:xfrm>
            <a:off x="5399100" y="4226007"/>
            <a:ext cx="789900" cy="7062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7" name="Google Shape;1177;p44"/>
          <p:cNvSpPr txBox="1"/>
          <p:nvPr>
            <p:ph idx="6" type="title"/>
          </p:nvPr>
        </p:nvSpPr>
        <p:spPr>
          <a:xfrm>
            <a:off x="5439750" y="4296807"/>
            <a:ext cx="708600" cy="56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sp>
        <p:nvSpPr>
          <p:cNvPr id="1178" name="Google Shape;1178;p44"/>
          <p:cNvSpPr txBox="1"/>
          <p:nvPr>
            <p:ph idx="15" type="subTitle"/>
          </p:nvPr>
        </p:nvSpPr>
        <p:spPr>
          <a:xfrm>
            <a:off x="6285150" y="4412450"/>
            <a:ext cx="2163000" cy="33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Q&amp;A</a:t>
            </a:r>
            <a:endParaRPr/>
          </a:p>
        </p:txBody>
      </p:sp>
      <p:sp>
        <p:nvSpPr>
          <p:cNvPr id="1179" name="Google Shape;1179;p44"/>
          <p:cNvSpPr/>
          <p:nvPr/>
        </p:nvSpPr>
        <p:spPr>
          <a:xfrm>
            <a:off x="979500" y="4226007"/>
            <a:ext cx="789900" cy="7062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0" name="Google Shape;1180;p44"/>
          <p:cNvSpPr txBox="1"/>
          <p:nvPr>
            <p:ph idx="6" type="title"/>
          </p:nvPr>
        </p:nvSpPr>
        <p:spPr>
          <a:xfrm>
            <a:off x="1020150" y="4296807"/>
            <a:ext cx="708600" cy="56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1181" name="Google Shape;1181;p44"/>
          <p:cNvSpPr txBox="1"/>
          <p:nvPr>
            <p:ph idx="15" type="subTitle"/>
          </p:nvPr>
        </p:nvSpPr>
        <p:spPr>
          <a:xfrm>
            <a:off x="1865550" y="4412450"/>
            <a:ext cx="3574200" cy="33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OVERALL CHALLENGES, FINDINGS  AND LEARNINGS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62"/>
          <p:cNvSpPr txBox="1"/>
          <p:nvPr>
            <p:ph type="title"/>
          </p:nvPr>
        </p:nvSpPr>
        <p:spPr>
          <a:xfrm>
            <a:off x="461250" y="404950"/>
            <a:ext cx="8221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HOW WE VERIFIED DUT: ARCHITECTURE</a:t>
            </a:r>
            <a:endParaRPr/>
          </a:p>
        </p:txBody>
      </p:sp>
      <p:sp>
        <p:nvSpPr>
          <p:cNvPr id="1454" name="Google Shape;1454;p62"/>
          <p:cNvSpPr/>
          <p:nvPr/>
        </p:nvSpPr>
        <p:spPr>
          <a:xfrm>
            <a:off x="3725099" y="2289775"/>
            <a:ext cx="1693800" cy="15144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55" name="Google Shape;1455;p62"/>
          <p:cNvSpPr txBox="1"/>
          <p:nvPr/>
        </p:nvSpPr>
        <p:spPr>
          <a:xfrm>
            <a:off x="137250" y="3751425"/>
            <a:ext cx="2845500" cy="106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Assistant"/>
                <a:ea typeface="Assistant"/>
                <a:cs typeface="Assistant"/>
                <a:sym typeface="Assistant"/>
              </a:rPr>
              <a:t>Monitoring of read operations separately from write operations both extend the ‘uvm_monitor’ </a:t>
            </a:r>
            <a:endParaRPr sz="1500">
              <a:solidFill>
                <a:schemeClr val="dk1"/>
              </a:solidFill>
              <a:latin typeface="Assistant"/>
              <a:ea typeface="Assistant"/>
              <a:cs typeface="Assistant"/>
              <a:sym typeface="Assistant"/>
            </a:endParaRPr>
          </a:p>
          <a:p>
            <a:pPr indent="0" lvl="0" marL="0" rtl="0" algn="ctr">
              <a:spcBef>
                <a:spcPts val="0"/>
              </a:spcBef>
              <a:spcAft>
                <a:spcPts val="0"/>
              </a:spcAft>
              <a:buNone/>
            </a:pPr>
            <a:r>
              <a:t/>
            </a:r>
            <a:endParaRPr sz="1500">
              <a:solidFill>
                <a:schemeClr val="dk1"/>
              </a:solidFill>
              <a:latin typeface="Assistant"/>
              <a:ea typeface="Assistant"/>
              <a:cs typeface="Assistant"/>
              <a:sym typeface="Assistant"/>
            </a:endParaRPr>
          </a:p>
        </p:txBody>
      </p:sp>
      <p:sp>
        <p:nvSpPr>
          <p:cNvPr id="1456" name="Google Shape;1456;p62"/>
          <p:cNvSpPr txBox="1"/>
          <p:nvPr/>
        </p:nvSpPr>
        <p:spPr>
          <a:xfrm>
            <a:off x="942900" y="3499375"/>
            <a:ext cx="12342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Allerta Stencil"/>
                <a:ea typeface="Allerta Stencil"/>
                <a:cs typeface="Allerta Stencil"/>
                <a:sym typeface="Allerta Stencil"/>
              </a:rPr>
              <a:t>DRIVER</a:t>
            </a:r>
            <a:endParaRPr sz="2000">
              <a:solidFill>
                <a:schemeClr val="dk1"/>
              </a:solidFill>
              <a:latin typeface="Allerta Stencil"/>
              <a:ea typeface="Allerta Stencil"/>
              <a:cs typeface="Allerta Stencil"/>
              <a:sym typeface="Allerta Stencil"/>
            </a:endParaRPr>
          </a:p>
        </p:txBody>
      </p:sp>
      <p:sp>
        <p:nvSpPr>
          <p:cNvPr id="1457" name="Google Shape;1457;p62"/>
          <p:cNvSpPr txBox="1"/>
          <p:nvPr/>
        </p:nvSpPr>
        <p:spPr>
          <a:xfrm>
            <a:off x="137250" y="2369825"/>
            <a:ext cx="2845500" cy="94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Assistant"/>
                <a:ea typeface="Assistant"/>
                <a:cs typeface="Assistant"/>
                <a:sym typeface="Assistant"/>
              </a:rPr>
              <a:t>Monitoring of read operations separately from write operations both extend the ‘uvm_monitor’ </a:t>
            </a:r>
            <a:endParaRPr sz="1500">
              <a:solidFill>
                <a:schemeClr val="dk1"/>
              </a:solidFill>
              <a:latin typeface="Assistant"/>
              <a:ea typeface="Assistant"/>
              <a:cs typeface="Assistant"/>
              <a:sym typeface="Assistant"/>
            </a:endParaRPr>
          </a:p>
        </p:txBody>
      </p:sp>
      <p:sp>
        <p:nvSpPr>
          <p:cNvPr id="1458" name="Google Shape;1458;p62"/>
          <p:cNvSpPr txBox="1"/>
          <p:nvPr/>
        </p:nvSpPr>
        <p:spPr>
          <a:xfrm>
            <a:off x="859050" y="2026225"/>
            <a:ext cx="1401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Allerta Stencil"/>
                <a:ea typeface="Allerta Stencil"/>
                <a:cs typeface="Allerta Stencil"/>
                <a:sym typeface="Allerta Stencil"/>
              </a:rPr>
              <a:t>MONITOR</a:t>
            </a:r>
            <a:endParaRPr sz="2000">
              <a:solidFill>
                <a:schemeClr val="dk1"/>
              </a:solidFill>
              <a:latin typeface="Allerta Stencil"/>
              <a:ea typeface="Allerta Stencil"/>
              <a:cs typeface="Allerta Stencil"/>
              <a:sym typeface="Allerta Stencil"/>
            </a:endParaRPr>
          </a:p>
        </p:txBody>
      </p:sp>
      <p:sp>
        <p:nvSpPr>
          <p:cNvPr id="1459" name="Google Shape;1459;p62"/>
          <p:cNvSpPr txBox="1"/>
          <p:nvPr/>
        </p:nvSpPr>
        <p:spPr>
          <a:xfrm>
            <a:off x="6571800" y="2026225"/>
            <a:ext cx="1719600" cy="40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dk2"/>
                </a:solidFill>
                <a:latin typeface="Allerta Stencil"/>
                <a:ea typeface="Allerta Stencil"/>
                <a:cs typeface="Allerta Stencil"/>
                <a:sym typeface="Allerta Stencil"/>
              </a:rPr>
              <a:t>SEQUENCER</a:t>
            </a:r>
            <a:endParaRPr sz="2000">
              <a:solidFill>
                <a:schemeClr val="dk1"/>
              </a:solidFill>
              <a:latin typeface="Allerta Stencil"/>
              <a:ea typeface="Allerta Stencil"/>
              <a:cs typeface="Allerta Stencil"/>
              <a:sym typeface="Allerta Stencil"/>
            </a:endParaRPr>
          </a:p>
        </p:txBody>
      </p:sp>
      <p:sp>
        <p:nvSpPr>
          <p:cNvPr id="1460" name="Google Shape;1460;p62"/>
          <p:cNvSpPr txBox="1"/>
          <p:nvPr/>
        </p:nvSpPr>
        <p:spPr>
          <a:xfrm>
            <a:off x="2428950" y="1086363"/>
            <a:ext cx="4286100" cy="9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Assistant"/>
                <a:ea typeface="Assistant"/>
                <a:cs typeface="Assistant"/>
                <a:sym typeface="Assistant"/>
              </a:rPr>
              <a:t>An active agent containing sequencers, drivers and monitors for both read and write operations. </a:t>
            </a:r>
            <a:r>
              <a:rPr lang="en" sz="1500">
                <a:solidFill>
                  <a:schemeClr val="dk1"/>
                </a:solidFill>
                <a:latin typeface="Assistant"/>
                <a:ea typeface="Assistant"/>
                <a:cs typeface="Assistant"/>
                <a:sym typeface="Assistant"/>
              </a:rPr>
              <a:t>It's</a:t>
            </a:r>
            <a:r>
              <a:rPr lang="en" sz="1500">
                <a:solidFill>
                  <a:schemeClr val="dk1"/>
                </a:solidFill>
                <a:latin typeface="Assistant"/>
                <a:ea typeface="Assistant"/>
                <a:cs typeface="Assistant"/>
                <a:sym typeface="Assistant"/>
              </a:rPr>
              <a:t> used to hold and instantiate these classes and we only have one interface and thus, only one agent. </a:t>
            </a:r>
            <a:endParaRPr sz="1500">
              <a:solidFill>
                <a:schemeClr val="dk1"/>
              </a:solidFill>
              <a:latin typeface="Assistant"/>
              <a:ea typeface="Assistant"/>
              <a:cs typeface="Assistant"/>
              <a:sym typeface="Assistant"/>
            </a:endParaRPr>
          </a:p>
        </p:txBody>
      </p:sp>
      <p:sp>
        <p:nvSpPr>
          <p:cNvPr id="1461" name="Google Shape;1461;p62"/>
          <p:cNvSpPr txBox="1"/>
          <p:nvPr/>
        </p:nvSpPr>
        <p:spPr>
          <a:xfrm>
            <a:off x="3954900" y="2846875"/>
            <a:ext cx="1234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Allerta Stencil"/>
                <a:ea typeface="Allerta Stencil"/>
                <a:cs typeface="Allerta Stencil"/>
                <a:sym typeface="Allerta Stencil"/>
              </a:rPr>
              <a:t>AGENT</a:t>
            </a:r>
            <a:endParaRPr sz="2000">
              <a:solidFill>
                <a:schemeClr val="dk1"/>
              </a:solidFill>
              <a:latin typeface="Allerta Stencil"/>
              <a:ea typeface="Allerta Stencil"/>
              <a:cs typeface="Allerta Stencil"/>
              <a:sym typeface="Allerta Stencil"/>
            </a:endParaRPr>
          </a:p>
        </p:txBody>
      </p:sp>
      <p:cxnSp>
        <p:nvCxnSpPr>
          <p:cNvPr id="1462" name="Google Shape;1462;p62"/>
          <p:cNvCxnSpPr>
            <a:stCxn id="1454" idx="3"/>
            <a:endCxn id="1458" idx="3"/>
          </p:cNvCxnSpPr>
          <p:nvPr/>
        </p:nvCxnSpPr>
        <p:spPr>
          <a:xfrm rot="10800000">
            <a:off x="2261099" y="2226475"/>
            <a:ext cx="1464000" cy="820500"/>
          </a:xfrm>
          <a:prstGeom prst="bentConnector3">
            <a:avLst>
              <a:gd fmla="val 50006" name="adj1"/>
            </a:avLst>
          </a:prstGeom>
          <a:noFill/>
          <a:ln cap="flat" cmpd="sng" w="9525">
            <a:solidFill>
              <a:schemeClr val="lt2"/>
            </a:solidFill>
            <a:prstDash val="solid"/>
            <a:round/>
            <a:headEnd len="med" w="med" type="none"/>
            <a:tailEnd len="med" w="med" type="oval"/>
          </a:ln>
          <a:effectLst>
            <a:outerShdw blurRad="85725" rotWithShape="0" algn="bl">
              <a:schemeClr val="lt2"/>
            </a:outerShdw>
          </a:effectLst>
        </p:spPr>
      </p:cxnSp>
      <p:cxnSp>
        <p:nvCxnSpPr>
          <p:cNvPr id="1463" name="Google Shape;1463;p62"/>
          <p:cNvCxnSpPr>
            <a:stCxn id="1454" idx="0"/>
            <a:endCxn id="1459" idx="1"/>
          </p:cNvCxnSpPr>
          <p:nvPr/>
        </p:nvCxnSpPr>
        <p:spPr>
          <a:xfrm flipH="1" rot="10800000">
            <a:off x="5418899" y="2226475"/>
            <a:ext cx="1152900" cy="820500"/>
          </a:xfrm>
          <a:prstGeom prst="bentConnector3">
            <a:avLst>
              <a:gd fmla="val 50000" name="adj1"/>
            </a:avLst>
          </a:prstGeom>
          <a:noFill/>
          <a:ln cap="flat" cmpd="sng" w="9525">
            <a:solidFill>
              <a:schemeClr val="lt2"/>
            </a:solidFill>
            <a:prstDash val="solid"/>
            <a:round/>
            <a:headEnd len="med" w="med" type="none"/>
            <a:tailEnd len="med" w="med" type="oval"/>
          </a:ln>
          <a:effectLst>
            <a:outerShdw blurRad="85725" rotWithShape="0" algn="bl">
              <a:schemeClr val="lt2"/>
            </a:outerShdw>
          </a:effectLst>
        </p:spPr>
      </p:cxnSp>
      <p:cxnSp>
        <p:nvCxnSpPr>
          <p:cNvPr id="1464" name="Google Shape;1464;p62"/>
          <p:cNvCxnSpPr>
            <a:endCxn id="1456" idx="3"/>
          </p:cNvCxnSpPr>
          <p:nvPr/>
        </p:nvCxnSpPr>
        <p:spPr>
          <a:xfrm flipH="1">
            <a:off x="2177100" y="3453175"/>
            <a:ext cx="1719600" cy="246300"/>
          </a:xfrm>
          <a:prstGeom prst="bentConnector3">
            <a:avLst>
              <a:gd fmla="val 50000" name="adj1"/>
            </a:avLst>
          </a:prstGeom>
          <a:noFill/>
          <a:ln cap="flat" cmpd="sng" w="9525">
            <a:solidFill>
              <a:schemeClr val="lt2"/>
            </a:solidFill>
            <a:prstDash val="solid"/>
            <a:round/>
            <a:headEnd len="med" w="med" type="none"/>
            <a:tailEnd len="med" w="med" type="oval"/>
          </a:ln>
          <a:effectLst>
            <a:outerShdw blurRad="85725" rotWithShape="0" algn="bl">
              <a:schemeClr val="lt2"/>
            </a:outerShdw>
          </a:effectLst>
        </p:spPr>
      </p:cxnSp>
      <p:sp>
        <p:nvSpPr>
          <p:cNvPr id="1465" name="Google Shape;1465;p62"/>
          <p:cNvSpPr txBox="1"/>
          <p:nvPr/>
        </p:nvSpPr>
        <p:spPr>
          <a:xfrm>
            <a:off x="6008850" y="2426425"/>
            <a:ext cx="2845500" cy="19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Assistant"/>
                <a:ea typeface="Assistant"/>
                <a:cs typeface="Assistant"/>
                <a:sym typeface="Assistant"/>
              </a:rPr>
              <a:t>Manages the flow of transactions from sequence to driver by extending the ‘uvm_sequencer’. It acts as the intermediary that sequences transactions and ensures they are correctly managed and forwarded to the driver. </a:t>
            </a:r>
            <a:endParaRPr sz="1500">
              <a:solidFill>
                <a:schemeClr val="dk1"/>
              </a:solidFill>
              <a:latin typeface="Assistant"/>
              <a:ea typeface="Assistant"/>
              <a:cs typeface="Assistant"/>
              <a:sym typeface="Assistant"/>
            </a:endParaRPr>
          </a:p>
          <a:p>
            <a:pPr indent="0" lvl="0" marL="0" rtl="0" algn="ctr">
              <a:spcBef>
                <a:spcPts val="0"/>
              </a:spcBef>
              <a:spcAft>
                <a:spcPts val="0"/>
              </a:spcAft>
              <a:buNone/>
            </a:pPr>
            <a:r>
              <a:t/>
            </a:r>
            <a:endParaRPr sz="1500">
              <a:solidFill>
                <a:schemeClr val="dk1"/>
              </a:solidFill>
              <a:latin typeface="Assistant"/>
              <a:ea typeface="Assistant"/>
              <a:cs typeface="Assistant"/>
              <a:sym typeface="Assistant"/>
            </a:endParaRPr>
          </a:p>
          <a:p>
            <a:pPr indent="0" lvl="0" marL="0" rtl="0" algn="ctr">
              <a:spcBef>
                <a:spcPts val="0"/>
              </a:spcBef>
              <a:spcAft>
                <a:spcPts val="0"/>
              </a:spcAft>
              <a:buNone/>
            </a:pPr>
            <a:r>
              <a:t/>
            </a:r>
            <a:endParaRPr sz="1500">
              <a:solidFill>
                <a:schemeClr val="dk1"/>
              </a:solidFill>
              <a:latin typeface="Assistant"/>
              <a:ea typeface="Assistant"/>
              <a:cs typeface="Assistant"/>
              <a:sym typeface="Assistan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sp>
        <p:nvSpPr>
          <p:cNvPr id="1470" name="Google Shape;1470;p63"/>
          <p:cNvSpPr/>
          <p:nvPr/>
        </p:nvSpPr>
        <p:spPr>
          <a:xfrm>
            <a:off x="720000" y="2882099"/>
            <a:ext cx="7704000" cy="400200"/>
          </a:xfrm>
          <a:prstGeom prst="hexagon">
            <a:avLst>
              <a:gd fmla="val 25000" name="adj"/>
              <a:gd fmla="val 115470" name="vf"/>
            </a:avLst>
          </a:prstGeom>
          <a:solidFill>
            <a:schemeClr val="lt1"/>
          </a:solidFill>
          <a:ln>
            <a:noFill/>
          </a:ln>
          <a:effectLst>
            <a:outerShdw blurRad="214313"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cxnSp>
        <p:nvCxnSpPr>
          <p:cNvPr id="1471" name="Google Shape;1471;p63"/>
          <p:cNvCxnSpPr/>
          <p:nvPr/>
        </p:nvCxnSpPr>
        <p:spPr>
          <a:xfrm>
            <a:off x="7449875" y="2579849"/>
            <a:ext cx="0" cy="1004700"/>
          </a:xfrm>
          <a:prstGeom prst="straightConnector1">
            <a:avLst/>
          </a:prstGeom>
          <a:noFill/>
          <a:ln cap="flat" cmpd="sng" w="19050">
            <a:solidFill>
              <a:schemeClr val="lt2"/>
            </a:solidFill>
            <a:prstDash val="solid"/>
            <a:round/>
            <a:headEnd len="med" w="med" type="oval"/>
            <a:tailEnd len="med" w="med" type="oval"/>
          </a:ln>
          <a:effectLst>
            <a:outerShdw blurRad="85725" rotWithShape="0" algn="bl" dist="19050">
              <a:schemeClr val="lt2"/>
            </a:outerShdw>
          </a:effectLst>
        </p:spPr>
      </p:cxnSp>
      <p:cxnSp>
        <p:nvCxnSpPr>
          <p:cNvPr id="1472" name="Google Shape;1472;p63"/>
          <p:cNvCxnSpPr/>
          <p:nvPr/>
        </p:nvCxnSpPr>
        <p:spPr>
          <a:xfrm>
            <a:off x="4571988" y="2579399"/>
            <a:ext cx="0" cy="1005600"/>
          </a:xfrm>
          <a:prstGeom prst="straightConnector1">
            <a:avLst/>
          </a:prstGeom>
          <a:noFill/>
          <a:ln cap="flat" cmpd="sng" w="19050">
            <a:solidFill>
              <a:schemeClr val="lt2"/>
            </a:solidFill>
            <a:prstDash val="solid"/>
            <a:round/>
            <a:headEnd len="med" w="med" type="oval"/>
            <a:tailEnd len="med" w="med" type="oval"/>
          </a:ln>
          <a:effectLst>
            <a:outerShdw blurRad="85725" rotWithShape="0" algn="bl" dist="19050">
              <a:schemeClr val="lt2"/>
            </a:outerShdw>
          </a:effectLst>
        </p:spPr>
      </p:cxnSp>
      <p:sp>
        <p:nvSpPr>
          <p:cNvPr id="1473" name="Google Shape;1473;p63"/>
          <p:cNvSpPr txBox="1"/>
          <p:nvPr>
            <p:ph type="title"/>
          </p:nvPr>
        </p:nvSpPr>
        <p:spPr>
          <a:xfrm>
            <a:off x="461250" y="387600"/>
            <a:ext cx="8221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HOW WE VERIFIED DUT: ARCHITECTURE</a:t>
            </a:r>
            <a:r>
              <a:rPr lang="en"/>
              <a:t> </a:t>
            </a:r>
            <a:endParaRPr/>
          </a:p>
        </p:txBody>
      </p:sp>
      <p:sp>
        <p:nvSpPr>
          <p:cNvPr id="1474" name="Google Shape;1474;p63"/>
          <p:cNvSpPr/>
          <p:nvPr/>
        </p:nvSpPr>
        <p:spPr>
          <a:xfrm>
            <a:off x="1237650" y="1290593"/>
            <a:ext cx="949500" cy="8490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75" name="Google Shape;1475;p63"/>
          <p:cNvSpPr/>
          <p:nvPr/>
        </p:nvSpPr>
        <p:spPr>
          <a:xfrm>
            <a:off x="4097250" y="1290593"/>
            <a:ext cx="949500" cy="8490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76" name="Google Shape;1476;p63"/>
          <p:cNvSpPr/>
          <p:nvPr/>
        </p:nvSpPr>
        <p:spPr>
          <a:xfrm>
            <a:off x="6975125" y="1290593"/>
            <a:ext cx="949500" cy="8490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77" name="Google Shape;1477;p63"/>
          <p:cNvSpPr txBox="1"/>
          <p:nvPr/>
        </p:nvSpPr>
        <p:spPr>
          <a:xfrm>
            <a:off x="742500" y="2159400"/>
            <a:ext cx="1939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Allerta Stencil"/>
                <a:ea typeface="Allerta Stencil"/>
                <a:cs typeface="Allerta Stencil"/>
                <a:sym typeface="Allerta Stencil"/>
              </a:rPr>
              <a:t>SCOREBOARD</a:t>
            </a:r>
            <a:endParaRPr sz="2000">
              <a:solidFill>
                <a:schemeClr val="dk1"/>
              </a:solidFill>
              <a:latin typeface="Allerta Stencil"/>
              <a:ea typeface="Allerta Stencil"/>
              <a:cs typeface="Allerta Stencil"/>
              <a:sym typeface="Allerta Stencil"/>
            </a:endParaRPr>
          </a:p>
        </p:txBody>
      </p:sp>
      <p:sp>
        <p:nvSpPr>
          <p:cNvPr id="1478" name="Google Shape;1478;p63"/>
          <p:cNvSpPr txBox="1"/>
          <p:nvPr/>
        </p:nvSpPr>
        <p:spPr>
          <a:xfrm>
            <a:off x="3283799" y="2159400"/>
            <a:ext cx="2576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Allerta Stencil"/>
                <a:ea typeface="Allerta Stencil"/>
                <a:cs typeface="Allerta Stencil"/>
                <a:sym typeface="Allerta Stencil"/>
              </a:rPr>
              <a:t>SEQUENCE</a:t>
            </a:r>
            <a:endParaRPr sz="2000">
              <a:solidFill>
                <a:schemeClr val="dk1"/>
              </a:solidFill>
              <a:latin typeface="Allerta Stencil"/>
              <a:ea typeface="Allerta Stencil"/>
              <a:cs typeface="Allerta Stencil"/>
              <a:sym typeface="Allerta Stencil"/>
            </a:endParaRPr>
          </a:p>
        </p:txBody>
      </p:sp>
      <p:sp>
        <p:nvSpPr>
          <p:cNvPr id="1479" name="Google Shape;1479;p63"/>
          <p:cNvSpPr txBox="1"/>
          <p:nvPr/>
        </p:nvSpPr>
        <p:spPr>
          <a:xfrm>
            <a:off x="6222425" y="2159613"/>
            <a:ext cx="2454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Allerta Stencil"/>
                <a:ea typeface="Allerta Stencil"/>
                <a:cs typeface="Allerta Stencil"/>
                <a:sym typeface="Allerta Stencil"/>
              </a:rPr>
              <a:t>TRANSACTION</a:t>
            </a:r>
            <a:endParaRPr sz="2000">
              <a:solidFill>
                <a:schemeClr val="dk1"/>
              </a:solidFill>
              <a:latin typeface="Allerta Stencil"/>
              <a:ea typeface="Allerta Stencil"/>
              <a:cs typeface="Allerta Stencil"/>
              <a:sym typeface="Allerta Stencil"/>
            </a:endParaRPr>
          </a:p>
        </p:txBody>
      </p:sp>
      <p:sp>
        <p:nvSpPr>
          <p:cNvPr id="1480" name="Google Shape;1480;p63"/>
          <p:cNvSpPr txBox="1"/>
          <p:nvPr/>
        </p:nvSpPr>
        <p:spPr>
          <a:xfrm>
            <a:off x="484950" y="3584550"/>
            <a:ext cx="2454900" cy="152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ssistant"/>
                <a:ea typeface="Assistant"/>
                <a:cs typeface="Assistant"/>
                <a:sym typeface="Assistant"/>
              </a:rPr>
              <a:t>Compares expected results with actual results of all operations. It verifies that data read from the FIFO matches data written to it and displays flag counts. </a:t>
            </a:r>
            <a:endParaRPr>
              <a:solidFill>
                <a:schemeClr val="dk1"/>
              </a:solidFill>
              <a:latin typeface="Assistant"/>
              <a:ea typeface="Assistant"/>
              <a:cs typeface="Assistant"/>
              <a:sym typeface="Assistant"/>
            </a:endParaRPr>
          </a:p>
        </p:txBody>
      </p:sp>
      <p:sp>
        <p:nvSpPr>
          <p:cNvPr id="1481" name="Google Shape;1481;p63"/>
          <p:cNvSpPr txBox="1"/>
          <p:nvPr/>
        </p:nvSpPr>
        <p:spPr>
          <a:xfrm>
            <a:off x="3228601" y="3646575"/>
            <a:ext cx="2686800" cy="12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Assistant"/>
                <a:ea typeface="Assistant"/>
                <a:cs typeface="Assistant"/>
                <a:sym typeface="Assistant"/>
              </a:rPr>
              <a:t>Generates sequences of read transactions separately from write transactions by extending the ‘uvm_sequence’ and vice versa.</a:t>
            </a:r>
            <a:endParaRPr sz="1500">
              <a:solidFill>
                <a:schemeClr val="dk1"/>
              </a:solidFill>
              <a:latin typeface="Assistant"/>
              <a:ea typeface="Assistant"/>
              <a:cs typeface="Assistant"/>
              <a:sym typeface="Assistant"/>
            </a:endParaRPr>
          </a:p>
        </p:txBody>
      </p:sp>
      <p:sp>
        <p:nvSpPr>
          <p:cNvPr id="1482" name="Google Shape;1482;p63"/>
          <p:cNvSpPr txBox="1"/>
          <p:nvPr/>
        </p:nvSpPr>
        <p:spPr>
          <a:xfrm>
            <a:off x="6012725" y="3477075"/>
            <a:ext cx="2874300" cy="16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Assistant"/>
                <a:ea typeface="Assistant"/>
                <a:cs typeface="Assistant"/>
                <a:sym typeface="Assistant"/>
              </a:rPr>
              <a:t>Extends ‘uvm_sequence_item’ and represents basic unit of data transfer in UVM environment. All necessary signals and data for a single transaction are encapsulated here.</a:t>
            </a:r>
            <a:endParaRPr sz="1500">
              <a:solidFill>
                <a:schemeClr val="dk1"/>
              </a:solidFill>
              <a:latin typeface="Assistant"/>
              <a:ea typeface="Assistant"/>
              <a:cs typeface="Assistant"/>
              <a:sym typeface="Assistant"/>
            </a:endParaRPr>
          </a:p>
        </p:txBody>
      </p:sp>
      <p:sp>
        <p:nvSpPr>
          <p:cNvPr id="1483" name="Google Shape;1483;p63"/>
          <p:cNvSpPr/>
          <p:nvPr/>
        </p:nvSpPr>
        <p:spPr>
          <a:xfrm>
            <a:off x="4331154" y="1475468"/>
            <a:ext cx="481679" cy="479252"/>
          </a:xfrm>
          <a:custGeom>
            <a:rect b="b" l="l" r="r" t="t"/>
            <a:pathLst>
              <a:path extrusionOk="0" h="2922" w="2933">
                <a:moveTo>
                  <a:pt x="2873" y="1689"/>
                </a:moveTo>
                <a:cubicBezTo>
                  <a:pt x="2612" y="1429"/>
                  <a:pt x="2612" y="1429"/>
                  <a:pt x="2612" y="1429"/>
                </a:cubicBezTo>
                <a:cubicBezTo>
                  <a:pt x="2632" y="1408"/>
                  <a:pt x="2632" y="1408"/>
                  <a:pt x="2632" y="1408"/>
                </a:cubicBezTo>
                <a:cubicBezTo>
                  <a:pt x="2653" y="1388"/>
                  <a:pt x="2665" y="1360"/>
                  <a:pt x="2665" y="1330"/>
                </a:cubicBezTo>
                <a:cubicBezTo>
                  <a:pt x="2665" y="1301"/>
                  <a:pt x="2653" y="1273"/>
                  <a:pt x="2632" y="1252"/>
                </a:cubicBezTo>
                <a:cubicBezTo>
                  <a:pt x="2558" y="1177"/>
                  <a:pt x="2558" y="1177"/>
                  <a:pt x="2558" y="1177"/>
                </a:cubicBezTo>
                <a:cubicBezTo>
                  <a:pt x="2564" y="1171"/>
                  <a:pt x="2564" y="1171"/>
                  <a:pt x="2564" y="1171"/>
                </a:cubicBezTo>
                <a:cubicBezTo>
                  <a:pt x="2593" y="1142"/>
                  <a:pt x="2609" y="1102"/>
                  <a:pt x="2609" y="1061"/>
                </a:cubicBezTo>
                <a:cubicBezTo>
                  <a:pt x="2609" y="1019"/>
                  <a:pt x="2593" y="980"/>
                  <a:pt x="2564" y="950"/>
                </a:cubicBezTo>
                <a:cubicBezTo>
                  <a:pt x="2492" y="879"/>
                  <a:pt x="2492" y="879"/>
                  <a:pt x="2492" y="879"/>
                </a:cubicBezTo>
                <a:cubicBezTo>
                  <a:pt x="2515" y="837"/>
                  <a:pt x="2508" y="784"/>
                  <a:pt x="2473" y="748"/>
                </a:cubicBezTo>
                <a:cubicBezTo>
                  <a:pt x="2185" y="460"/>
                  <a:pt x="2185" y="460"/>
                  <a:pt x="2185" y="460"/>
                </a:cubicBezTo>
                <a:cubicBezTo>
                  <a:pt x="2149" y="425"/>
                  <a:pt x="2096" y="418"/>
                  <a:pt x="2054" y="441"/>
                </a:cubicBezTo>
                <a:cubicBezTo>
                  <a:pt x="1983" y="369"/>
                  <a:pt x="1983" y="369"/>
                  <a:pt x="1983" y="369"/>
                </a:cubicBezTo>
                <a:cubicBezTo>
                  <a:pt x="1953" y="340"/>
                  <a:pt x="1914" y="324"/>
                  <a:pt x="1872" y="324"/>
                </a:cubicBezTo>
                <a:cubicBezTo>
                  <a:pt x="1831" y="324"/>
                  <a:pt x="1791" y="340"/>
                  <a:pt x="1762" y="369"/>
                </a:cubicBezTo>
                <a:cubicBezTo>
                  <a:pt x="1756" y="375"/>
                  <a:pt x="1756" y="375"/>
                  <a:pt x="1756" y="375"/>
                </a:cubicBezTo>
                <a:cubicBezTo>
                  <a:pt x="1681" y="301"/>
                  <a:pt x="1681" y="301"/>
                  <a:pt x="1681" y="301"/>
                </a:cubicBezTo>
                <a:cubicBezTo>
                  <a:pt x="1660" y="280"/>
                  <a:pt x="1632" y="268"/>
                  <a:pt x="1603" y="268"/>
                </a:cubicBezTo>
                <a:cubicBezTo>
                  <a:pt x="1603" y="268"/>
                  <a:pt x="1603" y="268"/>
                  <a:pt x="1603" y="268"/>
                </a:cubicBezTo>
                <a:cubicBezTo>
                  <a:pt x="1573" y="268"/>
                  <a:pt x="1545" y="280"/>
                  <a:pt x="1524" y="301"/>
                </a:cubicBezTo>
                <a:cubicBezTo>
                  <a:pt x="1504" y="321"/>
                  <a:pt x="1504" y="321"/>
                  <a:pt x="1504" y="321"/>
                </a:cubicBezTo>
                <a:cubicBezTo>
                  <a:pt x="1244" y="60"/>
                  <a:pt x="1244" y="60"/>
                  <a:pt x="1244" y="60"/>
                </a:cubicBezTo>
                <a:cubicBezTo>
                  <a:pt x="1184" y="0"/>
                  <a:pt x="1086" y="0"/>
                  <a:pt x="1026" y="60"/>
                </a:cubicBezTo>
                <a:cubicBezTo>
                  <a:pt x="1019" y="67"/>
                  <a:pt x="1019" y="67"/>
                  <a:pt x="1019" y="67"/>
                </a:cubicBezTo>
                <a:cubicBezTo>
                  <a:pt x="990" y="96"/>
                  <a:pt x="974" y="135"/>
                  <a:pt x="974" y="176"/>
                </a:cubicBezTo>
                <a:cubicBezTo>
                  <a:pt x="974" y="217"/>
                  <a:pt x="990" y="255"/>
                  <a:pt x="1019" y="284"/>
                </a:cubicBezTo>
                <a:cubicBezTo>
                  <a:pt x="1280" y="545"/>
                  <a:pt x="1280" y="545"/>
                  <a:pt x="1280" y="545"/>
                </a:cubicBezTo>
                <a:cubicBezTo>
                  <a:pt x="1253" y="572"/>
                  <a:pt x="1253" y="572"/>
                  <a:pt x="1253" y="572"/>
                </a:cubicBezTo>
                <a:cubicBezTo>
                  <a:pt x="1233" y="592"/>
                  <a:pt x="1221" y="620"/>
                  <a:pt x="1221" y="650"/>
                </a:cubicBezTo>
                <a:cubicBezTo>
                  <a:pt x="1221" y="679"/>
                  <a:pt x="1233" y="707"/>
                  <a:pt x="1253" y="728"/>
                </a:cubicBezTo>
                <a:cubicBezTo>
                  <a:pt x="1328" y="803"/>
                  <a:pt x="1328" y="803"/>
                  <a:pt x="1328" y="803"/>
                </a:cubicBezTo>
                <a:cubicBezTo>
                  <a:pt x="1070" y="1062"/>
                  <a:pt x="1070" y="1062"/>
                  <a:pt x="1070" y="1062"/>
                </a:cubicBezTo>
                <a:cubicBezTo>
                  <a:pt x="1040" y="1091"/>
                  <a:pt x="1024" y="1130"/>
                  <a:pt x="1024" y="1172"/>
                </a:cubicBezTo>
                <a:cubicBezTo>
                  <a:pt x="1024" y="1214"/>
                  <a:pt x="1040" y="1253"/>
                  <a:pt x="1070" y="1282"/>
                </a:cubicBezTo>
                <a:cubicBezTo>
                  <a:pt x="1171" y="1384"/>
                  <a:pt x="1171" y="1384"/>
                  <a:pt x="1171" y="1384"/>
                </a:cubicBezTo>
                <a:cubicBezTo>
                  <a:pt x="1050" y="1505"/>
                  <a:pt x="1050" y="1505"/>
                  <a:pt x="1050" y="1505"/>
                </a:cubicBezTo>
                <a:cubicBezTo>
                  <a:pt x="1012" y="1542"/>
                  <a:pt x="1011" y="1601"/>
                  <a:pt x="1045" y="1640"/>
                </a:cubicBezTo>
                <a:cubicBezTo>
                  <a:pt x="315" y="2371"/>
                  <a:pt x="315" y="2371"/>
                  <a:pt x="315" y="2371"/>
                </a:cubicBezTo>
                <a:cubicBezTo>
                  <a:pt x="312" y="2373"/>
                  <a:pt x="310" y="2375"/>
                  <a:pt x="306" y="2377"/>
                </a:cubicBezTo>
                <a:cubicBezTo>
                  <a:pt x="167" y="2448"/>
                  <a:pt x="167" y="2448"/>
                  <a:pt x="167" y="2448"/>
                </a:cubicBezTo>
                <a:cubicBezTo>
                  <a:pt x="148" y="2458"/>
                  <a:pt x="132" y="2473"/>
                  <a:pt x="120" y="2492"/>
                </a:cubicBezTo>
                <a:cubicBezTo>
                  <a:pt x="28" y="2641"/>
                  <a:pt x="28" y="2641"/>
                  <a:pt x="28" y="2641"/>
                </a:cubicBezTo>
                <a:cubicBezTo>
                  <a:pt x="0" y="2686"/>
                  <a:pt x="7" y="2744"/>
                  <a:pt x="44" y="2781"/>
                </a:cubicBezTo>
                <a:cubicBezTo>
                  <a:pt x="152" y="2889"/>
                  <a:pt x="152" y="2889"/>
                  <a:pt x="152" y="2889"/>
                </a:cubicBezTo>
                <a:cubicBezTo>
                  <a:pt x="174" y="2911"/>
                  <a:pt x="203" y="2922"/>
                  <a:pt x="232" y="2922"/>
                </a:cubicBezTo>
                <a:cubicBezTo>
                  <a:pt x="253" y="2922"/>
                  <a:pt x="274" y="2916"/>
                  <a:pt x="292" y="2905"/>
                </a:cubicBezTo>
                <a:cubicBezTo>
                  <a:pt x="441" y="2813"/>
                  <a:pt x="441" y="2813"/>
                  <a:pt x="441" y="2813"/>
                </a:cubicBezTo>
                <a:cubicBezTo>
                  <a:pt x="460" y="2801"/>
                  <a:pt x="475" y="2785"/>
                  <a:pt x="485" y="2766"/>
                </a:cubicBezTo>
                <a:cubicBezTo>
                  <a:pt x="556" y="2627"/>
                  <a:pt x="556" y="2627"/>
                  <a:pt x="556" y="2627"/>
                </a:cubicBezTo>
                <a:cubicBezTo>
                  <a:pt x="558" y="2623"/>
                  <a:pt x="560" y="2621"/>
                  <a:pt x="562" y="2618"/>
                </a:cubicBezTo>
                <a:cubicBezTo>
                  <a:pt x="655" y="2525"/>
                  <a:pt x="655" y="2525"/>
                  <a:pt x="655" y="2525"/>
                </a:cubicBezTo>
                <a:cubicBezTo>
                  <a:pt x="672" y="2508"/>
                  <a:pt x="672" y="2481"/>
                  <a:pt x="655" y="2465"/>
                </a:cubicBezTo>
                <a:cubicBezTo>
                  <a:pt x="639" y="2448"/>
                  <a:pt x="612" y="2448"/>
                  <a:pt x="595" y="2465"/>
                </a:cubicBezTo>
                <a:cubicBezTo>
                  <a:pt x="502" y="2558"/>
                  <a:pt x="502" y="2558"/>
                  <a:pt x="502" y="2558"/>
                </a:cubicBezTo>
                <a:cubicBezTo>
                  <a:pt x="493" y="2567"/>
                  <a:pt x="486" y="2577"/>
                  <a:pt x="480" y="2588"/>
                </a:cubicBezTo>
                <a:cubicBezTo>
                  <a:pt x="409" y="2727"/>
                  <a:pt x="409" y="2727"/>
                  <a:pt x="409" y="2727"/>
                </a:cubicBezTo>
                <a:cubicBezTo>
                  <a:pt x="406" y="2732"/>
                  <a:pt x="402" y="2737"/>
                  <a:pt x="396" y="2740"/>
                </a:cubicBezTo>
                <a:cubicBezTo>
                  <a:pt x="247" y="2832"/>
                  <a:pt x="247" y="2832"/>
                  <a:pt x="247" y="2832"/>
                </a:cubicBezTo>
                <a:cubicBezTo>
                  <a:pt x="236" y="2840"/>
                  <a:pt x="221" y="2838"/>
                  <a:pt x="212" y="2828"/>
                </a:cubicBezTo>
                <a:cubicBezTo>
                  <a:pt x="105" y="2721"/>
                  <a:pt x="105" y="2721"/>
                  <a:pt x="105" y="2721"/>
                </a:cubicBezTo>
                <a:cubicBezTo>
                  <a:pt x="95" y="2712"/>
                  <a:pt x="93" y="2697"/>
                  <a:pt x="101" y="2686"/>
                </a:cubicBezTo>
                <a:cubicBezTo>
                  <a:pt x="193" y="2537"/>
                  <a:pt x="193" y="2537"/>
                  <a:pt x="193" y="2537"/>
                </a:cubicBezTo>
                <a:cubicBezTo>
                  <a:pt x="196" y="2531"/>
                  <a:pt x="201" y="2527"/>
                  <a:pt x="206" y="2524"/>
                </a:cubicBezTo>
                <a:cubicBezTo>
                  <a:pt x="345" y="2453"/>
                  <a:pt x="345" y="2453"/>
                  <a:pt x="345" y="2453"/>
                </a:cubicBezTo>
                <a:cubicBezTo>
                  <a:pt x="356" y="2447"/>
                  <a:pt x="366" y="2440"/>
                  <a:pt x="375" y="2431"/>
                </a:cubicBezTo>
                <a:cubicBezTo>
                  <a:pt x="1105" y="1701"/>
                  <a:pt x="1105" y="1701"/>
                  <a:pt x="1105" y="1701"/>
                </a:cubicBezTo>
                <a:cubicBezTo>
                  <a:pt x="1232" y="1828"/>
                  <a:pt x="1232" y="1828"/>
                  <a:pt x="1232" y="1828"/>
                </a:cubicBezTo>
                <a:cubicBezTo>
                  <a:pt x="736" y="2324"/>
                  <a:pt x="736" y="2324"/>
                  <a:pt x="736" y="2324"/>
                </a:cubicBezTo>
                <a:cubicBezTo>
                  <a:pt x="719" y="2341"/>
                  <a:pt x="719" y="2368"/>
                  <a:pt x="736" y="2384"/>
                </a:cubicBezTo>
                <a:cubicBezTo>
                  <a:pt x="744" y="2393"/>
                  <a:pt x="755" y="2397"/>
                  <a:pt x="766" y="2397"/>
                </a:cubicBezTo>
                <a:cubicBezTo>
                  <a:pt x="777" y="2397"/>
                  <a:pt x="788" y="2393"/>
                  <a:pt x="796" y="2384"/>
                </a:cubicBezTo>
                <a:cubicBezTo>
                  <a:pt x="1293" y="1888"/>
                  <a:pt x="1293" y="1888"/>
                  <a:pt x="1293" y="1888"/>
                </a:cubicBezTo>
                <a:cubicBezTo>
                  <a:pt x="1311" y="1904"/>
                  <a:pt x="1335" y="1912"/>
                  <a:pt x="1358" y="1912"/>
                </a:cubicBezTo>
                <a:cubicBezTo>
                  <a:pt x="1384" y="1912"/>
                  <a:pt x="1409" y="1903"/>
                  <a:pt x="1428" y="1883"/>
                </a:cubicBezTo>
                <a:cubicBezTo>
                  <a:pt x="1549" y="1762"/>
                  <a:pt x="1549" y="1762"/>
                  <a:pt x="1549" y="1762"/>
                </a:cubicBezTo>
                <a:cubicBezTo>
                  <a:pt x="1651" y="1863"/>
                  <a:pt x="1651" y="1863"/>
                  <a:pt x="1651" y="1863"/>
                </a:cubicBezTo>
                <a:cubicBezTo>
                  <a:pt x="1681" y="1894"/>
                  <a:pt x="1721" y="1909"/>
                  <a:pt x="1761" y="1909"/>
                </a:cubicBezTo>
                <a:cubicBezTo>
                  <a:pt x="1801" y="1909"/>
                  <a:pt x="1841" y="1894"/>
                  <a:pt x="1871" y="1863"/>
                </a:cubicBezTo>
                <a:cubicBezTo>
                  <a:pt x="2130" y="1605"/>
                  <a:pt x="2130" y="1605"/>
                  <a:pt x="2130" y="1605"/>
                </a:cubicBezTo>
                <a:cubicBezTo>
                  <a:pt x="2205" y="1679"/>
                  <a:pt x="2205" y="1679"/>
                  <a:pt x="2205" y="1679"/>
                </a:cubicBezTo>
                <a:cubicBezTo>
                  <a:pt x="2226" y="1700"/>
                  <a:pt x="2254" y="1712"/>
                  <a:pt x="2283" y="1712"/>
                </a:cubicBezTo>
                <a:cubicBezTo>
                  <a:pt x="2283" y="1712"/>
                  <a:pt x="2283" y="1712"/>
                  <a:pt x="2283" y="1712"/>
                </a:cubicBezTo>
                <a:cubicBezTo>
                  <a:pt x="2313" y="1712"/>
                  <a:pt x="2341" y="1700"/>
                  <a:pt x="2361" y="1679"/>
                </a:cubicBezTo>
                <a:cubicBezTo>
                  <a:pt x="2388" y="1653"/>
                  <a:pt x="2388" y="1653"/>
                  <a:pt x="2388" y="1653"/>
                </a:cubicBezTo>
                <a:cubicBezTo>
                  <a:pt x="2649" y="1914"/>
                  <a:pt x="2649" y="1914"/>
                  <a:pt x="2649" y="1914"/>
                </a:cubicBezTo>
                <a:cubicBezTo>
                  <a:pt x="2678" y="1943"/>
                  <a:pt x="2716" y="1959"/>
                  <a:pt x="2757" y="1959"/>
                </a:cubicBezTo>
                <a:cubicBezTo>
                  <a:pt x="2798" y="1959"/>
                  <a:pt x="2837" y="1943"/>
                  <a:pt x="2866" y="1914"/>
                </a:cubicBezTo>
                <a:cubicBezTo>
                  <a:pt x="2873" y="1907"/>
                  <a:pt x="2873" y="1907"/>
                  <a:pt x="2873" y="1907"/>
                </a:cubicBezTo>
                <a:cubicBezTo>
                  <a:pt x="2933" y="1847"/>
                  <a:pt x="2933" y="1749"/>
                  <a:pt x="2873" y="1689"/>
                </a:cubicBezTo>
                <a:close/>
                <a:moveTo>
                  <a:pt x="1079" y="224"/>
                </a:moveTo>
                <a:cubicBezTo>
                  <a:pt x="1066" y="211"/>
                  <a:pt x="1059" y="194"/>
                  <a:pt x="1059" y="176"/>
                </a:cubicBezTo>
                <a:cubicBezTo>
                  <a:pt x="1059" y="157"/>
                  <a:pt x="1066" y="140"/>
                  <a:pt x="1079" y="127"/>
                </a:cubicBezTo>
                <a:cubicBezTo>
                  <a:pt x="1086" y="120"/>
                  <a:pt x="1086" y="120"/>
                  <a:pt x="1086" y="120"/>
                </a:cubicBezTo>
                <a:cubicBezTo>
                  <a:pt x="1113" y="94"/>
                  <a:pt x="1157" y="94"/>
                  <a:pt x="1183" y="120"/>
                </a:cubicBezTo>
                <a:cubicBezTo>
                  <a:pt x="1444" y="381"/>
                  <a:pt x="1444" y="381"/>
                  <a:pt x="1444" y="381"/>
                </a:cubicBezTo>
                <a:cubicBezTo>
                  <a:pt x="1340" y="485"/>
                  <a:pt x="1340" y="485"/>
                  <a:pt x="1340" y="485"/>
                </a:cubicBezTo>
                <a:lnTo>
                  <a:pt x="1079" y="224"/>
                </a:lnTo>
                <a:close/>
                <a:moveTo>
                  <a:pt x="1314" y="668"/>
                </a:moveTo>
                <a:cubicBezTo>
                  <a:pt x="1309" y="663"/>
                  <a:pt x="1306" y="657"/>
                  <a:pt x="1306" y="650"/>
                </a:cubicBezTo>
                <a:cubicBezTo>
                  <a:pt x="1306" y="643"/>
                  <a:pt x="1309" y="637"/>
                  <a:pt x="1314" y="632"/>
                </a:cubicBezTo>
                <a:cubicBezTo>
                  <a:pt x="1585" y="361"/>
                  <a:pt x="1585" y="361"/>
                  <a:pt x="1585" y="361"/>
                </a:cubicBezTo>
                <a:cubicBezTo>
                  <a:pt x="1590" y="356"/>
                  <a:pt x="1596" y="353"/>
                  <a:pt x="1603" y="353"/>
                </a:cubicBezTo>
                <a:cubicBezTo>
                  <a:pt x="1610" y="353"/>
                  <a:pt x="1616" y="356"/>
                  <a:pt x="1621" y="361"/>
                </a:cubicBezTo>
                <a:cubicBezTo>
                  <a:pt x="1696" y="436"/>
                  <a:pt x="1696" y="436"/>
                  <a:pt x="1696" y="436"/>
                </a:cubicBezTo>
                <a:cubicBezTo>
                  <a:pt x="1389" y="743"/>
                  <a:pt x="1389" y="743"/>
                  <a:pt x="1389" y="743"/>
                </a:cubicBezTo>
                <a:lnTo>
                  <a:pt x="1314" y="668"/>
                </a:lnTo>
                <a:close/>
                <a:moveTo>
                  <a:pt x="1368" y="1823"/>
                </a:moveTo>
                <a:cubicBezTo>
                  <a:pt x="1363" y="1829"/>
                  <a:pt x="1354" y="1829"/>
                  <a:pt x="1348" y="1823"/>
                </a:cubicBezTo>
                <a:cubicBezTo>
                  <a:pt x="1110" y="1585"/>
                  <a:pt x="1110" y="1585"/>
                  <a:pt x="1110" y="1585"/>
                </a:cubicBezTo>
                <a:cubicBezTo>
                  <a:pt x="1104" y="1579"/>
                  <a:pt x="1104" y="1570"/>
                  <a:pt x="1110" y="1565"/>
                </a:cubicBezTo>
                <a:cubicBezTo>
                  <a:pt x="1433" y="1242"/>
                  <a:pt x="1433" y="1242"/>
                  <a:pt x="1433" y="1242"/>
                </a:cubicBezTo>
                <a:cubicBezTo>
                  <a:pt x="1451" y="1223"/>
                  <a:pt x="1475" y="1214"/>
                  <a:pt x="1499" y="1214"/>
                </a:cubicBezTo>
                <a:cubicBezTo>
                  <a:pt x="1523" y="1214"/>
                  <a:pt x="1547" y="1223"/>
                  <a:pt x="1566" y="1242"/>
                </a:cubicBezTo>
                <a:cubicBezTo>
                  <a:pt x="1691" y="1367"/>
                  <a:pt x="1691" y="1367"/>
                  <a:pt x="1691" y="1367"/>
                </a:cubicBezTo>
                <a:cubicBezTo>
                  <a:pt x="1728" y="1404"/>
                  <a:pt x="1728" y="1463"/>
                  <a:pt x="1691" y="1500"/>
                </a:cubicBezTo>
                <a:lnTo>
                  <a:pt x="1368" y="1823"/>
                </a:lnTo>
                <a:close/>
                <a:moveTo>
                  <a:pt x="1811" y="1803"/>
                </a:moveTo>
                <a:cubicBezTo>
                  <a:pt x="1783" y="1831"/>
                  <a:pt x="1738" y="1831"/>
                  <a:pt x="1711" y="1803"/>
                </a:cubicBezTo>
                <a:cubicBezTo>
                  <a:pt x="1610" y="1702"/>
                  <a:pt x="1610" y="1702"/>
                  <a:pt x="1610" y="1702"/>
                </a:cubicBezTo>
                <a:cubicBezTo>
                  <a:pt x="1752" y="1560"/>
                  <a:pt x="1752" y="1560"/>
                  <a:pt x="1752" y="1560"/>
                </a:cubicBezTo>
                <a:cubicBezTo>
                  <a:pt x="1821" y="1490"/>
                  <a:pt x="1821" y="1377"/>
                  <a:pt x="1752" y="1307"/>
                </a:cubicBezTo>
                <a:cubicBezTo>
                  <a:pt x="1626" y="1181"/>
                  <a:pt x="1626" y="1181"/>
                  <a:pt x="1626" y="1181"/>
                </a:cubicBezTo>
                <a:cubicBezTo>
                  <a:pt x="1556" y="1112"/>
                  <a:pt x="1443" y="1112"/>
                  <a:pt x="1373" y="1181"/>
                </a:cubicBezTo>
                <a:cubicBezTo>
                  <a:pt x="1231" y="1323"/>
                  <a:pt x="1231" y="1323"/>
                  <a:pt x="1231" y="1323"/>
                </a:cubicBezTo>
                <a:cubicBezTo>
                  <a:pt x="1130" y="1222"/>
                  <a:pt x="1130" y="1222"/>
                  <a:pt x="1130" y="1222"/>
                </a:cubicBezTo>
                <a:cubicBezTo>
                  <a:pt x="1116" y="1209"/>
                  <a:pt x="1109" y="1191"/>
                  <a:pt x="1109" y="1172"/>
                </a:cubicBezTo>
                <a:cubicBezTo>
                  <a:pt x="1109" y="1153"/>
                  <a:pt x="1116" y="1135"/>
                  <a:pt x="1130" y="1122"/>
                </a:cubicBezTo>
                <a:cubicBezTo>
                  <a:pt x="1822" y="430"/>
                  <a:pt x="1822" y="430"/>
                  <a:pt x="1822" y="430"/>
                </a:cubicBezTo>
                <a:cubicBezTo>
                  <a:pt x="1836" y="416"/>
                  <a:pt x="1853" y="409"/>
                  <a:pt x="1872" y="409"/>
                </a:cubicBezTo>
                <a:cubicBezTo>
                  <a:pt x="1891" y="409"/>
                  <a:pt x="1909" y="416"/>
                  <a:pt x="1922" y="430"/>
                </a:cubicBezTo>
                <a:cubicBezTo>
                  <a:pt x="1991" y="498"/>
                  <a:pt x="1991" y="498"/>
                  <a:pt x="1991" y="498"/>
                </a:cubicBezTo>
                <a:cubicBezTo>
                  <a:pt x="1938" y="550"/>
                  <a:pt x="1938" y="550"/>
                  <a:pt x="1938" y="550"/>
                </a:cubicBezTo>
                <a:cubicBezTo>
                  <a:pt x="1922" y="566"/>
                  <a:pt x="1922" y="593"/>
                  <a:pt x="1938" y="610"/>
                </a:cubicBezTo>
                <a:cubicBezTo>
                  <a:pt x="1955" y="627"/>
                  <a:pt x="1982" y="627"/>
                  <a:pt x="1999" y="610"/>
                </a:cubicBezTo>
                <a:cubicBezTo>
                  <a:pt x="2088" y="520"/>
                  <a:pt x="2088" y="520"/>
                  <a:pt x="2088" y="520"/>
                </a:cubicBezTo>
                <a:cubicBezTo>
                  <a:pt x="2098" y="510"/>
                  <a:pt x="2114" y="510"/>
                  <a:pt x="2124" y="520"/>
                </a:cubicBezTo>
                <a:cubicBezTo>
                  <a:pt x="2413" y="809"/>
                  <a:pt x="2413" y="809"/>
                  <a:pt x="2413" y="809"/>
                </a:cubicBezTo>
                <a:cubicBezTo>
                  <a:pt x="2423" y="819"/>
                  <a:pt x="2423" y="835"/>
                  <a:pt x="2413" y="845"/>
                </a:cubicBezTo>
                <a:cubicBezTo>
                  <a:pt x="2093" y="1165"/>
                  <a:pt x="2093" y="1165"/>
                  <a:pt x="2093" y="1165"/>
                </a:cubicBezTo>
                <a:cubicBezTo>
                  <a:pt x="2083" y="1175"/>
                  <a:pt x="2067" y="1175"/>
                  <a:pt x="2057" y="1165"/>
                </a:cubicBezTo>
                <a:cubicBezTo>
                  <a:pt x="1768" y="876"/>
                  <a:pt x="1768" y="876"/>
                  <a:pt x="1768" y="876"/>
                </a:cubicBezTo>
                <a:cubicBezTo>
                  <a:pt x="1763" y="872"/>
                  <a:pt x="1761" y="865"/>
                  <a:pt x="1761" y="858"/>
                </a:cubicBezTo>
                <a:cubicBezTo>
                  <a:pt x="1761" y="851"/>
                  <a:pt x="1763" y="845"/>
                  <a:pt x="1768" y="840"/>
                </a:cubicBezTo>
                <a:cubicBezTo>
                  <a:pt x="1858" y="751"/>
                  <a:pt x="1858" y="751"/>
                  <a:pt x="1858" y="751"/>
                </a:cubicBezTo>
                <a:cubicBezTo>
                  <a:pt x="1875" y="734"/>
                  <a:pt x="1875" y="707"/>
                  <a:pt x="1858" y="690"/>
                </a:cubicBezTo>
                <a:cubicBezTo>
                  <a:pt x="1841" y="674"/>
                  <a:pt x="1814" y="674"/>
                  <a:pt x="1798" y="690"/>
                </a:cubicBezTo>
                <a:cubicBezTo>
                  <a:pt x="1708" y="780"/>
                  <a:pt x="1708" y="780"/>
                  <a:pt x="1708" y="780"/>
                </a:cubicBezTo>
                <a:cubicBezTo>
                  <a:pt x="1687" y="801"/>
                  <a:pt x="1676" y="829"/>
                  <a:pt x="1676" y="858"/>
                </a:cubicBezTo>
                <a:cubicBezTo>
                  <a:pt x="1676" y="888"/>
                  <a:pt x="1687" y="916"/>
                  <a:pt x="1708" y="937"/>
                </a:cubicBezTo>
                <a:cubicBezTo>
                  <a:pt x="1996" y="1225"/>
                  <a:pt x="1996" y="1225"/>
                  <a:pt x="1996" y="1225"/>
                </a:cubicBezTo>
                <a:cubicBezTo>
                  <a:pt x="2018" y="1246"/>
                  <a:pt x="2046" y="1257"/>
                  <a:pt x="2075" y="1257"/>
                </a:cubicBezTo>
                <a:cubicBezTo>
                  <a:pt x="2103" y="1257"/>
                  <a:pt x="2131" y="1246"/>
                  <a:pt x="2153" y="1225"/>
                </a:cubicBezTo>
                <a:cubicBezTo>
                  <a:pt x="2435" y="942"/>
                  <a:pt x="2435" y="942"/>
                  <a:pt x="2435" y="942"/>
                </a:cubicBezTo>
                <a:cubicBezTo>
                  <a:pt x="2503" y="1010"/>
                  <a:pt x="2503" y="1010"/>
                  <a:pt x="2503" y="1010"/>
                </a:cubicBezTo>
                <a:cubicBezTo>
                  <a:pt x="2517" y="1024"/>
                  <a:pt x="2524" y="1042"/>
                  <a:pt x="2524" y="1061"/>
                </a:cubicBezTo>
                <a:cubicBezTo>
                  <a:pt x="2524" y="1080"/>
                  <a:pt x="2517" y="1097"/>
                  <a:pt x="2503" y="1111"/>
                </a:cubicBezTo>
                <a:lnTo>
                  <a:pt x="1811" y="1803"/>
                </a:lnTo>
                <a:close/>
                <a:moveTo>
                  <a:pt x="2283" y="1627"/>
                </a:moveTo>
                <a:cubicBezTo>
                  <a:pt x="2276" y="1627"/>
                  <a:pt x="2270" y="1624"/>
                  <a:pt x="2265" y="1619"/>
                </a:cubicBezTo>
                <a:cubicBezTo>
                  <a:pt x="2190" y="1544"/>
                  <a:pt x="2190" y="1544"/>
                  <a:pt x="2190" y="1544"/>
                </a:cubicBezTo>
                <a:cubicBezTo>
                  <a:pt x="2497" y="1237"/>
                  <a:pt x="2497" y="1237"/>
                  <a:pt x="2497" y="1237"/>
                </a:cubicBezTo>
                <a:cubicBezTo>
                  <a:pt x="2572" y="1312"/>
                  <a:pt x="2572" y="1312"/>
                  <a:pt x="2572" y="1312"/>
                </a:cubicBezTo>
                <a:cubicBezTo>
                  <a:pt x="2577" y="1317"/>
                  <a:pt x="2580" y="1323"/>
                  <a:pt x="2580" y="1330"/>
                </a:cubicBezTo>
                <a:cubicBezTo>
                  <a:pt x="2580" y="1337"/>
                  <a:pt x="2577" y="1343"/>
                  <a:pt x="2572" y="1348"/>
                </a:cubicBezTo>
                <a:cubicBezTo>
                  <a:pt x="2301" y="1619"/>
                  <a:pt x="2301" y="1619"/>
                  <a:pt x="2301" y="1619"/>
                </a:cubicBezTo>
                <a:cubicBezTo>
                  <a:pt x="2296" y="1624"/>
                  <a:pt x="2290" y="1627"/>
                  <a:pt x="2283" y="1627"/>
                </a:cubicBezTo>
                <a:close/>
                <a:moveTo>
                  <a:pt x="2813" y="1847"/>
                </a:moveTo>
                <a:cubicBezTo>
                  <a:pt x="2806" y="1854"/>
                  <a:pt x="2806" y="1854"/>
                  <a:pt x="2806" y="1854"/>
                </a:cubicBezTo>
                <a:cubicBezTo>
                  <a:pt x="2793" y="1867"/>
                  <a:pt x="2775" y="1874"/>
                  <a:pt x="2757" y="1874"/>
                </a:cubicBezTo>
                <a:cubicBezTo>
                  <a:pt x="2739" y="1874"/>
                  <a:pt x="2722" y="1867"/>
                  <a:pt x="2709" y="1854"/>
                </a:cubicBezTo>
                <a:cubicBezTo>
                  <a:pt x="2448" y="1593"/>
                  <a:pt x="2448" y="1593"/>
                  <a:pt x="2448" y="1593"/>
                </a:cubicBezTo>
                <a:cubicBezTo>
                  <a:pt x="2552" y="1489"/>
                  <a:pt x="2552" y="1489"/>
                  <a:pt x="2552" y="1489"/>
                </a:cubicBezTo>
                <a:cubicBezTo>
                  <a:pt x="2813" y="1750"/>
                  <a:pt x="2813" y="1750"/>
                  <a:pt x="2813" y="1750"/>
                </a:cubicBezTo>
                <a:cubicBezTo>
                  <a:pt x="2839" y="1776"/>
                  <a:pt x="2839" y="1820"/>
                  <a:pt x="2813" y="1847"/>
                </a:cubicBezTo>
                <a:close/>
                <a:moveTo>
                  <a:pt x="2813" y="1847"/>
                </a:moveTo>
                <a:cubicBezTo>
                  <a:pt x="2813" y="1847"/>
                  <a:pt x="2813" y="1847"/>
                  <a:pt x="2813" y="1847"/>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484" name="Google Shape;1484;p63"/>
          <p:cNvGrpSpPr/>
          <p:nvPr/>
        </p:nvGrpSpPr>
        <p:grpSpPr>
          <a:xfrm>
            <a:off x="7210876" y="1476706"/>
            <a:ext cx="477991" cy="476774"/>
            <a:chOff x="3192000" y="1184825"/>
            <a:chExt cx="625479" cy="623886"/>
          </a:xfrm>
        </p:grpSpPr>
        <p:sp>
          <p:nvSpPr>
            <p:cNvPr id="1485" name="Google Shape;1485;p63"/>
            <p:cNvSpPr/>
            <p:nvPr/>
          </p:nvSpPr>
          <p:spPr>
            <a:xfrm>
              <a:off x="3259138" y="1216025"/>
              <a:ext cx="61913" cy="60325"/>
            </a:xfrm>
            <a:custGeom>
              <a:rect b="b" l="l" r="r" t="t"/>
              <a:pathLst>
                <a:path extrusionOk="0" h="282" w="282">
                  <a:moveTo>
                    <a:pt x="239" y="99"/>
                  </a:moveTo>
                  <a:cubicBezTo>
                    <a:pt x="183" y="99"/>
                    <a:pt x="183" y="99"/>
                    <a:pt x="183" y="99"/>
                  </a:cubicBezTo>
                  <a:cubicBezTo>
                    <a:pt x="183" y="43"/>
                    <a:pt x="183" y="43"/>
                    <a:pt x="183" y="43"/>
                  </a:cubicBezTo>
                  <a:cubicBezTo>
                    <a:pt x="183" y="19"/>
                    <a:pt x="164" y="0"/>
                    <a:pt x="141" y="0"/>
                  </a:cubicBezTo>
                  <a:cubicBezTo>
                    <a:pt x="117" y="0"/>
                    <a:pt x="98" y="19"/>
                    <a:pt x="98" y="43"/>
                  </a:cubicBezTo>
                  <a:cubicBezTo>
                    <a:pt x="98" y="99"/>
                    <a:pt x="98" y="99"/>
                    <a:pt x="98" y="99"/>
                  </a:cubicBezTo>
                  <a:cubicBezTo>
                    <a:pt x="42" y="99"/>
                    <a:pt x="42" y="99"/>
                    <a:pt x="42" y="99"/>
                  </a:cubicBezTo>
                  <a:cubicBezTo>
                    <a:pt x="19" y="99"/>
                    <a:pt x="0" y="118"/>
                    <a:pt x="0" y="141"/>
                  </a:cubicBezTo>
                  <a:cubicBezTo>
                    <a:pt x="0" y="165"/>
                    <a:pt x="19" y="184"/>
                    <a:pt x="42" y="184"/>
                  </a:cubicBezTo>
                  <a:cubicBezTo>
                    <a:pt x="98" y="184"/>
                    <a:pt x="98" y="184"/>
                    <a:pt x="98" y="184"/>
                  </a:cubicBezTo>
                  <a:cubicBezTo>
                    <a:pt x="98" y="240"/>
                    <a:pt x="98" y="240"/>
                    <a:pt x="98" y="240"/>
                  </a:cubicBezTo>
                  <a:cubicBezTo>
                    <a:pt x="98" y="263"/>
                    <a:pt x="117" y="282"/>
                    <a:pt x="141" y="282"/>
                  </a:cubicBezTo>
                  <a:cubicBezTo>
                    <a:pt x="164" y="282"/>
                    <a:pt x="183" y="263"/>
                    <a:pt x="183" y="240"/>
                  </a:cubicBezTo>
                  <a:cubicBezTo>
                    <a:pt x="183" y="184"/>
                    <a:pt x="183" y="184"/>
                    <a:pt x="183" y="184"/>
                  </a:cubicBezTo>
                  <a:cubicBezTo>
                    <a:pt x="239" y="184"/>
                    <a:pt x="239" y="184"/>
                    <a:pt x="239" y="184"/>
                  </a:cubicBezTo>
                  <a:cubicBezTo>
                    <a:pt x="263" y="184"/>
                    <a:pt x="282" y="165"/>
                    <a:pt x="282" y="141"/>
                  </a:cubicBezTo>
                  <a:cubicBezTo>
                    <a:pt x="282" y="118"/>
                    <a:pt x="263" y="99"/>
                    <a:pt x="239" y="99"/>
                  </a:cubicBezTo>
                  <a:close/>
                  <a:moveTo>
                    <a:pt x="239" y="99"/>
                  </a:moveTo>
                  <a:cubicBezTo>
                    <a:pt x="239" y="99"/>
                    <a:pt x="239" y="99"/>
                    <a:pt x="239" y="99"/>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6" name="Google Shape;1486;p63"/>
            <p:cNvSpPr/>
            <p:nvPr/>
          </p:nvSpPr>
          <p:spPr>
            <a:xfrm>
              <a:off x="3192000" y="1184825"/>
              <a:ext cx="625479" cy="623886"/>
            </a:xfrm>
            <a:custGeom>
              <a:rect b="b" l="l" r="r" t="t"/>
              <a:pathLst>
                <a:path extrusionOk="0" h="2907" w="2909">
                  <a:moveTo>
                    <a:pt x="2868" y="613"/>
                  </a:moveTo>
                  <a:cubicBezTo>
                    <a:pt x="2816" y="562"/>
                    <a:pt x="2734" y="557"/>
                    <a:pt x="2678" y="604"/>
                  </a:cubicBezTo>
                  <a:cubicBezTo>
                    <a:pt x="2657" y="621"/>
                    <a:pt x="2637" y="636"/>
                    <a:pt x="2616" y="650"/>
                  </a:cubicBezTo>
                  <a:cubicBezTo>
                    <a:pt x="2260" y="293"/>
                    <a:pt x="2260" y="293"/>
                    <a:pt x="2260" y="293"/>
                  </a:cubicBezTo>
                  <a:cubicBezTo>
                    <a:pt x="2273" y="273"/>
                    <a:pt x="2288" y="252"/>
                    <a:pt x="2305" y="231"/>
                  </a:cubicBezTo>
                  <a:cubicBezTo>
                    <a:pt x="2352" y="175"/>
                    <a:pt x="2348" y="94"/>
                    <a:pt x="2296" y="42"/>
                  </a:cubicBezTo>
                  <a:cubicBezTo>
                    <a:pt x="2269" y="15"/>
                    <a:pt x="2233" y="0"/>
                    <a:pt x="2195" y="0"/>
                  </a:cubicBezTo>
                  <a:cubicBezTo>
                    <a:pt x="2153" y="0"/>
                    <a:pt x="2113" y="19"/>
                    <a:pt x="2086" y="52"/>
                  </a:cubicBezTo>
                  <a:cubicBezTo>
                    <a:pt x="2054" y="91"/>
                    <a:pt x="2025" y="133"/>
                    <a:pt x="2000" y="175"/>
                  </a:cubicBezTo>
                  <a:cubicBezTo>
                    <a:pt x="1988" y="195"/>
                    <a:pt x="1994" y="221"/>
                    <a:pt x="2015" y="233"/>
                  </a:cubicBezTo>
                  <a:cubicBezTo>
                    <a:pt x="2035" y="245"/>
                    <a:pt x="2061" y="238"/>
                    <a:pt x="2073" y="218"/>
                  </a:cubicBezTo>
                  <a:cubicBezTo>
                    <a:pt x="2096" y="180"/>
                    <a:pt x="2122" y="142"/>
                    <a:pt x="2152" y="106"/>
                  </a:cubicBezTo>
                  <a:cubicBezTo>
                    <a:pt x="2163" y="93"/>
                    <a:pt x="2178" y="85"/>
                    <a:pt x="2195" y="85"/>
                  </a:cubicBezTo>
                  <a:cubicBezTo>
                    <a:pt x="2211" y="85"/>
                    <a:pt x="2225" y="91"/>
                    <a:pt x="2236" y="102"/>
                  </a:cubicBezTo>
                  <a:cubicBezTo>
                    <a:pt x="2256" y="122"/>
                    <a:pt x="2258" y="155"/>
                    <a:pt x="2240" y="177"/>
                  </a:cubicBezTo>
                  <a:cubicBezTo>
                    <a:pt x="2213" y="209"/>
                    <a:pt x="2190" y="242"/>
                    <a:pt x="2171" y="274"/>
                  </a:cubicBezTo>
                  <a:cubicBezTo>
                    <a:pt x="2169" y="276"/>
                    <a:pt x="2168" y="279"/>
                    <a:pt x="2167" y="281"/>
                  </a:cubicBezTo>
                  <a:cubicBezTo>
                    <a:pt x="2049" y="482"/>
                    <a:pt x="2054" y="688"/>
                    <a:pt x="2060" y="904"/>
                  </a:cubicBezTo>
                  <a:cubicBezTo>
                    <a:pt x="2068" y="1179"/>
                    <a:pt x="2076" y="1492"/>
                    <a:pt x="1785" y="1783"/>
                  </a:cubicBezTo>
                  <a:cubicBezTo>
                    <a:pt x="1539" y="2029"/>
                    <a:pt x="1279" y="2060"/>
                    <a:pt x="1051" y="2061"/>
                  </a:cubicBezTo>
                  <a:cubicBezTo>
                    <a:pt x="1050" y="2039"/>
                    <a:pt x="1048" y="1960"/>
                    <a:pt x="1048" y="1948"/>
                  </a:cubicBezTo>
                  <a:cubicBezTo>
                    <a:pt x="1050" y="1948"/>
                    <a:pt x="1051" y="1948"/>
                    <a:pt x="1053" y="1948"/>
                  </a:cubicBezTo>
                  <a:cubicBezTo>
                    <a:pt x="1273" y="1948"/>
                    <a:pt x="1489" y="1919"/>
                    <a:pt x="1705" y="1703"/>
                  </a:cubicBezTo>
                  <a:cubicBezTo>
                    <a:pt x="1937" y="1471"/>
                    <a:pt x="1953" y="1239"/>
                    <a:pt x="1949" y="1002"/>
                  </a:cubicBezTo>
                  <a:cubicBezTo>
                    <a:pt x="1949" y="988"/>
                    <a:pt x="1945" y="823"/>
                    <a:pt x="1945" y="804"/>
                  </a:cubicBezTo>
                  <a:cubicBezTo>
                    <a:pt x="1943" y="680"/>
                    <a:pt x="1948" y="534"/>
                    <a:pt x="1995" y="391"/>
                  </a:cubicBezTo>
                  <a:cubicBezTo>
                    <a:pt x="2002" y="368"/>
                    <a:pt x="1990" y="344"/>
                    <a:pt x="1967" y="337"/>
                  </a:cubicBezTo>
                  <a:cubicBezTo>
                    <a:pt x="1945" y="330"/>
                    <a:pt x="1921" y="342"/>
                    <a:pt x="1914" y="364"/>
                  </a:cubicBezTo>
                  <a:cubicBezTo>
                    <a:pt x="1869" y="503"/>
                    <a:pt x="1860" y="641"/>
                    <a:pt x="1859" y="761"/>
                  </a:cubicBezTo>
                  <a:cubicBezTo>
                    <a:pt x="1771" y="762"/>
                    <a:pt x="1673" y="767"/>
                    <a:pt x="1572" y="787"/>
                  </a:cubicBezTo>
                  <a:cubicBezTo>
                    <a:pt x="1385" y="503"/>
                    <a:pt x="1385" y="503"/>
                    <a:pt x="1385" y="503"/>
                  </a:cubicBezTo>
                  <a:cubicBezTo>
                    <a:pt x="1358" y="462"/>
                    <a:pt x="1313" y="438"/>
                    <a:pt x="1264" y="438"/>
                  </a:cubicBezTo>
                  <a:cubicBezTo>
                    <a:pt x="858" y="438"/>
                    <a:pt x="858" y="438"/>
                    <a:pt x="858" y="438"/>
                  </a:cubicBezTo>
                  <a:cubicBezTo>
                    <a:pt x="837" y="258"/>
                    <a:pt x="683" y="118"/>
                    <a:pt x="498" y="118"/>
                  </a:cubicBezTo>
                  <a:cubicBezTo>
                    <a:pt x="298" y="118"/>
                    <a:pt x="135" y="280"/>
                    <a:pt x="135" y="480"/>
                  </a:cubicBezTo>
                  <a:cubicBezTo>
                    <a:pt x="135" y="680"/>
                    <a:pt x="298" y="843"/>
                    <a:pt x="498" y="843"/>
                  </a:cubicBezTo>
                  <a:cubicBezTo>
                    <a:pt x="683" y="843"/>
                    <a:pt x="837" y="703"/>
                    <a:pt x="858" y="523"/>
                  </a:cubicBezTo>
                  <a:cubicBezTo>
                    <a:pt x="1264" y="523"/>
                    <a:pt x="1264" y="523"/>
                    <a:pt x="1264" y="523"/>
                  </a:cubicBezTo>
                  <a:cubicBezTo>
                    <a:pt x="1284" y="523"/>
                    <a:pt x="1303" y="533"/>
                    <a:pt x="1314" y="550"/>
                  </a:cubicBezTo>
                  <a:cubicBezTo>
                    <a:pt x="1485" y="809"/>
                    <a:pt x="1485" y="809"/>
                    <a:pt x="1485" y="809"/>
                  </a:cubicBezTo>
                  <a:cubicBezTo>
                    <a:pt x="1328" y="855"/>
                    <a:pt x="1191" y="939"/>
                    <a:pt x="1066" y="1064"/>
                  </a:cubicBezTo>
                  <a:cubicBezTo>
                    <a:pt x="939" y="1191"/>
                    <a:pt x="855" y="1330"/>
                    <a:pt x="809" y="1489"/>
                  </a:cubicBezTo>
                  <a:cubicBezTo>
                    <a:pt x="771" y="1618"/>
                    <a:pt x="764" y="1746"/>
                    <a:pt x="763" y="1857"/>
                  </a:cubicBezTo>
                  <a:cubicBezTo>
                    <a:pt x="532" y="1858"/>
                    <a:pt x="288" y="1892"/>
                    <a:pt x="54" y="2084"/>
                  </a:cubicBezTo>
                  <a:cubicBezTo>
                    <a:pt x="23" y="2109"/>
                    <a:pt x="4" y="2147"/>
                    <a:pt x="2" y="2186"/>
                  </a:cubicBezTo>
                  <a:cubicBezTo>
                    <a:pt x="0" y="2226"/>
                    <a:pt x="15" y="2265"/>
                    <a:pt x="44" y="2294"/>
                  </a:cubicBezTo>
                  <a:cubicBezTo>
                    <a:pt x="71" y="2321"/>
                    <a:pt x="108" y="2336"/>
                    <a:pt x="144" y="2336"/>
                  </a:cubicBezTo>
                  <a:cubicBezTo>
                    <a:pt x="176" y="2336"/>
                    <a:pt x="207" y="2325"/>
                    <a:pt x="233" y="2303"/>
                  </a:cubicBezTo>
                  <a:cubicBezTo>
                    <a:pt x="254" y="2286"/>
                    <a:pt x="275" y="2271"/>
                    <a:pt x="295" y="2258"/>
                  </a:cubicBezTo>
                  <a:cubicBezTo>
                    <a:pt x="652" y="2614"/>
                    <a:pt x="652" y="2614"/>
                    <a:pt x="652" y="2614"/>
                  </a:cubicBezTo>
                  <a:cubicBezTo>
                    <a:pt x="638" y="2635"/>
                    <a:pt x="623" y="2655"/>
                    <a:pt x="606" y="2676"/>
                  </a:cubicBezTo>
                  <a:cubicBezTo>
                    <a:pt x="559" y="2732"/>
                    <a:pt x="564" y="2814"/>
                    <a:pt x="615" y="2866"/>
                  </a:cubicBezTo>
                  <a:cubicBezTo>
                    <a:pt x="642" y="2892"/>
                    <a:pt x="678" y="2907"/>
                    <a:pt x="716" y="2907"/>
                  </a:cubicBezTo>
                  <a:cubicBezTo>
                    <a:pt x="718" y="2907"/>
                    <a:pt x="721" y="2907"/>
                    <a:pt x="723" y="2907"/>
                  </a:cubicBezTo>
                  <a:cubicBezTo>
                    <a:pt x="763" y="2905"/>
                    <a:pt x="800" y="2886"/>
                    <a:pt x="825" y="2855"/>
                  </a:cubicBezTo>
                  <a:cubicBezTo>
                    <a:pt x="880" y="2789"/>
                    <a:pt x="924" y="2718"/>
                    <a:pt x="958" y="2644"/>
                  </a:cubicBezTo>
                  <a:cubicBezTo>
                    <a:pt x="968" y="2623"/>
                    <a:pt x="959" y="2597"/>
                    <a:pt x="937" y="2588"/>
                  </a:cubicBezTo>
                  <a:cubicBezTo>
                    <a:pt x="916" y="2578"/>
                    <a:pt x="891" y="2587"/>
                    <a:pt x="881" y="2609"/>
                  </a:cubicBezTo>
                  <a:cubicBezTo>
                    <a:pt x="850" y="2676"/>
                    <a:pt x="809" y="2741"/>
                    <a:pt x="759" y="2801"/>
                  </a:cubicBezTo>
                  <a:cubicBezTo>
                    <a:pt x="749" y="2814"/>
                    <a:pt x="735" y="2821"/>
                    <a:pt x="719" y="2822"/>
                  </a:cubicBezTo>
                  <a:cubicBezTo>
                    <a:pt x="702" y="2823"/>
                    <a:pt x="687" y="2817"/>
                    <a:pt x="676" y="2805"/>
                  </a:cubicBezTo>
                  <a:cubicBezTo>
                    <a:pt x="655" y="2785"/>
                    <a:pt x="653" y="2752"/>
                    <a:pt x="671" y="2730"/>
                  </a:cubicBezTo>
                  <a:cubicBezTo>
                    <a:pt x="845" y="2520"/>
                    <a:pt x="856" y="2302"/>
                    <a:pt x="853" y="2098"/>
                  </a:cubicBezTo>
                  <a:cubicBezTo>
                    <a:pt x="853" y="2084"/>
                    <a:pt x="852" y="2049"/>
                    <a:pt x="851" y="2013"/>
                  </a:cubicBezTo>
                  <a:cubicBezTo>
                    <a:pt x="850" y="1969"/>
                    <a:pt x="849" y="1919"/>
                    <a:pt x="849" y="1900"/>
                  </a:cubicBezTo>
                  <a:cubicBezTo>
                    <a:pt x="846" y="1662"/>
                    <a:pt x="865" y="1386"/>
                    <a:pt x="1126" y="1124"/>
                  </a:cubicBezTo>
                  <a:cubicBezTo>
                    <a:pt x="1373" y="878"/>
                    <a:pt x="1632" y="847"/>
                    <a:pt x="1860" y="847"/>
                  </a:cubicBezTo>
                  <a:cubicBezTo>
                    <a:pt x="1861" y="868"/>
                    <a:pt x="1863" y="947"/>
                    <a:pt x="1863" y="960"/>
                  </a:cubicBezTo>
                  <a:cubicBezTo>
                    <a:pt x="1641" y="959"/>
                    <a:pt x="1424" y="987"/>
                    <a:pt x="1206" y="1204"/>
                  </a:cubicBezTo>
                  <a:cubicBezTo>
                    <a:pt x="974" y="1436"/>
                    <a:pt x="958" y="1668"/>
                    <a:pt x="962" y="1905"/>
                  </a:cubicBezTo>
                  <a:cubicBezTo>
                    <a:pt x="962" y="1919"/>
                    <a:pt x="966" y="2084"/>
                    <a:pt x="967" y="2103"/>
                  </a:cubicBezTo>
                  <a:cubicBezTo>
                    <a:pt x="968" y="2199"/>
                    <a:pt x="965" y="2313"/>
                    <a:pt x="940" y="2428"/>
                  </a:cubicBezTo>
                  <a:cubicBezTo>
                    <a:pt x="935" y="2451"/>
                    <a:pt x="950" y="2474"/>
                    <a:pt x="973" y="2479"/>
                  </a:cubicBezTo>
                  <a:cubicBezTo>
                    <a:pt x="976" y="2480"/>
                    <a:pt x="979" y="2480"/>
                    <a:pt x="982" y="2480"/>
                  </a:cubicBezTo>
                  <a:cubicBezTo>
                    <a:pt x="1002" y="2480"/>
                    <a:pt x="1019" y="2466"/>
                    <a:pt x="1023" y="2446"/>
                  </a:cubicBezTo>
                  <a:cubicBezTo>
                    <a:pt x="1047" y="2340"/>
                    <a:pt x="1052" y="2236"/>
                    <a:pt x="1052" y="2146"/>
                  </a:cubicBezTo>
                  <a:cubicBezTo>
                    <a:pt x="1137" y="2145"/>
                    <a:pt x="1231" y="2141"/>
                    <a:pt x="1328" y="2122"/>
                  </a:cubicBezTo>
                  <a:cubicBezTo>
                    <a:pt x="1512" y="2401"/>
                    <a:pt x="1512" y="2401"/>
                    <a:pt x="1512" y="2401"/>
                  </a:cubicBezTo>
                  <a:cubicBezTo>
                    <a:pt x="1539" y="2442"/>
                    <a:pt x="1584" y="2466"/>
                    <a:pt x="1633" y="2466"/>
                  </a:cubicBezTo>
                  <a:cubicBezTo>
                    <a:pt x="1994" y="2466"/>
                    <a:pt x="1994" y="2466"/>
                    <a:pt x="1994" y="2466"/>
                  </a:cubicBezTo>
                  <a:cubicBezTo>
                    <a:pt x="2016" y="2646"/>
                    <a:pt x="2169" y="2786"/>
                    <a:pt x="2354" y="2786"/>
                  </a:cubicBezTo>
                  <a:cubicBezTo>
                    <a:pt x="2554" y="2786"/>
                    <a:pt x="2717" y="2623"/>
                    <a:pt x="2717" y="2423"/>
                  </a:cubicBezTo>
                  <a:cubicBezTo>
                    <a:pt x="2717" y="2223"/>
                    <a:pt x="2554" y="2061"/>
                    <a:pt x="2354" y="2061"/>
                  </a:cubicBezTo>
                  <a:cubicBezTo>
                    <a:pt x="2169" y="2061"/>
                    <a:pt x="2016" y="2201"/>
                    <a:pt x="1994" y="2381"/>
                  </a:cubicBezTo>
                  <a:cubicBezTo>
                    <a:pt x="1633" y="2381"/>
                    <a:pt x="1633" y="2381"/>
                    <a:pt x="1633" y="2381"/>
                  </a:cubicBezTo>
                  <a:cubicBezTo>
                    <a:pt x="1612" y="2381"/>
                    <a:pt x="1594" y="2371"/>
                    <a:pt x="1583" y="2354"/>
                  </a:cubicBezTo>
                  <a:cubicBezTo>
                    <a:pt x="1416" y="2101"/>
                    <a:pt x="1416" y="2101"/>
                    <a:pt x="1416" y="2101"/>
                  </a:cubicBezTo>
                  <a:cubicBezTo>
                    <a:pt x="1417" y="2101"/>
                    <a:pt x="1419" y="2101"/>
                    <a:pt x="1420" y="2100"/>
                  </a:cubicBezTo>
                  <a:cubicBezTo>
                    <a:pt x="1579" y="2054"/>
                    <a:pt x="1718" y="1970"/>
                    <a:pt x="1845" y="1843"/>
                  </a:cubicBezTo>
                  <a:cubicBezTo>
                    <a:pt x="1987" y="1701"/>
                    <a:pt x="2076" y="1543"/>
                    <a:pt x="2117" y="1360"/>
                  </a:cubicBezTo>
                  <a:cubicBezTo>
                    <a:pt x="2141" y="1253"/>
                    <a:pt x="2148" y="1150"/>
                    <a:pt x="2148" y="1050"/>
                  </a:cubicBezTo>
                  <a:cubicBezTo>
                    <a:pt x="2379" y="1049"/>
                    <a:pt x="2623" y="1015"/>
                    <a:pt x="2857" y="823"/>
                  </a:cubicBezTo>
                  <a:cubicBezTo>
                    <a:pt x="2890" y="796"/>
                    <a:pt x="2909" y="756"/>
                    <a:pt x="2909" y="714"/>
                  </a:cubicBezTo>
                  <a:cubicBezTo>
                    <a:pt x="2909" y="676"/>
                    <a:pt x="2894" y="640"/>
                    <a:pt x="2868" y="613"/>
                  </a:cubicBezTo>
                  <a:close/>
                  <a:moveTo>
                    <a:pt x="498" y="758"/>
                  </a:moveTo>
                  <a:cubicBezTo>
                    <a:pt x="345" y="758"/>
                    <a:pt x="220" y="633"/>
                    <a:pt x="220" y="480"/>
                  </a:cubicBezTo>
                  <a:cubicBezTo>
                    <a:pt x="220" y="327"/>
                    <a:pt x="345" y="203"/>
                    <a:pt x="498" y="203"/>
                  </a:cubicBezTo>
                  <a:cubicBezTo>
                    <a:pt x="651" y="203"/>
                    <a:pt x="775" y="327"/>
                    <a:pt x="775" y="480"/>
                  </a:cubicBezTo>
                  <a:cubicBezTo>
                    <a:pt x="775" y="633"/>
                    <a:pt x="651" y="758"/>
                    <a:pt x="498" y="758"/>
                  </a:cubicBezTo>
                  <a:close/>
                  <a:moveTo>
                    <a:pt x="179" y="2238"/>
                  </a:moveTo>
                  <a:cubicBezTo>
                    <a:pt x="157" y="2256"/>
                    <a:pt x="124" y="2254"/>
                    <a:pt x="104" y="2233"/>
                  </a:cubicBezTo>
                  <a:cubicBezTo>
                    <a:pt x="92" y="2222"/>
                    <a:pt x="87" y="2207"/>
                    <a:pt x="87" y="2191"/>
                  </a:cubicBezTo>
                  <a:cubicBezTo>
                    <a:pt x="88" y="2174"/>
                    <a:pt x="95" y="2160"/>
                    <a:pt x="108" y="2150"/>
                  </a:cubicBezTo>
                  <a:cubicBezTo>
                    <a:pt x="331" y="1966"/>
                    <a:pt x="562" y="1943"/>
                    <a:pt x="764" y="1942"/>
                  </a:cubicBezTo>
                  <a:cubicBezTo>
                    <a:pt x="765" y="1964"/>
                    <a:pt x="766" y="1990"/>
                    <a:pt x="766" y="2015"/>
                  </a:cubicBezTo>
                  <a:cubicBezTo>
                    <a:pt x="767" y="2029"/>
                    <a:pt x="767" y="2043"/>
                    <a:pt x="767" y="2056"/>
                  </a:cubicBezTo>
                  <a:cubicBezTo>
                    <a:pt x="576" y="2055"/>
                    <a:pt x="374" y="2077"/>
                    <a:pt x="179" y="2238"/>
                  </a:cubicBezTo>
                  <a:close/>
                  <a:moveTo>
                    <a:pt x="695" y="2537"/>
                  </a:moveTo>
                  <a:cubicBezTo>
                    <a:pt x="372" y="2214"/>
                    <a:pt x="372" y="2214"/>
                    <a:pt x="372" y="2214"/>
                  </a:cubicBezTo>
                  <a:cubicBezTo>
                    <a:pt x="502" y="2151"/>
                    <a:pt x="634" y="2140"/>
                    <a:pt x="768" y="2141"/>
                  </a:cubicBezTo>
                  <a:cubicBezTo>
                    <a:pt x="769" y="2275"/>
                    <a:pt x="758" y="2407"/>
                    <a:pt x="695" y="2537"/>
                  </a:cubicBezTo>
                  <a:close/>
                  <a:moveTo>
                    <a:pt x="2354" y="2146"/>
                  </a:moveTo>
                  <a:cubicBezTo>
                    <a:pt x="2507" y="2146"/>
                    <a:pt x="2632" y="2270"/>
                    <a:pt x="2632" y="2423"/>
                  </a:cubicBezTo>
                  <a:cubicBezTo>
                    <a:pt x="2632" y="2576"/>
                    <a:pt x="2507" y="2701"/>
                    <a:pt x="2354" y="2701"/>
                  </a:cubicBezTo>
                  <a:cubicBezTo>
                    <a:pt x="2201" y="2701"/>
                    <a:pt x="2077" y="2576"/>
                    <a:pt x="2077" y="2423"/>
                  </a:cubicBezTo>
                  <a:cubicBezTo>
                    <a:pt x="2077" y="2270"/>
                    <a:pt x="2201" y="2146"/>
                    <a:pt x="2354" y="2146"/>
                  </a:cubicBezTo>
                  <a:close/>
                  <a:moveTo>
                    <a:pt x="1047" y="1862"/>
                  </a:moveTo>
                  <a:cubicBezTo>
                    <a:pt x="1047" y="1766"/>
                    <a:pt x="1052" y="1674"/>
                    <a:pt x="1076" y="1584"/>
                  </a:cubicBezTo>
                  <a:cubicBezTo>
                    <a:pt x="1326" y="1833"/>
                    <a:pt x="1326" y="1833"/>
                    <a:pt x="1326" y="1833"/>
                  </a:cubicBezTo>
                  <a:cubicBezTo>
                    <a:pt x="1235" y="1858"/>
                    <a:pt x="1143" y="1863"/>
                    <a:pt x="1047" y="1862"/>
                  </a:cubicBezTo>
                  <a:close/>
                  <a:moveTo>
                    <a:pt x="1237" y="1295"/>
                  </a:moveTo>
                  <a:cubicBezTo>
                    <a:pt x="1614" y="1672"/>
                    <a:pt x="1614" y="1672"/>
                    <a:pt x="1614" y="1672"/>
                  </a:cubicBezTo>
                  <a:cubicBezTo>
                    <a:pt x="1548" y="1732"/>
                    <a:pt x="1482" y="1774"/>
                    <a:pt x="1415" y="1803"/>
                  </a:cubicBezTo>
                  <a:cubicBezTo>
                    <a:pt x="1107" y="1494"/>
                    <a:pt x="1107" y="1494"/>
                    <a:pt x="1107" y="1494"/>
                  </a:cubicBezTo>
                  <a:cubicBezTo>
                    <a:pt x="1135" y="1428"/>
                    <a:pt x="1177" y="1362"/>
                    <a:pt x="1237" y="1295"/>
                  </a:cubicBezTo>
                  <a:close/>
                  <a:moveTo>
                    <a:pt x="1496" y="1105"/>
                  </a:moveTo>
                  <a:cubicBezTo>
                    <a:pt x="1805" y="1413"/>
                    <a:pt x="1805" y="1413"/>
                    <a:pt x="1805" y="1413"/>
                  </a:cubicBezTo>
                  <a:cubicBezTo>
                    <a:pt x="1776" y="1480"/>
                    <a:pt x="1734" y="1546"/>
                    <a:pt x="1674" y="1612"/>
                  </a:cubicBezTo>
                  <a:cubicBezTo>
                    <a:pt x="1297" y="1235"/>
                    <a:pt x="1297" y="1235"/>
                    <a:pt x="1297" y="1235"/>
                  </a:cubicBezTo>
                  <a:cubicBezTo>
                    <a:pt x="1364" y="1175"/>
                    <a:pt x="1430" y="1133"/>
                    <a:pt x="1496" y="1105"/>
                  </a:cubicBezTo>
                  <a:close/>
                  <a:moveTo>
                    <a:pt x="1864" y="1045"/>
                  </a:moveTo>
                  <a:cubicBezTo>
                    <a:pt x="1865" y="1141"/>
                    <a:pt x="1860" y="1233"/>
                    <a:pt x="1835" y="1324"/>
                  </a:cubicBezTo>
                  <a:cubicBezTo>
                    <a:pt x="1586" y="1074"/>
                    <a:pt x="1586" y="1074"/>
                    <a:pt x="1586" y="1074"/>
                  </a:cubicBezTo>
                  <a:cubicBezTo>
                    <a:pt x="1676" y="1050"/>
                    <a:pt x="1768" y="1045"/>
                    <a:pt x="1864" y="1045"/>
                  </a:cubicBezTo>
                  <a:close/>
                  <a:moveTo>
                    <a:pt x="2216" y="370"/>
                  </a:moveTo>
                  <a:cubicBezTo>
                    <a:pt x="2539" y="693"/>
                    <a:pt x="2539" y="693"/>
                    <a:pt x="2539" y="693"/>
                  </a:cubicBezTo>
                  <a:cubicBezTo>
                    <a:pt x="2409" y="756"/>
                    <a:pt x="2277" y="767"/>
                    <a:pt x="2143" y="766"/>
                  </a:cubicBezTo>
                  <a:cubicBezTo>
                    <a:pt x="2143" y="626"/>
                    <a:pt x="2155" y="496"/>
                    <a:pt x="2216" y="370"/>
                  </a:cubicBezTo>
                  <a:close/>
                  <a:moveTo>
                    <a:pt x="2803" y="757"/>
                  </a:moveTo>
                  <a:cubicBezTo>
                    <a:pt x="2580" y="941"/>
                    <a:pt x="2349" y="964"/>
                    <a:pt x="2147" y="965"/>
                  </a:cubicBezTo>
                  <a:cubicBezTo>
                    <a:pt x="2146" y="944"/>
                    <a:pt x="2146" y="922"/>
                    <a:pt x="2145" y="902"/>
                  </a:cubicBezTo>
                  <a:cubicBezTo>
                    <a:pt x="2145" y="885"/>
                    <a:pt x="2144" y="868"/>
                    <a:pt x="2144" y="852"/>
                  </a:cubicBezTo>
                  <a:cubicBezTo>
                    <a:pt x="2302" y="852"/>
                    <a:pt x="2466" y="837"/>
                    <a:pt x="2628" y="742"/>
                  </a:cubicBezTo>
                  <a:cubicBezTo>
                    <a:pt x="2630" y="741"/>
                    <a:pt x="2633" y="740"/>
                    <a:pt x="2635" y="738"/>
                  </a:cubicBezTo>
                  <a:cubicBezTo>
                    <a:pt x="2667" y="719"/>
                    <a:pt x="2700" y="696"/>
                    <a:pt x="2732" y="669"/>
                  </a:cubicBezTo>
                  <a:cubicBezTo>
                    <a:pt x="2754" y="651"/>
                    <a:pt x="2787" y="653"/>
                    <a:pt x="2807" y="674"/>
                  </a:cubicBezTo>
                  <a:cubicBezTo>
                    <a:pt x="2818" y="684"/>
                    <a:pt x="2824" y="699"/>
                    <a:pt x="2824" y="714"/>
                  </a:cubicBezTo>
                  <a:cubicBezTo>
                    <a:pt x="2824" y="731"/>
                    <a:pt x="2816" y="747"/>
                    <a:pt x="2803" y="757"/>
                  </a:cubicBezTo>
                  <a:close/>
                  <a:moveTo>
                    <a:pt x="2803" y="757"/>
                  </a:moveTo>
                  <a:cubicBezTo>
                    <a:pt x="2803" y="757"/>
                    <a:pt x="2803" y="757"/>
                    <a:pt x="2803" y="757"/>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87" name="Google Shape;1487;p63"/>
          <p:cNvSpPr/>
          <p:nvPr/>
        </p:nvSpPr>
        <p:spPr>
          <a:xfrm>
            <a:off x="1501894" y="1444720"/>
            <a:ext cx="421011" cy="476821"/>
          </a:xfrm>
          <a:custGeom>
            <a:rect b="b" l="l" r="r" t="t"/>
            <a:pathLst>
              <a:path extrusionOk="0" h="2907" w="2563">
                <a:moveTo>
                  <a:pt x="2521" y="0"/>
                </a:moveTo>
                <a:cubicBezTo>
                  <a:pt x="2384" y="0"/>
                  <a:pt x="2384" y="0"/>
                  <a:pt x="2384" y="0"/>
                </a:cubicBezTo>
                <a:cubicBezTo>
                  <a:pt x="2358" y="0"/>
                  <a:pt x="2333" y="10"/>
                  <a:pt x="2314" y="29"/>
                </a:cubicBezTo>
                <a:cubicBezTo>
                  <a:pt x="1877" y="458"/>
                  <a:pt x="1877" y="458"/>
                  <a:pt x="1877" y="458"/>
                </a:cubicBezTo>
                <a:cubicBezTo>
                  <a:pt x="1871" y="453"/>
                  <a:pt x="1871" y="453"/>
                  <a:pt x="1871" y="453"/>
                </a:cubicBezTo>
                <a:cubicBezTo>
                  <a:pt x="1850" y="432"/>
                  <a:pt x="1823" y="420"/>
                  <a:pt x="1793" y="420"/>
                </a:cubicBezTo>
                <a:cubicBezTo>
                  <a:pt x="1763" y="420"/>
                  <a:pt x="1736" y="432"/>
                  <a:pt x="1715" y="453"/>
                </a:cubicBezTo>
                <a:cubicBezTo>
                  <a:pt x="1616" y="552"/>
                  <a:pt x="1616" y="552"/>
                  <a:pt x="1616" y="552"/>
                </a:cubicBezTo>
                <a:cubicBezTo>
                  <a:pt x="1577" y="536"/>
                  <a:pt x="1534" y="527"/>
                  <a:pt x="1489" y="527"/>
                </a:cubicBezTo>
                <a:cubicBezTo>
                  <a:pt x="1489" y="481"/>
                  <a:pt x="1489" y="481"/>
                  <a:pt x="1489" y="481"/>
                </a:cubicBezTo>
                <a:cubicBezTo>
                  <a:pt x="1489" y="391"/>
                  <a:pt x="1416" y="317"/>
                  <a:pt x="1326" y="317"/>
                </a:cubicBezTo>
                <a:cubicBezTo>
                  <a:pt x="1164" y="317"/>
                  <a:pt x="1164" y="317"/>
                  <a:pt x="1164" y="317"/>
                </a:cubicBezTo>
                <a:cubicBezTo>
                  <a:pt x="1074" y="317"/>
                  <a:pt x="1001" y="391"/>
                  <a:pt x="1001" y="481"/>
                </a:cubicBezTo>
                <a:cubicBezTo>
                  <a:pt x="1001" y="527"/>
                  <a:pt x="1001" y="527"/>
                  <a:pt x="1001" y="527"/>
                </a:cubicBezTo>
                <a:cubicBezTo>
                  <a:pt x="888" y="527"/>
                  <a:pt x="788" y="582"/>
                  <a:pt x="726" y="667"/>
                </a:cubicBezTo>
                <a:cubicBezTo>
                  <a:pt x="417" y="667"/>
                  <a:pt x="417" y="667"/>
                  <a:pt x="417" y="667"/>
                </a:cubicBezTo>
                <a:cubicBezTo>
                  <a:pt x="359" y="667"/>
                  <a:pt x="305" y="702"/>
                  <a:pt x="281" y="755"/>
                </a:cubicBezTo>
                <a:cubicBezTo>
                  <a:pt x="16" y="1328"/>
                  <a:pt x="16" y="1328"/>
                  <a:pt x="16" y="1328"/>
                </a:cubicBezTo>
                <a:cubicBezTo>
                  <a:pt x="2" y="1359"/>
                  <a:pt x="0" y="1394"/>
                  <a:pt x="12" y="1426"/>
                </a:cubicBezTo>
                <a:cubicBezTo>
                  <a:pt x="24" y="1458"/>
                  <a:pt x="47" y="1484"/>
                  <a:pt x="78" y="1498"/>
                </a:cubicBezTo>
                <a:cubicBezTo>
                  <a:pt x="96" y="1506"/>
                  <a:pt x="114" y="1510"/>
                  <a:pt x="132" y="1510"/>
                </a:cubicBezTo>
                <a:cubicBezTo>
                  <a:pt x="180" y="1510"/>
                  <a:pt x="226" y="1482"/>
                  <a:pt x="248" y="1435"/>
                </a:cubicBezTo>
                <a:cubicBezTo>
                  <a:pt x="484" y="923"/>
                  <a:pt x="484" y="923"/>
                  <a:pt x="484" y="923"/>
                </a:cubicBezTo>
                <a:cubicBezTo>
                  <a:pt x="661" y="923"/>
                  <a:pt x="661" y="923"/>
                  <a:pt x="661" y="923"/>
                </a:cubicBezTo>
                <a:cubicBezTo>
                  <a:pt x="661" y="1190"/>
                  <a:pt x="661" y="1190"/>
                  <a:pt x="661" y="1190"/>
                </a:cubicBezTo>
                <a:cubicBezTo>
                  <a:pt x="573" y="1224"/>
                  <a:pt x="510" y="1310"/>
                  <a:pt x="510" y="1410"/>
                </a:cubicBezTo>
                <a:cubicBezTo>
                  <a:pt x="510" y="2568"/>
                  <a:pt x="510" y="2568"/>
                  <a:pt x="510" y="2568"/>
                </a:cubicBezTo>
                <a:cubicBezTo>
                  <a:pt x="451" y="2571"/>
                  <a:pt x="405" y="2619"/>
                  <a:pt x="405" y="2678"/>
                </a:cubicBezTo>
                <a:cubicBezTo>
                  <a:pt x="405" y="2796"/>
                  <a:pt x="405" y="2796"/>
                  <a:pt x="405" y="2796"/>
                </a:cubicBezTo>
                <a:cubicBezTo>
                  <a:pt x="405" y="2857"/>
                  <a:pt x="454" y="2907"/>
                  <a:pt x="515" y="2907"/>
                </a:cubicBezTo>
                <a:cubicBezTo>
                  <a:pt x="1656" y="2907"/>
                  <a:pt x="1656" y="2907"/>
                  <a:pt x="1656" y="2907"/>
                </a:cubicBezTo>
                <a:cubicBezTo>
                  <a:pt x="1680" y="2907"/>
                  <a:pt x="1699" y="2888"/>
                  <a:pt x="1699" y="2864"/>
                </a:cubicBezTo>
                <a:cubicBezTo>
                  <a:pt x="1699" y="2841"/>
                  <a:pt x="1680" y="2822"/>
                  <a:pt x="1656" y="2822"/>
                </a:cubicBezTo>
                <a:cubicBezTo>
                  <a:pt x="515" y="2822"/>
                  <a:pt x="515" y="2822"/>
                  <a:pt x="515" y="2822"/>
                </a:cubicBezTo>
                <a:cubicBezTo>
                  <a:pt x="501" y="2822"/>
                  <a:pt x="490" y="2810"/>
                  <a:pt x="490" y="2796"/>
                </a:cubicBezTo>
                <a:cubicBezTo>
                  <a:pt x="490" y="2678"/>
                  <a:pt x="490" y="2678"/>
                  <a:pt x="490" y="2678"/>
                </a:cubicBezTo>
                <a:cubicBezTo>
                  <a:pt x="490" y="2664"/>
                  <a:pt x="501" y="2653"/>
                  <a:pt x="515" y="2653"/>
                </a:cubicBezTo>
                <a:cubicBezTo>
                  <a:pt x="1974" y="2653"/>
                  <a:pt x="1974" y="2653"/>
                  <a:pt x="1974" y="2653"/>
                </a:cubicBezTo>
                <a:cubicBezTo>
                  <a:pt x="1988" y="2653"/>
                  <a:pt x="2000" y="2664"/>
                  <a:pt x="2000" y="2678"/>
                </a:cubicBezTo>
                <a:cubicBezTo>
                  <a:pt x="2000" y="2796"/>
                  <a:pt x="2000" y="2796"/>
                  <a:pt x="2000" y="2796"/>
                </a:cubicBezTo>
                <a:cubicBezTo>
                  <a:pt x="2000" y="2810"/>
                  <a:pt x="1988" y="2822"/>
                  <a:pt x="1974" y="2822"/>
                </a:cubicBezTo>
                <a:cubicBezTo>
                  <a:pt x="1855" y="2822"/>
                  <a:pt x="1855" y="2822"/>
                  <a:pt x="1855" y="2822"/>
                </a:cubicBezTo>
                <a:cubicBezTo>
                  <a:pt x="1831" y="2822"/>
                  <a:pt x="1812" y="2841"/>
                  <a:pt x="1812" y="2864"/>
                </a:cubicBezTo>
                <a:cubicBezTo>
                  <a:pt x="1812" y="2888"/>
                  <a:pt x="1831" y="2907"/>
                  <a:pt x="1855" y="2907"/>
                </a:cubicBezTo>
                <a:cubicBezTo>
                  <a:pt x="1974" y="2907"/>
                  <a:pt x="1974" y="2907"/>
                  <a:pt x="1974" y="2907"/>
                </a:cubicBezTo>
                <a:cubicBezTo>
                  <a:pt x="2035" y="2907"/>
                  <a:pt x="2085" y="2857"/>
                  <a:pt x="2085" y="2796"/>
                </a:cubicBezTo>
                <a:cubicBezTo>
                  <a:pt x="2085" y="2678"/>
                  <a:pt x="2085" y="2678"/>
                  <a:pt x="2085" y="2678"/>
                </a:cubicBezTo>
                <a:cubicBezTo>
                  <a:pt x="2085" y="2619"/>
                  <a:pt x="2038" y="2571"/>
                  <a:pt x="1980" y="2568"/>
                </a:cubicBezTo>
                <a:cubicBezTo>
                  <a:pt x="1980" y="1410"/>
                  <a:pt x="1980" y="1410"/>
                  <a:pt x="1980" y="1410"/>
                </a:cubicBezTo>
                <a:cubicBezTo>
                  <a:pt x="1980" y="1310"/>
                  <a:pt x="1917" y="1224"/>
                  <a:pt x="1828" y="1190"/>
                </a:cubicBezTo>
                <a:cubicBezTo>
                  <a:pt x="1828" y="867"/>
                  <a:pt x="1828" y="867"/>
                  <a:pt x="1828" y="867"/>
                </a:cubicBezTo>
                <a:cubicBezTo>
                  <a:pt x="1828" y="845"/>
                  <a:pt x="1826" y="823"/>
                  <a:pt x="1822" y="802"/>
                </a:cubicBezTo>
                <a:cubicBezTo>
                  <a:pt x="1943" y="681"/>
                  <a:pt x="1943" y="681"/>
                  <a:pt x="1943" y="681"/>
                </a:cubicBezTo>
                <a:cubicBezTo>
                  <a:pt x="1964" y="660"/>
                  <a:pt x="1975" y="633"/>
                  <a:pt x="1975" y="603"/>
                </a:cubicBezTo>
                <a:cubicBezTo>
                  <a:pt x="1975" y="573"/>
                  <a:pt x="1964" y="546"/>
                  <a:pt x="1943" y="525"/>
                </a:cubicBezTo>
                <a:cubicBezTo>
                  <a:pt x="1937" y="519"/>
                  <a:pt x="1937" y="519"/>
                  <a:pt x="1937" y="519"/>
                </a:cubicBezTo>
                <a:cubicBezTo>
                  <a:pt x="2374" y="89"/>
                  <a:pt x="2374" y="89"/>
                  <a:pt x="2374" y="89"/>
                </a:cubicBezTo>
                <a:cubicBezTo>
                  <a:pt x="2377" y="87"/>
                  <a:pt x="2380" y="85"/>
                  <a:pt x="2384" y="85"/>
                </a:cubicBezTo>
                <a:cubicBezTo>
                  <a:pt x="2521" y="85"/>
                  <a:pt x="2521" y="85"/>
                  <a:pt x="2521" y="85"/>
                </a:cubicBezTo>
                <a:cubicBezTo>
                  <a:pt x="2544" y="85"/>
                  <a:pt x="2563" y="66"/>
                  <a:pt x="2563" y="43"/>
                </a:cubicBezTo>
                <a:cubicBezTo>
                  <a:pt x="2563" y="19"/>
                  <a:pt x="2544" y="0"/>
                  <a:pt x="2521" y="0"/>
                </a:cubicBezTo>
                <a:close/>
                <a:moveTo>
                  <a:pt x="1164" y="402"/>
                </a:moveTo>
                <a:cubicBezTo>
                  <a:pt x="1326" y="402"/>
                  <a:pt x="1326" y="402"/>
                  <a:pt x="1326" y="402"/>
                </a:cubicBezTo>
                <a:cubicBezTo>
                  <a:pt x="1369" y="402"/>
                  <a:pt x="1404" y="437"/>
                  <a:pt x="1404" y="481"/>
                </a:cubicBezTo>
                <a:cubicBezTo>
                  <a:pt x="1404" y="527"/>
                  <a:pt x="1404" y="527"/>
                  <a:pt x="1404" y="527"/>
                </a:cubicBezTo>
                <a:cubicBezTo>
                  <a:pt x="1086" y="527"/>
                  <a:pt x="1086" y="527"/>
                  <a:pt x="1086" y="527"/>
                </a:cubicBezTo>
                <a:cubicBezTo>
                  <a:pt x="1086" y="481"/>
                  <a:pt x="1086" y="481"/>
                  <a:pt x="1086" y="481"/>
                </a:cubicBezTo>
                <a:cubicBezTo>
                  <a:pt x="1086" y="437"/>
                  <a:pt x="1121" y="402"/>
                  <a:pt x="1164" y="402"/>
                </a:cubicBezTo>
                <a:close/>
                <a:moveTo>
                  <a:pt x="468" y="838"/>
                </a:moveTo>
                <a:cubicBezTo>
                  <a:pt x="445" y="838"/>
                  <a:pt x="424" y="851"/>
                  <a:pt x="414" y="872"/>
                </a:cubicBezTo>
                <a:cubicBezTo>
                  <a:pt x="170" y="1400"/>
                  <a:pt x="170" y="1400"/>
                  <a:pt x="170" y="1400"/>
                </a:cubicBezTo>
                <a:cubicBezTo>
                  <a:pt x="161" y="1421"/>
                  <a:pt x="135" y="1430"/>
                  <a:pt x="114" y="1421"/>
                </a:cubicBezTo>
                <a:cubicBezTo>
                  <a:pt x="93" y="1411"/>
                  <a:pt x="83" y="1385"/>
                  <a:pt x="93" y="1364"/>
                </a:cubicBezTo>
                <a:cubicBezTo>
                  <a:pt x="358" y="790"/>
                  <a:pt x="358" y="790"/>
                  <a:pt x="358" y="790"/>
                </a:cubicBezTo>
                <a:cubicBezTo>
                  <a:pt x="369" y="767"/>
                  <a:pt x="392" y="752"/>
                  <a:pt x="417" y="752"/>
                </a:cubicBezTo>
                <a:cubicBezTo>
                  <a:pt x="681" y="752"/>
                  <a:pt x="681" y="752"/>
                  <a:pt x="681" y="752"/>
                </a:cubicBezTo>
                <a:cubicBezTo>
                  <a:pt x="671" y="779"/>
                  <a:pt x="665" y="808"/>
                  <a:pt x="663" y="838"/>
                </a:cubicBezTo>
                <a:lnTo>
                  <a:pt x="468" y="838"/>
                </a:lnTo>
                <a:close/>
                <a:moveTo>
                  <a:pt x="595" y="2191"/>
                </a:moveTo>
                <a:cubicBezTo>
                  <a:pt x="975" y="2191"/>
                  <a:pt x="975" y="2191"/>
                  <a:pt x="975" y="2191"/>
                </a:cubicBezTo>
                <a:cubicBezTo>
                  <a:pt x="977" y="2195"/>
                  <a:pt x="980" y="2199"/>
                  <a:pt x="982" y="2203"/>
                </a:cubicBezTo>
                <a:cubicBezTo>
                  <a:pt x="1037" y="2298"/>
                  <a:pt x="1135" y="2355"/>
                  <a:pt x="1245" y="2355"/>
                </a:cubicBezTo>
                <a:cubicBezTo>
                  <a:pt x="1354" y="2355"/>
                  <a:pt x="1453" y="2298"/>
                  <a:pt x="1508" y="2203"/>
                </a:cubicBezTo>
                <a:cubicBezTo>
                  <a:pt x="1510" y="2199"/>
                  <a:pt x="1512" y="2195"/>
                  <a:pt x="1514" y="2191"/>
                </a:cubicBezTo>
                <a:cubicBezTo>
                  <a:pt x="1895" y="2191"/>
                  <a:pt x="1895" y="2191"/>
                  <a:pt x="1895" y="2191"/>
                </a:cubicBezTo>
                <a:cubicBezTo>
                  <a:pt x="1895" y="2568"/>
                  <a:pt x="1895" y="2568"/>
                  <a:pt x="1895" y="2568"/>
                </a:cubicBezTo>
                <a:cubicBezTo>
                  <a:pt x="595" y="2568"/>
                  <a:pt x="595" y="2568"/>
                  <a:pt x="595" y="2568"/>
                </a:cubicBezTo>
                <a:lnTo>
                  <a:pt x="595" y="2191"/>
                </a:lnTo>
                <a:close/>
                <a:moveTo>
                  <a:pt x="1895" y="2106"/>
                </a:moveTo>
                <a:cubicBezTo>
                  <a:pt x="1544" y="2106"/>
                  <a:pt x="1544" y="2106"/>
                  <a:pt x="1544" y="2106"/>
                </a:cubicBezTo>
                <a:cubicBezTo>
                  <a:pt x="1556" y="2036"/>
                  <a:pt x="1545" y="1964"/>
                  <a:pt x="1508" y="1900"/>
                </a:cubicBezTo>
                <a:cubicBezTo>
                  <a:pt x="1423" y="1753"/>
                  <a:pt x="1423" y="1753"/>
                  <a:pt x="1423" y="1753"/>
                </a:cubicBezTo>
                <a:cubicBezTo>
                  <a:pt x="1895" y="1753"/>
                  <a:pt x="1895" y="1753"/>
                  <a:pt x="1895" y="1753"/>
                </a:cubicBezTo>
                <a:lnTo>
                  <a:pt x="1895" y="2106"/>
                </a:lnTo>
                <a:close/>
                <a:moveTo>
                  <a:pt x="1434" y="1942"/>
                </a:moveTo>
                <a:cubicBezTo>
                  <a:pt x="1473" y="2011"/>
                  <a:pt x="1473" y="2092"/>
                  <a:pt x="1434" y="2161"/>
                </a:cubicBezTo>
                <a:cubicBezTo>
                  <a:pt x="1394" y="2229"/>
                  <a:pt x="1324" y="2270"/>
                  <a:pt x="1245" y="2270"/>
                </a:cubicBezTo>
                <a:cubicBezTo>
                  <a:pt x="1166" y="2270"/>
                  <a:pt x="1095" y="2229"/>
                  <a:pt x="1056" y="2161"/>
                </a:cubicBezTo>
                <a:cubicBezTo>
                  <a:pt x="1016" y="2092"/>
                  <a:pt x="1016" y="2011"/>
                  <a:pt x="1056" y="1942"/>
                </a:cubicBezTo>
                <a:cubicBezTo>
                  <a:pt x="1245" y="1615"/>
                  <a:pt x="1245" y="1615"/>
                  <a:pt x="1245" y="1615"/>
                </a:cubicBezTo>
                <a:lnTo>
                  <a:pt x="1434" y="1942"/>
                </a:lnTo>
                <a:close/>
                <a:moveTo>
                  <a:pt x="982" y="1900"/>
                </a:moveTo>
                <a:cubicBezTo>
                  <a:pt x="945" y="1964"/>
                  <a:pt x="933" y="2036"/>
                  <a:pt x="946" y="2106"/>
                </a:cubicBezTo>
                <a:cubicBezTo>
                  <a:pt x="595" y="2106"/>
                  <a:pt x="595" y="2106"/>
                  <a:pt x="595" y="2106"/>
                </a:cubicBezTo>
                <a:cubicBezTo>
                  <a:pt x="595" y="1753"/>
                  <a:pt x="595" y="1753"/>
                  <a:pt x="595" y="1753"/>
                </a:cubicBezTo>
                <a:cubicBezTo>
                  <a:pt x="1066" y="1753"/>
                  <a:pt x="1066" y="1753"/>
                  <a:pt x="1066" y="1753"/>
                </a:cubicBezTo>
                <a:lnTo>
                  <a:pt x="982" y="1900"/>
                </a:lnTo>
                <a:close/>
                <a:moveTo>
                  <a:pt x="1895" y="1410"/>
                </a:moveTo>
                <a:cubicBezTo>
                  <a:pt x="1895" y="1668"/>
                  <a:pt x="1895" y="1668"/>
                  <a:pt x="1895" y="1668"/>
                </a:cubicBezTo>
                <a:cubicBezTo>
                  <a:pt x="1374" y="1668"/>
                  <a:pt x="1374" y="1668"/>
                  <a:pt x="1374" y="1668"/>
                </a:cubicBezTo>
                <a:cubicBezTo>
                  <a:pt x="1296" y="1534"/>
                  <a:pt x="1296" y="1534"/>
                  <a:pt x="1296" y="1534"/>
                </a:cubicBezTo>
                <a:cubicBezTo>
                  <a:pt x="1286" y="1516"/>
                  <a:pt x="1266" y="1504"/>
                  <a:pt x="1245" y="1504"/>
                </a:cubicBezTo>
                <a:cubicBezTo>
                  <a:pt x="1223" y="1504"/>
                  <a:pt x="1204" y="1516"/>
                  <a:pt x="1193" y="1534"/>
                </a:cubicBezTo>
                <a:cubicBezTo>
                  <a:pt x="1116" y="1668"/>
                  <a:pt x="1116" y="1668"/>
                  <a:pt x="1116" y="1668"/>
                </a:cubicBezTo>
                <a:cubicBezTo>
                  <a:pt x="595" y="1668"/>
                  <a:pt x="595" y="1668"/>
                  <a:pt x="595" y="1668"/>
                </a:cubicBezTo>
                <a:cubicBezTo>
                  <a:pt x="595" y="1410"/>
                  <a:pt x="595" y="1410"/>
                  <a:pt x="595" y="1410"/>
                </a:cubicBezTo>
                <a:cubicBezTo>
                  <a:pt x="595" y="1327"/>
                  <a:pt x="662" y="1260"/>
                  <a:pt x="744" y="1260"/>
                </a:cubicBezTo>
                <a:cubicBezTo>
                  <a:pt x="871" y="1260"/>
                  <a:pt x="871" y="1260"/>
                  <a:pt x="871" y="1260"/>
                </a:cubicBezTo>
                <a:cubicBezTo>
                  <a:pt x="895" y="1260"/>
                  <a:pt x="914" y="1241"/>
                  <a:pt x="914" y="1218"/>
                </a:cubicBezTo>
                <a:cubicBezTo>
                  <a:pt x="914" y="1194"/>
                  <a:pt x="895" y="1175"/>
                  <a:pt x="871" y="1175"/>
                </a:cubicBezTo>
                <a:cubicBezTo>
                  <a:pt x="746" y="1175"/>
                  <a:pt x="746" y="1175"/>
                  <a:pt x="746" y="1175"/>
                </a:cubicBezTo>
                <a:cubicBezTo>
                  <a:pt x="746" y="867"/>
                  <a:pt x="746" y="867"/>
                  <a:pt x="746" y="867"/>
                </a:cubicBezTo>
                <a:cubicBezTo>
                  <a:pt x="746" y="726"/>
                  <a:pt x="861" y="612"/>
                  <a:pt x="1002" y="612"/>
                </a:cubicBezTo>
                <a:cubicBezTo>
                  <a:pt x="1487" y="612"/>
                  <a:pt x="1487" y="612"/>
                  <a:pt x="1487" y="612"/>
                </a:cubicBezTo>
                <a:cubicBezTo>
                  <a:pt x="1628" y="612"/>
                  <a:pt x="1743" y="726"/>
                  <a:pt x="1743" y="867"/>
                </a:cubicBezTo>
                <a:cubicBezTo>
                  <a:pt x="1743" y="1175"/>
                  <a:pt x="1743" y="1175"/>
                  <a:pt x="1743" y="1175"/>
                </a:cubicBezTo>
                <a:cubicBezTo>
                  <a:pt x="1070" y="1175"/>
                  <a:pt x="1070" y="1175"/>
                  <a:pt x="1070" y="1175"/>
                </a:cubicBezTo>
                <a:cubicBezTo>
                  <a:pt x="1046" y="1175"/>
                  <a:pt x="1027" y="1194"/>
                  <a:pt x="1027" y="1218"/>
                </a:cubicBezTo>
                <a:cubicBezTo>
                  <a:pt x="1027" y="1241"/>
                  <a:pt x="1046" y="1260"/>
                  <a:pt x="1070" y="1260"/>
                </a:cubicBezTo>
                <a:cubicBezTo>
                  <a:pt x="1745" y="1260"/>
                  <a:pt x="1745" y="1260"/>
                  <a:pt x="1745" y="1260"/>
                </a:cubicBezTo>
                <a:cubicBezTo>
                  <a:pt x="1828" y="1260"/>
                  <a:pt x="1895" y="1327"/>
                  <a:pt x="1895" y="1410"/>
                </a:cubicBezTo>
                <a:close/>
                <a:moveTo>
                  <a:pt x="1883" y="621"/>
                </a:moveTo>
                <a:cubicBezTo>
                  <a:pt x="1791" y="713"/>
                  <a:pt x="1791" y="713"/>
                  <a:pt x="1791" y="713"/>
                </a:cubicBezTo>
                <a:cubicBezTo>
                  <a:pt x="1767" y="667"/>
                  <a:pt x="1734" y="626"/>
                  <a:pt x="1693" y="595"/>
                </a:cubicBezTo>
                <a:cubicBezTo>
                  <a:pt x="1775" y="513"/>
                  <a:pt x="1775" y="513"/>
                  <a:pt x="1775" y="513"/>
                </a:cubicBezTo>
                <a:cubicBezTo>
                  <a:pt x="1780" y="508"/>
                  <a:pt x="1786" y="506"/>
                  <a:pt x="1793" y="506"/>
                </a:cubicBezTo>
                <a:cubicBezTo>
                  <a:pt x="1800" y="506"/>
                  <a:pt x="1806" y="508"/>
                  <a:pt x="1811" y="513"/>
                </a:cubicBezTo>
                <a:cubicBezTo>
                  <a:pt x="1883" y="585"/>
                  <a:pt x="1883" y="585"/>
                  <a:pt x="1883" y="585"/>
                </a:cubicBezTo>
                <a:cubicBezTo>
                  <a:pt x="1888" y="590"/>
                  <a:pt x="1890" y="596"/>
                  <a:pt x="1890" y="603"/>
                </a:cubicBezTo>
                <a:cubicBezTo>
                  <a:pt x="1890" y="610"/>
                  <a:pt x="1888" y="616"/>
                  <a:pt x="1883" y="621"/>
                </a:cubicBezTo>
                <a:close/>
                <a:moveTo>
                  <a:pt x="1883" y="621"/>
                </a:moveTo>
                <a:cubicBezTo>
                  <a:pt x="1883" y="621"/>
                  <a:pt x="1883" y="621"/>
                  <a:pt x="1883" y="621"/>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488" name="Google Shape;1488;p63"/>
          <p:cNvCxnSpPr/>
          <p:nvPr/>
        </p:nvCxnSpPr>
        <p:spPr>
          <a:xfrm rot="10800000">
            <a:off x="1712400" y="2579399"/>
            <a:ext cx="0" cy="1005600"/>
          </a:xfrm>
          <a:prstGeom prst="straightConnector1">
            <a:avLst/>
          </a:prstGeom>
          <a:noFill/>
          <a:ln cap="flat" cmpd="sng" w="19050">
            <a:solidFill>
              <a:schemeClr val="lt2"/>
            </a:solidFill>
            <a:prstDash val="solid"/>
            <a:round/>
            <a:headEnd len="med" w="med" type="oval"/>
            <a:tailEnd len="med" w="med" type="oval"/>
          </a:ln>
          <a:effectLst>
            <a:outerShdw blurRad="85725" rotWithShape="0" algn="bl" dist="19050">
              <a:schemeClr val="lt2"/>
            </a:outerShdw>
          </a:effectLst>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64"/>
          <p:cNvSpPr/>
          <p:nvPr/>
        </p:nvSpPr>
        <p:spPr>
          <a:xfrm>
            <a:off x="3839250" y="955975"/>
            <a:ext cx="1465500" cy="13104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4" name="Google Shape;1494;p64"/>
          <p:cNvSpPr txBox="1"/>
          <p:nvPr>
            <p:ph type="title"/>
          </p:nvPr>
        </p:nvSpPr>
        <p:spPr>
          <a:xfrm>
            <a:off x="993900" y="3181350"/>
            <a:ext cx="7156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OVERALL </a:t>
            </a:r>
            <a:r>
              <a:rPr lang="en" sz="4700"/>
              <a:t>CHALLENGES, </a:t>
            </a:r>
            <a:r>
              <a:rPr lang="en" sz="4700"/>
              <a:t> FINDINGS, AND LEARNINGS</a:t>
            </a:r>
            <a:endParaRPr sz="4700"/>
          </a:p>
        </p:txBody>
      </p:sp>
      <p:sp>
        <p:nvSpPr>
          <p:cNvPr id="1495" name="Google Shape;1495;p64"/>
          <p:cNvSpPr txBox="1"/>
          <p:nvPr>
            <p:ph idx="2" type="title"/>
          </p:nvPr>
        </p:nvSpPr>
        <p:spPr>
          <a:xfrm>
            <a:off x="4005750" y="1190275"/>
            <a:ext cx="1132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600"/>
              <a:t>07</a:t>
            </a:r>
            <a:endParaRPr sz="5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9" name="Shape 1499"/>
        <p:cNvGrpSpPr/>
        <p:nvPr/>
      </p:nvGrpSpPr>
      <p:grpSpPr>
        <a:xfrm>
          <a:off x="0" y="0"/>
          <a:ext cx="0" cy="0"/>
          <a:chOff x="0" y="0"/>
          <a:chExt cx="0" cy="0"/>
        </a:xfrm>
      </p:grpSpPr>
      <p:sp>
        <p:nvSpPr>
          <p:cNvPr id="1500" name="Google Shape;1500;p65"/>
          <p:cNvSpPr txBox="1"/>
          <p:nvPr>
            <p:ph type="title"/>
          </p:nvPr>
        </p:nvSpPr>
        <p:spPr>
          <a:xfrm>
            <a:off x="129600" y="216600"/>
            <a:ext cx="4289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rPr>
              <a:t>M1 and M2 Coverage</a:t>
            </a:r>
            <a:endParaRPr sz="3000">
              <a:solidFill>
                <a:schemeClr val="dk1"/>
              </a:solidFill>
            </a:endParaRPr>
          </a:p>
        </p:txBody>
      </p:sp>
      <p:sp>
        <p:nvSpPr>
          <p:cNvPr id="1501" name="Google Shape;1501;p65"/>
          <p:cNvSpPr txBox="1"/>
          <p:nvPr>
            <p:ph idx="1" type="subTitle"/>
          </p:nvPr>
        </p:nvSpPr>
        <p:spPr>
          <a:xfrm>
            <a:off x="70900" y="3662425"/>
            <a:ext cx="4245600" cy="105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Initial coverage was good, but not substantive enough for what was to come.</a:t>
            </a:r>
            <a:br>
              <a:rPr lang="en"/>
            </a:br>
            <a:br>
              <a:rPr lang="en"/>
            </a:br>
            <a:r>
              <a:rPr lang="en"/>
              <a:t>Coverage wasn’t our initial focus in the early milestones  </a:t>
            </a:r>
            <a:endParaRPr/>
          </a:p>
        </p:txBody>
      </p:sp>
      <p:pic>
        <p:nvPicPr>
          <p:cNvPr id="1502" name="Google Shape;1502;p65"/>
          <p:cNvPicPr preferRelativeResize="0"/>
          <p:nvPr/>
        </p:nvPicPr>
        <p:blipFill>
          <a:blip r:embed="rId3">
            <a:alphaModFix/>
          </a:blip>
          <a:stretch>
            <a:fillRect/>
          </a:stretch>
        </p:blipFill>
        <p:spPr>
          <a:xfrm>
            <a:off x="192625" y="1146900"/>
            <a:ext cx="3912250" cy="2098300"/>
          </a:xfrm>
          <a:prstGeom prst="rect">
            <a:avLst/>
          </a:prstGeom>
          <a:noFill/>
          <a:ln>
            <a:noFill/>
          </a:ln>
        </p:spPr>
      </p:pic>
      <p:pic>
        <p:nvPicPr>
          <p:cNvPr id="1503" name="Google Shape;1503;p65"/>
          <p:cNvPicPr preferRelativeResize="0"/>
          <p:nvPr/>
        </p:nvPicPr>
        <p:blipFill>
          <a:blip r:embed="rId4">
            <a:alphaModFix/>
          </a:blip>
          <a:stretch>
            <a:fillRect/>
          </a:stretch>
        </p:blipFill>
        <p:spPr>
          <a:xfrm>
            <a:off x="4419000" y="136751"/>
            <a:ext cx="3618026" cy="3045450"/>
          </a:xfrm>
          <a:prstGeom prst="rect">
            <a:avLst/>
          </a:prstGeom>
          <a:noFill/>
          <a:ln>
            <a:noFill/>
          </a:ln>
        </p:spPr>
      </p:pic>
      <p:pic>
        <p:nvPicPr>
          <p:cNvPr id="1504" name="Google Shape;1504;p65"/>
          <p:cNvPicPr preferRelativeResize="0"/>
          <p:nvPr/>
        </p:nvPicPr>
        <p:blipFill>
          <a:blip r:embed="rId5">
            <a:alphaModFix/>
          </a:blip>
          <a:stretch>
            <a:fillRect/>
          </a:stretch>
        </p:blipFill>
        <p:spPr>
          <a:xfrm>
            <a:off x="4419000" y="3323800"/>
            <a:ext cx="4515900" cy="1559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8" name="Shape 1508"/>
        <p:cNvGrpSpPr/>
        <p:nvPr/>
      </p:nvGrpSpPr>
      <p:grpSpPr>
        <a:xfrm>
          <a:off x="0" y="0"/>
          <a:ext cx="0" cy="0"/>
          <a:chOff x="0" y="0"/>
          <a:chExt cx="0" cy="0"/>
        </a:xfrm>
      </p:grpSpPr>
      <p:sp>
        <p:nvSpPr>
          <p:cNvPr id="1509" name="Google Shape;1509;p66"/>
          <p:cNvSpPr txBox="1"/>
          <p:nvPr>
            <p:ph type="title"/>
          </p:nvPr>
        </p:nvSpPr>
        <p:spPr>
          <a:xfrm>
            <a:off x="720000" y="23385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 SCENARIOS AND COVERAGE</a:t>
            </a:r>
            <a:endParaRPr/>
          </a:p>
        </p:txBody>
      </p:sp>
      <p:sp>
        <p:nvSpPr>
          <p:cNvPr id="1510" name="Google Shape;1510;p66"/>
          <p:cNvSpPr txBox="1"/>
          <p:nvPr>
            <p:ph idx="6" type="subTitle"/>
          </p:nvPr>
        </p:nvSpPr>
        <p:spPr>
          <a:xfrm>
            <a:off x="47250" y="742750"/>
            <a:ext cx="5583900" cy="41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Verification Plan Tests (Created during M1)</a:t>
            </a:r>
            <a:endParaRPr/>
          </a:p>
        </p:txBody>
      </p:sp>
      <p:sp>
        <p:nvSpPr>
          <p:cNvPr id="1511" name="Google Shape;1511;p66"/>
          <p:cNvSpPr txBox="1"/>
          <p:nvPr>
            <p:ph idx="3" type="subTitle"/>
          </p:nvPr>
        </p:nvSpPr>
        <p:spPr>
          <a:xfrm>
            <a:off x="5700350" y="1270300"/>
            <a:ext cx="3357300" cy="35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T001 - cg_fifo/cg_abrupt_change</a:t>
            </a:r>
            <a:endParaRPr sz="1200"/>
          </a:p>
          <a:p>
            <a:pPr indent="0" lvl="0" marL="0" rtl="0" algn="l">
              <a:spcBef>
                <a:spcPts val="0"/>
              </a:spcBef>
              <a:spcAft>
                <a:spcPts val="0"/>
              </a:spcAft>
              <a:buNone/>
            </a:pPr>
            <a:r>
              <a:rPr lang="en" sz="1200"/>
              <a:t>T002 - </a:t>
            </a:r>
            <a:r>
              <a:rPr lang="en" sz="1200"/>
              <a:t>cg_fifo/cg_abrupt_change</a:t>
            </a:r>
            <a:endParaRPr sz="1200"/>
          </a:p>
          <a:p>
            <a:pPr indent="0" lvl="0" marL="0" rtl="0" algn="l">
              <a:spcBef>
                <a:spcPts val="0"/>
              </a:spcBef>
              <a:spcAft>
                <a:spcPts val="0"/>
              </a:spcAft>
              <a:buNone/>
            </a:pPr>
            <a:r>
              <a:rPr lang="en" sz="1200"/>
              <a:t>T003 - cg_data_range/cg_data_patterns</a:t>
            </a:r>
            <a:endParaRPr sz="1200"/>
          </a:p>
          <a:p>
            <a:pPr indent="0" lvl="0" marL="0" rtl="0" algn="l">
              <a:spcBef>
                <a:spcPts val="0"/>
              </a:spcBef>
              <a:spcAft>
                <a:spcPts val="0"/>
              </a:spcAft>
              <a:buNone/>
            </a:pPr>
            <a:r>
              <a:rPr lang="en" sz="1200"/>
              <a:t>T004 - observed by general operation/waveform</a:t>
            </a:r>
            <a:endParaRPr sz="1200"/>
          </a:p>
          <a:p>
            <a:pPr indent="0" lvl="0" marL="0" rtl="0" algn="l">
              <a:spcBef>
                <a:spcPts val="0"/>
              </a:spcBef>
              <a:spcAft>
                <a:spcPts val="0"/>
              </a:spcAft>
              <a:buNone/>
            </a:pPr>
            <a:r>
              <a:rPr lang="en" sz="1200"/>
              <a:t>T005 - not included</a:t>
            </a:r>
            <a:endParaRPr sz="1200"/>
          </a:p>
          <a:p>
            <a:pPr indent="0" lvl="0" marL="0" rtl="0" algn="l">
              <a:spcBef>
                <a:spcPts val="0"/>
              </a:spcBef>
              <a:spcAft>
                <a:spcPts val="0"/>
              </a:spcAft>
              <a:buNone/>
            </a:pPr>
            <a:r>
              <a:rPr lang="en" sz="1200"/>
              <a:t>T006 - </a:t>
            </a:r>
            <a:r>
              <a:rPr lang="en" sz="1200"/>
              <a:t>cg_fifo/cg_abrupt_change, burst seq test </a:t>
            </a:r>
            <a:endParaRPr sz="1200"/>
          </a:p>
          <a:p>
            <a:pPr indent="0" lvl="0" marL="0" rtl="0" algn="l">
              <a:spcBef>
                <a:spcPts val="0"/>
              </a:spcBef>
              <a:spcAft>
                <a:spcPts val="0"/>
              </a:spcAft>
              <a:buNone/>
            </a:pPr>
            <a:r>
              <a:rPr lang="en" sz="1200"/>
              <a:t>T007 - </a:t>
            </a:r>
            <a:r>
              <a:rPr lang="en" sz="1200"/>
              <a:t>cg_fifo/cg_abrupt_change, burst seq test </a:t>
            </a:r>
            <a:endParaRPr sz="1200"/>
          </a:p>
          <a:p>
            <a:pPr indent="0" lvl="0" marL="0" rtl="0" algn="l">
              <a:spcBef>
                <a:spcPts val="0"/>
              </a:spcBef>
              <a:spcAft>
                <a:spcPts val="0"/>
              </a:spcAft>
              <a:buNone/>
            </a:pPr>
            <a:r>
              <a:rPr lang="en" sz="1200"/>
              <a:t>T008 - bug injections</a:t>
            </a:r>
            <a:endParaRPr sz="1200"/>
          </a:p>
          <a:p>
            <a:pPr indent="0" lvl="0" marL="0" rtl="0" algn="l">
              <a:spcBef>
                <a:spcPts val="0"/>
              </a:spcBef>
              <a:spcAft>
                <a:spcPts val="0"/>
              </a:spcAft>
              <a:buNone/>
            </a:pPr>
            <a:r>
              <a:rPr lang="en" sz="1200"/>
              <a:t>T009 - </a:t>
            </a:r>
            <a:r>
              <a:rPr lang="en" sz="1200"/>
              <a:t>cg_fifo/cg_abrupt_change, flag seq test</a:t>
            </a:r>
            <a:endParaRPr sz="1200"/>
          </a:p>
          <a:p>
            <a:pPr indent="0" lvl="0" marL="0" rtl="0" algn="l">
              <a:spcBef>
                <a:spcPts val="0"/>
              </a:spcBef>
              <a:spcAft>
                <a:spcPts val="0"/>
              </a:spcAft>
              <a:buNone/>
            </a:pPr>
            <a:r>
              <a:rPr lang="en" sz="1200"/>
              <a:t>T010 - not included</a:t>
            </a:r>
            <a:endParaRPr sz="1200"/>
          </a:p>
          <a:p>
            <a:pPr indent="0" lvl="0" marL="0" rtl="0" algn="l">
              <a:spcBef>
                <a:spcPts val="0"/>
              </a:spcBef>
              <a:spcAft>
                <a:spcPts val="0"/>
              </a:spcAft>
              <a:buNone/>
            </a:pPr>
            <a:r>
              <a:rPr lang="en" sz="1200"/>
              <a:t>T011 - not included</a:t>
            </a:r>
            <a:endParaRPr sz="1200"/>
          </a:p>
          <a:p>
            <a:pPr indent="0" lvl="0" marL="0" rtl="0" algn="l">
              <a:spcBef>
                <a:spcPts val="0"/>
              </a:spcBef>
              <a:spcAft>
                <a:spcPts val="0"/>
              </a:spcAft>
              <a:buNone/>
            </a:pPr>
            <a:r>
              <a:rPr lang="en" sz="1200"/>
              <a:t>T012 - not included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a:p>
        </p:txBody>
      </p:sp>
      <p:sp>
        <p:nvSpPr>
          <p:cNvPr id="1512" name="Google Shape;1512;p66"/>
          <p:cNvSpPr txBox="1"/>
          <p:nvPr>
            <p:ph idx="5" type="subTitle"/>
          </p:nvPr>
        </p:nvSpPr>
        <p:spPr>
          <a:xfrm>
            <a:off x="5803300" y="806550"/>
            <a:ext cx="3043500" cy="41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Final Covered Tests:</a:t>
            </a:r>
            <a:endParaRPr sz="1800"/>
          </a:p>
        </p:txBody>
      </p:sp>
      <p:graphicFrame>
        <p:nvGraphicFramePr>
          <p:cNvPr id="1513" name="Google Shape;1513;p66"/>
          <p:cNvGraphicFramePr/>
          <p:nvPr/>
        </p:nvGraphicFramePr>
        <p:xfrm>
          <a:off x="118138" y="1161850"/>
          <a:ext cx="3000000" cy="3000000"/>
        </p:xfrm>
        <a:graphic>
          <a:graphicData uri="http://schemas.openxmlformats.org/drawingml/2006/table">
            <a:tbl>
              <a:tblPr>
                <a:noFill/>
                <a:tableStyleId>{C248524D-A78F-4B15-A6C8-66E45A6E3EFA}</a:tableStyleId>
              </a:tblPr>
              <a:tblGrid>
                <a:gridCol w="743950"/>
                <a:gridCol w="1977950"/>
              </a:tblGrid>
              <a:tr h="380450">
                <a:tc>
                  <a:txBody>
                    <a:bodyPr/>
                    <a:lstStyle/>
                    <a:p>
                      <a:pPr indent="0" lvl="0" marL="0" rtl="0" algn="ctr">
                        <a:spcBef>
                          <a:spcPts val="0"/>
                        </a:spcBef>
                        <a:spcAft>
                          <a:spcPts val="0"/>
                        </a:spcAft>
                        <a:buNone/>
                      </a:pPr>
                      <a:r>
                        <a:rPr lang="en">
                          <a:solidFill>
                            <a:schemeClr val="dk2"/>
                          </a:solidFill>
                          <a:latin typeface="Allerta Stencil"/>
                          <a:ea typeface="Allerta Stencil"/>
                          <a:cs typeface="Allerta Stencil"/>
                          <a:sym typeface="Allerta Stencil"/>
                        </a:rPr>
                        <a:t>Test #</a:t>
                      </a:r>
                      <a:endParaRPr>
                        <a:solidFill>
                          <a:schemeClr val="dk2"/>
                        </a:solidFill>
                        <a:latin typeface="Allerta Stencil"/>
                        <a:ea typeface="Allerta Stencil"/>
                        <a:cs typeface="Allerta Stencil"/>
                        <a:sym typeface="Allerta Stenci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1B1B21">
                        <a:alpha val="53070"/>
                      </a:srgbClr>
                    </a:solidFill>
                  </a:tcPr>
                </a:tc>
                <a:tc>
                  <a:txBody>
                    <a:bodyPr/>
                    <a:lstStyle/>
                    <a:p>
                      <a:pPr indent="0" lvl="0" marL="0" rtl="0" algn="ctr">
                        <a:spcBef>
                          <a:spcPts val="0"/>
                        </a:spcBef>
                        <a:spcAft>
                          <a:spcPts val="0"/>
                        </a:spcAft>
                        <a:buNone/>
                      </a:pPr>
                      <a:r>
                        <a:rPr lang="en">
                          <a:solidFill>
                            <a:schemeClr val="dk2"/>
                          </a:solidFill>
                          <a:latin typeface="Allerta Stencil"/>
                          <a:ea typeface="Allerta Stencil"/>
                          <a:cs typeface="Allerta Stencil"/>
                          <a:sym typeface="Allerta Stencil"/>
                        </a:rPr>
                        <a:t>Desc.</a:t>
                      </a:r>
                      <a:endParaRPr>
                        <a:solidFill>
                          <a:schemeClr val="dk2"/>
                        </a:solidFill>
                        <a:latin typeface="Allerta Stencil"/>
                        <a:ea typeface="Allerta Stencil"/>
                        <a:cs typeface="Allerta Stencil"/>
                        <a:sym typeface="Allerta Stenci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1B1B21">
                        <a:alpha val="53070"/>
                      </a:srgbClr>
                    </a:solidFill>
                  </a:tcPr>
                </a:tc>
              </a:tr>
              <a:tr h="691125">
                <a:tc>
                  <a:txBody>
                    <a:bodyPr/>
                    <a:lstStyle/>
                    <a:p>
                      <a:pPr indent="0" lvl="0" marL="0" rtl="0" algn="ctr">
                        <a:spcBef>
                          <a:spcPts val="0"/>
                        </a:spcBef>
                        <a:spcAft>
                          <a:spcPts val="0"/>
                        </a:spcAft>
                        <a:buNone/>
                      </a:pPr>
                      <a:r>
                        <a:rPr lang="en" sz="1200">
                          <a:solidFill>
                            <a:schemeClr val="dk1"/>
                          </a:solidFill>
                          <a:latin typeface="Assistant"/>
                          <a:ea typeface="Assistant"/>
                          <a:cs typeface="Assistant"/>
                          <a:sym typeface="Assistant"/>
                        </a:rPr>
                        <a:t>T001</a:t>
                      </a:r>
                      <a:endParaRPr sz="1200">
                        <a:solidFill>
                          <a:schemeClr val="dk1"/>
                        </a:solidFill>
                        <a:latin typeface="Assistant"/>
                        <a:ea typeface="Assistant"/>
                        <a:cs typeface="Assistant"/>
                        <a:sym typeface="Assistan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1B1B21">
                        <a:alpha val="53070"/>
                      </a:srgbClr>
                    </a:solidFill>
                  </a:tcPr>
                </a:tc>
                <a:tc>
                  <a:txBody>
                    <a:bodyPr/>
                    <a:lstStyle/>
                    <a:p>
                      <a:pPr indent="0" lvl="0" marL="0" rtl="0" algn="ctr">
                        <a:spcBef>
                          <a:spcPts val="0"/>
                        </a:spcBef>
                        <a:spcAft>
                          <a:spcPts val="0"/>
                        </a:spcAft>
                        <a:buNone/>
                      </a:pPr>
                      <a:r>
                        <a:rPr lang="en" sz="1200">
                          <a:solidFill>
                            <a:schemeClr val="dk1"/>
                          </a:solidFill>
                          <a:latin typeface="Assistant"/>
                          <a:ea typeface="Assistant"/>
                          <a:cs typeface="Assistant"/>
                          <a:sym typeface="Assistant"/>
                        </a:rPr>
                        <a:t>Validate Full and Empty</a:t>
                      </a:r>
                      <a:endParaRPr sz="1200">
                        <a:solidFill>
                          <a:schemeClr val="dk1"/>
                        </a:solidFill>
                        <a:latin typeface="Assistant"/>
                        <a:ea typeface="Assistant"/>
                        <a:cs typeface="Assistant"/>
                        <a:sym typeface="Assistan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1B1B21">
                        <a:alpha val="53070"/>
                      </a:srgbClr>
                    </a:solidFill>
                  </a:tcPr>
                </a:tc>
              </a:tr>
              <a:tr h="444275">
                <a:tc>
                  <a:txBody>
                    <a:bodyPr/>
                    <a:lstStyle/>
                    <a:p>
                      <a:pPr indent="0" lvl="0" marL="0" rtl="0" algn="ctr">
                        <a:spcBef>
                          <a:spcPts val="0"/>
                        </a:spcBef>
                        <a:spcAft>
                          <a:spcPts val="0"/>
                        </a:spcAft>
                        <a:buNone/>
                      </a:pPr>
                      <a:r>
                        <a:rPr lang="en" sz="1200">
                          <a:solidFill>
                            <a:schemeClr val="dk1"/>
                          </a:solidFill>
                          <a:latin typeface="Assistant"/>
                          <a:ea typeface="Assistant"/>
                          <a:cs typeface="Assistant"/>
                          <a:sym typeface="Assistant"/>
                        </a:rPr>
                        <a:t>T002</a:t>
                      </a:r>
                      <a:endParaRPr sz="1200">
                        <a:solidFill>
                          <a:schemeClr val="dk1"/>
                        </a:solidFill>
                        <a:latin typeface="Assistant"/>
                        <a:ea typeface="Assistant"/>
                        <a:cs typeface="Assistant"/>
                        <a:sym typeface="Assistan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1B1B21">
                        <a:alpha val="53070"/>
                      </a:srgbClr>
                    </a:solidFill>
                  </a:tcPr>
                </a:tc>
                <a:tc>
                  <a:txBody>
                    <a:bodyPr/>
                    <a:lstStyle/>
                    <a:p>
                      <a:pPr indent="0" lvl="0" marL="0" rtl="0" algn="ctr">
                        <a:spcBef>
                          <a:spcPts val="0"/>
                        </a:spcBef>
                        <a:spcAft>
                          <a:spcPts val="0"/>
                        </a:spcAft>
                        <a:buNone/>
                      </a:pPr>
                      <a:r>
                        <a:rPr lang="en" sz="1200">
                          <a:solidFill>
                            <a:schemeClr val="dk1"/>
                          </a:solidFill>
                          <a:latin typeface="Assistant"/>
                          <a:ea typeface="Assistant"/>
                          <a:cs typeface="Assistant"/>
                          <a:sym typeface="Assistant"/>
                        </a:rPr>
                        <a:t>Test fifo at various memory depths</a:t>
                      </a:r>
                      <a:endParaRPr sz="1200">
                        <a:solidFill>
                          <a:schemeClr val="dk1"/>
                        </a:solidFill>
                        <a:latin typeface="Assistant"/>
                        <a:ea typeface="Assistant"/>
                        <a:cs typeface="Assistant"/>
                        <a:sym typeface="Assistan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27500">
                <a:tc>
                  <a:txBody>
                    <a:bodyPr/>
                    <a:lstStyle/>
                    <a:p>
                      <a:pPr indent="0" lvl="0" marL="0" rtl="0" algn="ctr">
                        <a:spcBef>
                          <a:spcPts val="0"/>
                        </a:spcBef>
                        <a:spcAft>
                          <a:spcPts val="0"/>
                        </a:spcAft>
                        <a:buNone/>
                      </a:pPr>
                      <a:r>
                        <a:rPr lang="en" sz="1200">
                          <a:solidFill>
                            <a:schemeClr val="dk1"/>
                          </a:solidFill>
                          <a:latin typeface="Assistant"/>
                          <a:ea typeface="Assistant"/>
                          <a:cs typeface="Assistant"/>
                          <a:sym typeface="Assistant"/>
                        </a:rPr>
                        <a:t>T003</a:t>
                      </a:r>
                      <a:endParaRPr sz="1200">
                        <a:solidFill>
                          <a:schemeClr val="dk1"/>
                        </a:solidFill>
                        <a:latin typeface="Assistant"/>
                        <a:ea typeface="Assistant"/>
                        <a:cs typeface="Assistant"/>
                        <a:sym typeface="Assistan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1B1B21">
                        <a:alpha val="53070"/>
                      </a:srgbClr>
                    </a:solidFill>
                  </a:tcPr>
                </a:tc>
                <a:tc>
                  <a:txBody>
                    <a:bodyPr/>
                    <a:lstStyle/>
                    <a:p>
                      <a:pPr indent="0" lvl="0" marL="0" rtl="0" algn="ctr">
                        <a:spcBef>
                          <a:spcPts val="0"/>
                        </a:spcBef>
                        <a:spcAft>
                          <a:spcPts val="0"/>
                        </a:spcAft>
                        <a:buNone/>
                      </a:pPr>
                      <a:r>
                        <a:rPr lang="en" sz="1200">
                          <a:solidFill>
                            <a:schemeClr val="dk1"/>
                          </a:solidFill>
                          <a:latin typeface="Assistant"/>
                          <a:ea typeface="Assistant"/>
                          <a:cs typeface="Assistant"/>
                          <a:sym typeface="Assistant"/>
                        </a:rPr>
                        <a:t>Validate a range of data values</a:t>
                      </a:r>
                      <a:endParaRPr sz="1200">
                        <a:solidFill>
                          <a:schemeClr val="dk1"/>
                        </a:solidFill>
                        <a:latin typeface="Assistant"/>
                        <a:ea typeface="Assistant"/>
                        <a:cs typeface="Assistant"/>
                        <a:sym typeface="Assistan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1B1B21">
                        <a:alpha val="53070"/>
                      </a:srgbClr>
                    </a:solidFill>
                  </a:tcPr>
                </a:tc>
              </a:tr>
              <a:tr h="444275">
                <a:tc>
                  <a:txBody>
                    <a:bodyPr/>
                    <a:lstStyle/>
                    <a:p>
                      <a:pPr indent="0" lvl="0" marL="0" rtl="0" algn="ctr">
                        <a:spcBef>
                          <a:spcPts val="0"/>
                        </a:spcBef>
                        <a:spcAft>
                          <a:spcPts val="0"/>
                        </a:spcAft>
                        <a:buNone/>
                      </a:pPr>
                      <a:r>
                        <a:rPr lang="en" sz="1200">
                          <a:solidFill>
                            <a:schemeClr val="dk1"/>
                          </a:solidFill>
                          <a:latin typeface="Assistant"/>
                          <a:ea typeface="Assistant"/>
                          <a:cs typeface="Assistant"/>
                          <a:sym typeface="Assistant"/>
                        </a:rPr>
                        <a:t>T004</a:t>
                      </a:r>
                      <a:endParaRPr sz="1200">
                        <a:solidFill>
                          <a:schemeClr val="dk1"/>
                        </a:solidFill>
                        <a:latin typeface="Assistant"/>
                        <a:ea typeface="Assistant"/>
                        <a:cs typeface="Assistant"/>
                        <a:sym typeface="Assistan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1B1B21">
                        <a:alpha val="53070"/>
                      </a:srgbClr>
                    </a:solidFill>
                  </a:tcPr>
                </a:tc>
                <a:tc>
                  <a:txBody>
                    <a:bodyPr/>
                    <a:lstStyle/>
                    <a:p>
                      <a:pPr indent="0" lvl="0" marL="0" rtl="0" algn="ctr">
                        <a:spcBef>
                          <a:spcPts val="0"/>
                        </a:spcBef>
                        <a:spcAft>
                          <a:spcPts val="0"/>
                        </a:spcAft>
                        <a:buNone/>
                      </a:pPr>
                      <a:r>
                        <a:rPr lang="en" sz="1200">
                          <a:solidFill>
                            <a:schemeClr val="dk1"/>
                          </a:solidFill>
                          <a:latin typeface="Assistant"/>
                          <a:ea typeface="Assistant"/>
                          <a:cs typeface="Assistant"/>
                          <a:sym typeface="Assistant"/>
                        </a:rPr>
                        <a:t>Observe behavior after reset</a:t>
                      </a:r>
                      <a:endParaRPr sz="1200">
                        <a:solidFill>
                          <a:schemeClr val="dk1"/>
                        </a:solidFill>
                        <a:latin typeface="Assistant"/>
                        <a:ea typeface="Assistant"/>
                        <a:cs typeface="Assistant"/>
                        <a:sym typeface="Assistan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1B1B21">
                        <a:alpha val="53070"/>
                      </a:srgbClr>
                    </a:solidFill>
                  </a:tcPr>
                </a:tc>
              </a:tr>
              <a:tr h="444275">
                <a:tc>
                  <a:txBody>
                    <a:bodyPr/>
                    <a:lstStyle/>
                    <a:p>
                      <a:pPr indent="0" lvl="0" marL="0" rtl="0" algn="ctr">
                        <a:spcBef>
                          <a:spcPts val="0"/>
                        </a:spcBef>
                        <a:spcAft>
                          <a:spcPts val="0"/>
                        </a:spcAft>
                        <a:buNone/>
                      </a:pPr>
                      <a:r>
                        <a:rPr lang="en" sz="1200">
                          <a:solidFill>
                            <a:schemeClr val="dk1"/>
                          </a:solidFill>
                          <a:latin typeface="Assistant"/>
                          <a:ea typeface="Assistant"/>
                          <a:cs typeface="Assistant"/>
                          <a:sym typeface="Assistant"/>
                        </a:rPr>
                        <a:t>T005</a:t>
                      </a:r>
                      <a:endParaRPr sz="1200">
                        <a:solidFill>
                          <a:schemeClr val="dk1"/>
                        </a:solidFill>
                        <a:latin typeface="Assistant"/>
                        <a:ea typeface="Assistant"/>
                        <a:cs typeface="Assistant"/>
                        <a:sym typeface="Assistan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1B1B21">
                        <a:alpha val="53070"/>
                      </a:srgbClr>
                    </a:solidFill>
                  </a:tcPr>
                </a:tc>
                <a:tc>
                  <a:txBody>
                    <a:bodyPr/>
                    <a:lstStyle/>
                    <a:p>
                      <a:pPr indent="0" lvl="0" marL="0" rtl="0" algn="ctr">
                        <a:spcBef>
                          <a:spcPts val="0"/>
                        </a:spcBef>
                        <a:spcAft>
                          <a:spcPts val="0"/>
                        </a:spcAft>
                        <a:buNone/>
                      </a:pPr>
                      <a:r>
                        <a:rPr lang="en" sz="1200">
                          <a:solidFill>
                            <a:schemeClr val="dk1"/>
                          </a:solidFill>
                          <a:latin typeface="Assistant"/>
                          <a:ea typeface="Assistant"/>
                          <a:cs typeface="Assistant"/>
                          <a:sym typeface="Assistant"/>
                        </a:rPr>
                        <a:t>Test the Synchronization of the read and write pointers</a:t>
                      </a:r>
                      <a:endParaRPr sz="1200">
                        <a:solidFill>
                          <a:schemeClr val="dk1"/>
                        </a:solidFill>
                        <a:latin typeface="Assistant"/>
                        <a:ea typeface="Assistant"/>
                        <a:cs typeface="Assistant"/>
                        <a:sym typeface="Assistan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44275">
                <a:tc>
                  <a:txBody>
                    <a:bodyPr/>
                    <a:lstStyle/>
                    <a:p>
                      <a:pPr indent="0" lvl="0" marL="0" rtl="0" algn="ctr">
                        <a:spcBef>
                          <a:spcPts val="0"/>
                        </a:spcBef>
                        <a:spcAft>
                          <a:spcPts val="0"/>
                        </a:spcAft>
                        <a:buNone/>
                      </a:pPr>
                      <a:r>
                        <a:rPr lang="en" sz="1200">
                          <a:solidFill>
                            <a:schemeClr val="dk1"/>
                          </a:solidFill>
                          <a:latin typeface="Assistant"/>
                          <a:ea typeface="Assistant"/>
                          <a:cs typeface="Assistant"/>
                          <a:sym typeface="Assistant"/>
                        </a:rPr>
                        <a:t>T006</a:t>
                      </a:r>
                      <a:endParaRPr sz="1200">
                        <a:solidFill>
                          <a:schemeClr val="dk1"/>
                        </a:solidFill>
                        <a:latin typeface="Assistant"/>
                        <a:ea typeface="Assistant"/>
                        <a:cs typeface="Assistant"/>
                        <a:sym typeface="Assistan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1B1B21">
                        <a:alpha val="53070"/>
                      </a:srgbClr>
                    </a:solidFill>
                  </a:tcPr>
                </a:tc>
                <a:tc>
                  <a:txBody>
                    <a:bodyPr/>
                    <a:lstStyle/>
                    <a:p>
                      <a:pPr indent="0" lvl="0" marL="0" rtl="0" algn="ctr">
                        <a:spcBef>
                          <a:spcPts val="0"/>
                        </a:spcBef>
                        <a:spcAft>
                          <a:spcPts val="0"/>
                        </a:spcAft>
                        <a:buNone/>
                      </a:pPr>
                      <a:r>
                        <a:rPr lang="en" sz="1200">
                          <a:solidFill>
                            <a:schemeClr val="dk1"/>
                          </a:solidFill>
                          <a:latin typeface="Assistant"/>
                          <a:ea typeface="Assistant"/>
                          <a:cs typeface="Assistant"/>
                          <a:sym typeface="Assistant"/>
                        </a:rPr>
                        <a:t>Observe behavior during idle cycles</a:t>
                      </a:r>
                      <a:endParaRPr sz="1200">
                        <a:solidFill>
                          <a:schemeClr val="dk1"/>
                        </a:solidFill>
                        <a:latin typeface="Assistant"/>
                        <a:ea typeface="Assistant"/>
                        <a:cs typeface="Assistant"/>
                        <a:sym typeface="Assistan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graphicFrame>
        <p:nvGraphicFramePr>
          <p:cNvPr id="1514" name="Google Shape;1514;p66"/>
          <p:cNvGraphicFramePr/>
          <p:nvPr/>
        </p:nvGraphicFramePr>
        <p:xfrm>
          <a:off x="2909238" y="1161850"/>
          <a:ext cx="3000000" cy="3000000"/>
        </p:xfrm>
        <a:graphic>
          <a:graphicData uri="http://schemas.openxmlformats.org/drawingml/2006/table">
            <a:tbl>
              <a:tblPr>
                <a:noFill/>
                <a:tableStyleId>{C248524D-A78F-4B15-A6C8-66E45A6E3EFA}</a:tableStyleId>
              </a:tblPr>
              <a:tblGrid>
                <a:gridCol w="743950"/>
                <a:gridCol w="1977950"/>
              </a:tblGrid>
              <a:tr h="407625">
                <a:tc>
                  <a:txBody>
                    <a:bodyPr/>
                    <a:lstStyle/>
                    <a:p>
                      <a:pPr indent="0" lvl="0" marL="0" rtl="0" algn="ctr">
                        <a:spcBef>
                          <a:spcPts val="0"/>
                        </a:spcBef>
                        <a:spcAft>
                          <a:spcPts val="0"/>
                        </a:spcAft>
                        <a:buNone/>
                      </a:pPr>
                      <a:r>
                        <a:rPr lang="en">
                          <a:solidFill>
                            <a:schemeClr val="dk2"/>
                          </a:solidFill>
                          <a:latin typeface="Allerta Stencil"/>
                          <a:ea typeface="Allerta Stencil"/>
                          <a:cs typeface="Allerta Stencil"/>
                          <a:sym typeface="Allerta Stencil"/>
                        </a:rPr>
                        <a:t>Test #</a:t>
                      </a:r>
                      <a:endParaRPr>
                        <a:solidFill>
                          <a:schemeClr val="dk2"/>
                        </a:solidFill>
                        <a:latin typeface="Allerta Stencil"/>
                        <a:ea typeface="Allerta Stencil"/>
                        <a:cs typeface="Allerta Stencil"/>
                        <a:sym typeface="Allerta Stenci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1B1B21">
                        <a:alpha val="53070"/>
                      </a:srgbClr>
                    </a:solidFill>
                  </a:tcPr>
                </a:tc>
                <a:tc>
                  <a:txBody>
                    <a:bodyPr/>
                    <a:lstStyle/>
                    <a:p>
                      <a:pPr indent="0" lvl="0" marL="0" rtl="0" algn="ctr">
                        <a:spcBef>
                          <a:spcPts val="0"/>
                        </a:spcBef>
                        <a:spcAft>
                          <a:spcPts val="0"/>
                        </a:spcAft>
                        <a:buNone/>
                      </a:pPr>
                      <a:r>
                        <a:rPr lang="en">
                          <a:solidFill>
                            <a:schemeClr val="dk2"/>
                          </a:solidFill>
                          <a:latin typeface="Allerta Stencil"/>
                          <a:ea typeface="Allerta Stencil"/>
                          <a:cs typeface="Allerta Stencil"/>
                          <a:sym typeface="Allerta Stencil"/>
                        </a:rPr>
                        <a:t>Desc.</a:t>
                      </a:r>
                      <a:endParaRPr>
                        <a:solidFill>
                          <a:schemeClr val="dk2"/>
                        </a:solidFill>
                        <a:latin typeface="Allerta Stencil"/>
                        <a:ea typeface="Allerta Stencil"/>
                        <a:cs typeface="Allerta Stencil"/>
                        <a:sym typeface="Allerta Stenci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1B1B21">
                        <a:alpha val="53070"/>
                      </a:srgbClr>
                    </a:solidFill>
                  </a:tcPr>
                </a:tc>
              </a:tr>
              <a:tr h="711025">
                <a:tc>
                  <a:txBody>
                    <a:bodyPr/>
                    <a:lstStyle/>
                    <a:p>
                      <a:pPr indent="0" lvl="0" marL="0" rtl="0" algn="ctr">
                        <a:spcBef>
                          <a:spcPts val="0"/>
                        </a:spcBef>
                        <a:spcAft>
                          <a:spcPts val="0"/>
                        </a:spcAft>
                        <a:buNone/>
                      </a:pPr>
                      <a:r>
                        <a:rPr lang="en" sz="1200">
                          <a:solidFill>
                            <a:schemeClr val="dk1"/>
                          </a:solidFill>
                          <a:latin typeface="Assistant"/>
                          <a:ea typeface="Assistant"/>
                          <a:cs typeface="Assistant"/>
                          <a:sym typeface="Assistant"/>
                        </a:rPr>
                        <a:t>T007</a:t>
                      </a:r>
                      <a:endParaRPr sz="1200">
                        <a:solidFill>
                          <a:schemeClr val="dk1"/>
                        </a:solidFill>
                        <a:latin typeface="Assistant"/>
                        <a:ea typeface="Assistant"/>
                        <a:cs typeface="Assistant"/>
                        <a:sym typeface="Assistan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1B1B21">
                        <a:alpha val="53070"/>
                      </a:srgbClr>
                    </a:solidFill>
                  </a:tcPr>
                </a:tc>
                <a:tc>
                  <a:txBody>
                    <a:bodyPr/>
                    <a:lstStyle/>
                    <a:p>
                      <a:pPr indent="0" lvl="0" marL="0" rtl="0" algn="ctr">
                        <a:spcBef>
                          <a:spcPts val="0"/>
                        </a:spcBef>
                        <a:spcAft>
                          <a:spcPts val="0"/>
                        </a:spcAft>
                        <a:buNone/>
                      </a:pPr>
                      <a:r>
                        <a:rPr lang="en" sz="1200">
                          <a:solidFill>
                            <a:schemeClr val="dk1"/>
                          </a:solidFill>
                          <a:latin typeface="Assistant"/>
                          <a:ea typeface="Assistant"/>
                          <a:cs typeface="Assistant"/>
                          <a:sym typeface="Assistant"/>
                        </a:rPr>
                        <a:t>Observe different ratios of reading and writing</a:t>
                      </a:r>
                      <a:endParaRPr sz="1200">
                        <a:solidFill>
                          <a:schemeClr val="dk1"/>
                        </a:solidFill>
                        <a:latin typeface="Assistant"/>
                        <a:ea typeface="Assistant"/>
                        <a:cs typeface="Assistant"/>
                        <a:sym typeface="Assistan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1B1B21">
                        <a:alpha val="53070"/>
                      </a:srgbClr>
                    </a:solidFill>
                  </a:tcPr>
                </a:tc>
              </a:tr>
              <a:tr h="457075">
                <a:tc>
                  <a:txBody>
                    <a:bodyPr/>
                    <a:lstStyle/>
                    <a:p>
                      <a:pPr indent="0" lvl="0" marL="0" rtl="0" algn="ctr">
                        <a:spcBef>
                          <a:spcPts val="0"/>
                        </a:spcBef>
                        <a:spcAft>
                          <a:spcPts val="0"/>
                        </a:spcAft>
                        <a:buNone/>
                      </a:pPr>
                      <a:r>
                        <a:rPr lang="en" sz="1200">
                          <a:solidFill>
                            <a:schemeClr val="dk1"/>
                          </a:solidFill>
                          <a:latin typeface="Assistant"/>
                          <a:ea typeface="Assistant"/>
                          <a:cs typeface="Assistant"/>
                          <a:sym typeface="Assistant"/>
                        </a:rPr>
                        <a:t>T008</a:t>
                      </a:r>
                      <a:endParaRPr sz="1200">
                        <a:solidFill>
                          <a:schemeClr val="dk1"/>
                        </a:solidFill>
                        <a:latin typeface="Assistant"/>
                        <a:ea typeface="Assistant"/>
                        <a:cs typeface="Assistant"/>
                        <a:sym typeface="Assistan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1B1B21">
                        <a:alpha val="53070"/>
                      </a:srgbClr>
                    </a:solidFill>
                  </a:tcPr>
                </a:tc>
                <a:tc>
                  <a:txBody>
                    <a:bodyPr/>
                    <a:lstStyle/>
                    <a:p>
                      <a:pPr indent="0" lvl="0" marL="0" rtl="0" algn="ctr">
                        <a:spcBef>
                          <a:spcPts val="0"/>
                        </a:spcBef>
                        <a:spcAft>
                          <a:spcPts val="0"/>
                        </a:spcAft>
                        <a:buNone/>
                      </a:pPr>
                      <a:r>
                        <a:rPr lang="en" sz="1200">
                          <a:solidFill>
                            <a:schemeClr val="dk1"/>
                          </a:solidFill>
                          <a:latin typeface="Assistant"/>
                          <a:ea typeface="Assistant"/>
                          <a:cs typeface="Assistant"/>
                          <a:sym typeface="Assistant"/>
                        </a:rPr>
                        <a:t>Operation under errors</a:t>
                      </a:r>
                      <a:endParaRPr sz="1200">
                        <a:solidFill>
                          <a:schemeClr val="dk1"/>
                        </a:solidFill>
                        <a:latin typeface="Assistant"/>
                        <a:ea typeface="Assistant"/>
                        <a:cs typeface="Assistant"/>
                        <a:sym typeface="Assistan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64400">
                <a:tc>
                  <a:txBody>
                    <a:bodyPr/>
                    <a:lstStyle/>
                    <a:p>
                      <a:pPr indent="0" lvl="0" marL="0" rtl="0" algn="ctr">
                        <a:spcBef>
                          <a:spcPts val="0"/>
                        </a:spcBef>
                        <a:spcAft>
                          <a:spcPts val="0"/>
                        </a:spcAft>
                        <a:buNone/>
                      </a:pPr>
                      <a:r>
                        <a:rPr lang="en" sz="1200">
                          <a:solidFill>
                            <a:schemeClr val="dk1"/>
                          </a:solidFill>
                          <a:latin typeface="Assistant"/>
                          <a:ea typeface="Assistant"/>
                          <a:cs typeface="Assistant"/>
                          <a:sym typeface="Assistant"/>
                        </a:rPr>
                        <a:t>T009</a:t>
                      </a:r>
                      <a:endParaRPr sz="1200">
                        <a:solidFill>
                          <a:schemeClr val="dk1"/>
                        </a:solidFill>
                        <a:latin typeface="Assistant"/>
                        <a:ea typeface="Assistant"/>
                        <a:cs typeface="Assistant"/>
                        <a:sym typeface="Assistan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1B1B21">
                        <a:alpha val="53070"/>
                      </a:srgbClr>
                    </a:solidFill>
                  </a:tcPr>
                </a:tc>
                <a:tc>
                  <a:txBody>
                    <a:bodyPr/>
                    <a:lstStyle/>
                    <a:p>
                      <a:pPr indent="0" lvl="0" marL="0" rtl="0" algn="ctr">
                        <a:spcBef>
                          <a:spcPts val="0"/>
                        </a:spcBef>
                        <a:spcAft>
                          <a:spcPts val="0"/>
                        </a:spcAft>
                        <a:buNone/>
                      </a:pPr>
                      <a:r>
                        <a:rPr lang="en" sz="1200">
                          <a:solidFill>
                            <a:schemeClr val="dk1"/>
                          </a:solidFill>
                          <a:latin typeface="Assistant"/>
                          <a:ea typeface="Assistant"/>
                          <a:cs typeface="Assistant"/>
                          <a:sym typeface="Assistant"/>
                        </a:rPr>
                        <a:t>Validation testing between the full and empty flags</a:t>
                      </a:r>
                      <a:endParaRPr sz="1200">
                        <a:solidFill>
                          <a:schemeClr val="dk1"/>
                        </a:solidFill>
                        <a:latin typeface="Assistant"/>
                        <a:ea typeface="Assistant"/>
                        <a:cs typeface="Assistant"/>
                        <a:sym typeface="Assistan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1B1B21">
                        <a:alpha val="53070"/>
                      </a:srgbClr>
                    </a:solidFill>
                  </a:tcPr>
                </a:tc>
              </a:tr>
              <a:tr h="564400">
                <a:tc>
                  <a:txBody>
                    <a:bodyPr/>
                    <a:lstStyle/>
                    <a:p>
                      <a:pPr indent="0" lvl="0" marL="0" rtl="0" algn="ctr">
                        <a:spcBef>
                          <a:spcPts val="0"/>
                        </a:spcBef>
                        <a:spcAft>
                          <a:spcPts val="0"/>
                        </a:spcAft>
                        <a:buNone/>
                      </a:pPr>
                      <a:r>
                        <a:rPr lang="en" sz="1200">
                          <a:solidFill>
                            <a:schemeClr val="dk1"/>
                          </a:solidFill>
                          <a:latin typeface="Assistant"/>
                          <a:ea typeface="Assistant"/>
                          <a:cs typeface="Assistant"/>
                          <a:sym typeface="Assistant"/>
                        </a:rPr>
                        <a:t>T010</a:t>
                      </a:r>
                      <a:endParaRPr sz="1200">
                        <a:solidFill>
                          <a:schemeClr val="dk1"/>
                        </a:solidFill>
                        <a:latin typeface="Assistant"/>
                        <a:ea typeface="Assistant"/>
                        <a:cs typeface="Assistant"/>
                        <a:sym typeface="Assistan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1B1B21">
                        <a:alpha val="53070"/>
                      </a:srgbClr>
                    </a:solidFill>
                  </a:tcPr>
                </a:tc>
                <a:tc>
                  <a:txBody>
                    <a:bodyPr/>
                    <a:lstStyle/>
                    <a:p>
                      <a:pPr indent="0" lvl="0" marL="0" rtl="0" algn="ctr">
                        <a:spcBef>
                          <a:spcPts val="0"/>
                        </a:spcBef>
                        <a:spcAft>
                          <a:spcPts val="0"/>
                        </a:spcAft>
                        <a:buNone/>
                      </a:pPr>
                      <a:r>
                        <a:rPr lang="en" sz="1200">
                          <a:solidFill>
                            <a:schemeClr val="dk1"/>
                          </a:solidFill>
                          <a:latin typeface="Assistant"/>
                          <a:ea typeface="Assistant"/>
                          <a:cs typeface="Assistant"/>
                          <a:sym typeface="Assistant"/>
                        </a:rPr>
                        <a:t>High frequency Read and Write tests</a:t>
                      </a:r>
                      <a:endParaRPr sz="1200">
                        <a:solidFill>
                          <a:schemeClr val="dk1"/>
                        </a:solidFill>
                        <a:latin typeface="Assistant"/>
                        <a:ea typeface="Assistant"/>
                        <a:cs typeface="Assistant"/>
                        <a:sym typeface="Assistan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1B1B21">
                        <a:alpha val="53070"/>
                      </a:srgbClr>
                    </a:solidFill>
                  </a:tcPr>
                </a:tc>
              </a:tr>
              <a:tr h="564400">
                <a:tc>
                  <a:txBody>
                    <a:bodyPr/>
                    <a:lstStyle/>
                    <a:p>
                      <a:pPr indent="0" lvl="0" marL="0" rtl="0" algn="ctr">
                        <a:spcBef>
                          <a:spcPts val="0"/>
                        </a:spcBef>
                        <a:spcAft>
                          <a:spcPts val="0"/>
                        </a:spcAft>
                        <a:buNone/>
                      </a:pPr>
                      <a:r>
                        <a:rPr lang="en" sz="1200">
                          <a:solidFill>
                            <a:schemeClr val="dk1"/>
                          </a:solidFill>
                          <a:latin typeface="Assistant"/>
                          <a:ea typeface="Assistant"/>
                          <a:cs typeface="Assistant"/>
                          <a:sym typeface="Assistant"/>
                        </a:rPr>
                        <a:t>T011</a:t>
                      </a:r>
                      <a:endParaRPr sz="1200">
                        <a:solidFill>
                          <a:schemeClr val="dk1"/>
                        </a:solidFill>
                        <a:latin typeface="Assistant"/>
                        <a:ea typeface="Assistant"/>
                        <a:cs typeface="Assistant"/>
                        <a:sym typeface="Assistan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1B1B21">
                        <a:alpha val="53070"/>
                      </a:srgbClr>
                    </a:solidFill>
                  </a:tcPr>
                </a:tc>
                <a:tc>
                  <a:txBody>
                    <a:bodyPr/>
                    <a:lstStyle/>
                    <a:p>
                      <a:pPr indent="0" lvl="0" marL="0" rtl="0" algn="ctr">
                        <a:spcBef>
                          <a:spcPts val="0"/>
                        </a:spcBef>
                        <a:spcAft>
                          <a:spcPts val="0"/>
                        </a:spcAft>
                        <a:buNone/>
                      </a:pPr>
                      <a:r>
                        <a:rPr lang="en" sz="1200">
                          <a:solidFill>
                            <a:schemeClr val="dk1"/>
                          </a:solidFill>
                          <a:latin typeface="Assistant"/>
                          <a:ea typeface="Assistant"/>
                          <a:cs typeface="Assistant"/>
                          <a:sym typeface="Assistant"/>
                        </a:rPr>
                        <a:t>Random reset during operation</a:t>
                      </a:r>
                      <a:endParaRPr sz="1200">
                        <a:solidFill>
                          <a:schemeClr val="dk1"/>
                        </a:solidFill>
                        <a:latin typeface="Assistant"/>
                        <a:ea typeface="Assistant"/>
                        <a:cs typeface="Assistant"/>
                        <a:sym typeface="Assistan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57075">
                <a:tc>
                  <a:txBody>
                    <a:bodyPr/>
                    <a:lstStyle/>
                    <a:p>
                      <a:pPr indent="0" lvl="0" marL="0" rtl="0" algn="ctr">
                        <a:spcBef>
                          <a:spcPts val="0"/>
                        </a:spcBef>
                        <a:spcAft>
                          <a:spcPts val="0"/>
                        </a:spcAft>
                        <a:buNone/>
                      </a:pPr>
                      <a:r>
                        <a:rPr lang="en" sz="1200">
                          <a:solidFill>
                            <a:schemeClr val="dk1"/>
                          </a:solidFill>
                          <a:latin typeface="Assistant"/>
                          <a:ea typeface="Assistant"/>
                          <a:cs typeface="Assistant"/>
                          <a:sym typeface="Assistant"/>
                        </a:rPr>
                        <a:t>T012</a:t>
                      </a:r>
                      <a:endParaRPr sz="1200">
                        <a:solidFill>
                          <a:schemeClr val="dk1"/>
                        </a:solidFill>
                        <a:latin typeface="Assistant"/>
                        <a:ea typeface="Assistant"/>
                        <a:cs typeface="Assistant"/>
                        <a:sym typeface="Assistan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1B1B21">
                        <a:alpha val="53070"/>
                      </a:srgbClr>
                    </a:solidFill>
                  </a:tcPr>
                </a:tc>
                <a:tc>
                  <a:txBody>
                    <a:bodyPr/>
                    <a:lstStyle/>
                    <a:p>
                      <a:pPr indent="0" lvl="0" marL="0" rtl="0" algn="ctr">
                        <a:spcBef>
                          <a:spcPts val="0"/>
                        </a:spcBef>
                        <a:spcAft>
                          <a:spcPts val="0"/>
                        </a:spcAft>
                        <a:buNone/>
                      </a:pPr>
                      <a:r>
                        <a:rPr lang="en" sz="1200">
                          <a:solidFill>
                            <a:schemeClr val="dk1"/>
                          </a:solidFill>
                          <a:latin typeface="Assistant"/>
                          <a:ea typeface="Assistant"/>
                          <a:cs typeface="Assistant"/>
                          <a:sym typeface="Assistant"/>
                        </a:rPr>
                        <a:t>Verifying the throughput</a:t>
                      </a:r>
                      <a:endParaRPr sz="1200">
                        <a:solidFill>
                          <a:schemeClr val="dk1"/>
                        </a:solidFill>
                        <a:latin typeface="Assistant"/>
                        <a:ea typeface="Assistant"/>
                        <a:cs typeface="Assistant"/>
                        <a:sym typeface="Assistan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sp>
        <p:nvSpPr>
          <p:cNvPr id="1519" name="Google Shape;1519;p67"/>
          <p:cNvSpPr txBox="1"/>
          <p:nvPr>
            <p:ph type="title"/>
          </p:nvPr>
        </p:nvSpPr>
        <p:spPr>
          <a:xfrm>
            <a:off x="763775" y="23795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Coverage Challenges</a:t>
            </a:r>
            <a:endParaRPr/>
          </a:p>
        </p:txBody>
      </p:sp>
      <p:sp>
        <p:nvSpPr>
          <p:cNvPr id="1520" name="Google Shape;1520;p67"/>
          <p:cNvSpPr txBox="1"/>
          <p:nvPr>
            <p:ph idx="6" type="subTitle"/>
          </p:nvPr>
        </p:nvSpPr>
        <p:spPr>
          <a:xfrm>
            <a:off x="63000" y="742750"/>
            <a:ext cx="5324700" cy="41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Implicit Coverage Challenge</a:t>
            </a:r>
            <a:endParaRPr/>
          </a:p>
        </p:txBody>
      </p:sp>
      <p:sp>
        <p:nvSpPr>
          <p:cNvPr id="1521" name="Google Shape;1521;p67"/>
          <p:cNvSpPr txBox="1"/>
          <p:nvPr>
            <p:ph idx="4" type="subTitle"/>
          </p:nvPr>
        </p:nvSpPr>
        <p:spPr>
          <a:xfrm>
            <a:off x="3384157" y="1299152"/>
            <a:ext cx="3878100" cy="30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lines in the reset fifo task in the bfm weren’t initially being taken. This resulted in 7 Xs (statement not taken) cases in the code coverage.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solution is depicted in the image, and that was to call the reset fifo task in the bus functional model. </a:t>
            </a:r>
            <a:endParaRPr/>
          </a:p>
        </p:txBody>
      </p:sp>
      <p:pic>
        <p:nvPicPr>
          <p:cNvPr id="1522" name="Google Shape;1522;p67"/>
          <p:cNvPicPr preferRelativeResize="0"/>
          <p:nvPr/>
        </p:nvPicPr>
        <p:blipFill>
          <a:blip r:embed="rId3">
            <a:alphaModFix/>
          </a:blip>
          <a:stretch>
            <a:fillRect/>
          </a:stretch>
        </p:blipFill>
        <p:spPr>
          <a:xfrm>
            <a:off x="120875" y="1161850"/>
            <a:ext cx="2825025" cy="3876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6" name="Shape 1526"/>
        <p:cNvGrpSpPr/>
        <p:nvPr/>
      </p:nvGrpSpPr>
      <p:grpSpPr>
        <a:xfrm>
          <a:off x="0" y="0"/>
          <a:ext cx="0" cy="0"/>
          <a:chOff x="0" y="0"/>
          <a:chExt cx="0" cy="0"/>
        </a:xfrm>
      </p:grpSpPr>
      <p:sp>
        <p:nvSpPr>
          <p:cNvPr id="1527" name="Google Shape;1527;p68"/>
          <p:cNvSpPr txBox="1"/>
          <p:nvPr>
            <p:ph type="title"/>
          </p:nvPr>
        </p:nvSpPr>
        <p:spPr>
          <a:xfrm>
            <a:off x="763775" y="23795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Coverage Challenges</a:t>
            </a:r>
            <a:endParaRPr/>
          </a:p>
        </p:txBody>
      </p:sp>
      <p:sp>
        <p:nvSpPr>
          <p:cNvPr id="1528" name="Google Shape;1528;p68"/>
          <p:cNvSpPr txBox="1"/>
          <p:nvPr>
            <p:ph idx="6" type="subTitle"/>
          </p:nvPr>
        </p:nvSpPr>
        <p:spPr>
          <a:xfrm>
            <a:off x="-582900" y="742750"/>
            <a:ext cx="5324700" cy="41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Functional Coverage Challenge</a:t>
            </a:r>
            <a:endParaRPr/>
          </a:p>
        </p:txBody>
      </p:sp>
      <p:pic>
        <p:nvPicPr>
          <p:cNvPr id="1529" name="Google Shape;1529;p68"/>
          <p:cNvPicPr preferRelativeResize="0"/>
          <p:nvPr/>
        </p:nvPicPr>
        <p:blipFill>
          <a:blip r:embed="rId3">
            <a:alphaModFix/>
          </a:blip>
          <a:stretch>
            <a:fillRect/>
          </a:stretch>
        </p:blipFill>
        <p:spPr>
          <a:xfrm>
            <a:off x="0" y="1161850"/>
            <a:ext cx="4182153" cy="2918300"/>
          </a:xfrm>
          <a:prstGeom prst="rect">
            <a:avLst/>
          </a:prstGeom>
          <a:noFill/>
          <a:ln>
            <a:noFill/>
          </a:ln>
        </p:spPr>
      </p:pic>
      <p:pic>
        <p:nvPicPr>
          <p:cNvPr id="1530" name="Google Shape;1530;p68"/>
          <p:cNvPicPr preferRelativeResize="0"/>
          <p:nvPr/>
        </p:nvPicPr>
        <p:blipFill>
          <a:blip r:embed="rId4">
            <a:alphaModFix/>
          </a:blip>
          <a:stretch>
            <a:fillRect/>
          </a:stretch>
        </p:blipFill>
        <p:spPr>
          <a:xfrm>
            <a:off x="4353650" y="1161850"/>
            <a:ext cx="4565050" cy="2918300"/>
          </a:xfrm>
          <a:prstGeom prst="rect">
            <a:avLst/>
          </a:prstGeom>
          <a:noFill/>
          <a:ln>
            <a:noFill/>
          </a:ln>
        </p:spPr>
      </p:pic>
      <p:sp>
        <p:nvSpPr>
          <p:cNvPr id="1531" name="Google Shape;1531;p68"/>
          <p:cNvSpPr txBox="1"/>
          <p:nvPr>
            <p:ph idx="4" type="subTitle"/>
          </p:nvPr>
        </p:nvSpPr>
        <p:spPr>
          <a:xfrm>
            <a:off x="204900" y="4236000"/>
            <a:ext cx="274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t>
            </a:r>
            <a:r>
              <a:rPr lang="en"/>
              <a:t>including</a:t>
            </a:r>
            <a:r>
              <a:rPr lang="en"/>
              <a:t> transitions).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32" name="Google Shape;1532;p68"/>
          <p:cNvSpPr txBox="1"/>
          <p:nvPr>
            <p:ph idx="4" type="subTitle"/>
          </p:nvPr>
        </p:nvSpPr>
        <p:spPr>
          <a:xfrm>
            <a:off x="4353650" y="4191475"/>
            <a:ext cx="274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69"/>
          <p:cNvSpPr txBox="1"/>
          <p:nvPr>
            <p:ph type="title"/>
          </p:nvPr>
        </p:nvSpPr>
        <p:spPr>
          <a:xfrm>
            <a:off x="720000" y="3876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 SCENARIOS AND COVERAGE</a:t>
            </a:r>
            <a:endParaRPr/>
          </a:p>
        </p:txBody>
      </p:sp>
      <p:sp>
        <p:nvSpPr>
          <p:cNvPr id="1538" name="Google Shape;1538;p69"/>
          <p:cNvSpPr txBox="1"/>
          <p:nvPr>
            <p:ph idx="6" type="subTitle"/>
          </p:nvPr>
        </p:nvSpPr>
        <p:spPr>
          <a:xfrm>
            <a:off x="413951" y="1067963"/>
            <a:ext cx="2375700" cy="41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FINAL CODE COV</a:t>
            </a:r>
            <a:endParaRPr/>
          </a:p>
        </p:txBody>
      </p:sp>
      <p:sp>
        <p:nvSpPr>
          <p:cNvPr id="1539" name="Google Shape;1539;p69"/>
          <p:cNvSpPr txBox="1"/>
          <p:nvPr>
            <p:ph idx="5" type="subTitle"/>
          </p:nvPr>
        </p:nvSpPr>
        <p:spPr>
          <a:xfrm>
            <a:off x="209575" y="3341763"/>
            <a:ext cx="3043500" cy="41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FINAL FUNCTIONAL COV</a:t>
            </a:r>
            <a:endParaRPr sz="1800"/>
          </a:p>
        </p:txBody>
      </p:sp>
      <p:sp>
        <p:nvSpPr>
          <p:cNvPr id="1540" name="Google Shape;1540;p69"/>
          <p:cNvSpPr/>
          <p:nvPr/>
        </p:nvSpPr>
        <p:spPr>
          <a:xfrm>
            <a:off x="1084604" y="3972913"/>
            <a:ext cx="1034400" cy="9249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1" name="Google Shape;1541;p69"/>
          <p:cNvSpPr/>
          <p:nvPr/>
        </p:nvSpPr>
        <p:spPr>
          <a:xfrm>
            <a:off x="1084598" y="1594738"/>
            <a:ext cx="1034400" cy="9249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2" name="Google Shape;1542;p69"/>
          <p:cNvSpPr txBox="1"/>
          <p:nvPr>
            <p:ph idx="8" type="title"/>
          </p:nvPr>
        </p:nvSpPr>
        <p:spPr>
          <a:xfrm>
            <a:off x="1035550" y="4126675"/>
            <a:ext cx="1132500" cy="61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100%</a:t>
            </a:r>
            <a:endParaRPr/>
          </a:p>
        </p:txBody>
      </p:sp>
      <p:sp>
        <p:nvSpPr>
          <p:cNvPr id="1543" name="Google Shape;1543;p69"/>
          <p:cNvSpPr txBox="1"/>
          <p:nvPr>
            <p:ph idx="8" type="title"/>
          </p:nvPr>
        </p:nvSpPr>
        <p:spPr>
          <a:xfrm>
            <a:off x="1035538" y="1748500"/>
            <a:ext cx="1132500" cy="61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100%</a:t>
            </a:r>
            <a:endParaRPr/>
          </a:p>
        </p:txBody>
      </p:sp>
      <p:pic>
        <p:nvPicPr>
          <p:cNvPr id="1544" name="Google Shape;1544;p69"/>
          <p:cNvPicPr preferRelativeResize="0"/>
          <p:nvPr/>
        </p:nvPicPr>
        <p:blipFill>
          <a:blip r:embed="rId3">
            <a:alphaModFix/>
          </a:blip>
          <a:stretch>
            <a:fillRect/>
          </a:stretch>
        </p:blipFill>
        <p:spPr>
          <a:xfrm>
            <a:off x="3472262" y="1118426"/>
            <a:ext cx="4974000" cy="1877544"/>
          </a:xfrm>
          <a:prstGeom prst="rect">
            <a:avLst/>
          </a:prstGeom>
          <a:noFill/>
          <a:ln>
            <a:noFill/>
          </a:ln>
        </p:spPr>
      </p:pic>
      <p:pic>
        <p:nvPicPr>
          <p:cNvPr id="1545" name="Google Shape;1545;p69"/>
          <p:cNvPicPr preferRelativeResize="0"/>
          <p:nvPr/>
        </p:nvPicPr>
        <p:blipFill>
          <a:blip r:embed="rId4">
            <a:alphaModFix/>
          </a:blip>
          <a:stretch>
            <a:fillRect/>
          </a:stretch>
        </p:blipFill>
        <p:spPr>
          <a:xfrm>
            <a:off x="3472250" y="3217075"/>
            <a:ext cx="5018524" cy="183617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9" name="Shape 1549"/>
        <p:cNvGrpSpPr/>
        <p:nvPr/>
      </p:nvGrpSpPr>
      <p:grpSpPr>
        <a:xfrm>
          <a:off x="0" y="0"/>
          <a:ext cx="0" cy="0"/>
          <a:chOff x="0" y="0"/>
          <a:chExt cx="0" cy="0"/>
        </a:xfrm>
      </p:grpSpPr>
      <p:cxnSp>
        <p:nvCxnSpPr>
          <p:cNvPr id="1550" name="Google Shape;1550;p70"/>
          <p:cNvCxnSpPr>
            <a:stCxn id="1551" idx="2"/>
            <a:endCxn id="1552" idx="0"/>
          </p:cNvCxnSpPr>
          <p:nvPr/>
        </p:nvCxnSpPr>
        <p:spPr>
          <a:xfrm>
            <a:off x="7042950" y="3209650"/>
            <a:ext cx="0" cy="367800"/>
          </a:xfrm>
          <a:prstGeom prst="straightConnector1">
            <a:avLst/>
          </a:prstGeom>
          <a:noFill/>
          <a:ln cap="flat" cmpd="sng" w="9525">
            <a:solidFill>
              <a:schemeClr val="lt2"/>
            </a:solidFill>
            <a:prstDash val="solid"/>
            <a:round/>
            <a:headEnd len="med" w="med" type="none"/>
            <a:tailEnd len="med" w="med" type="oval"/>
          </a:ln>
          <a:effectLst>
            <a:outerShdw blurRad="85725" rotWithShape="0" algn="bl">
              <a:schemeClr val="lt2"/>
            </a:outerShdw>
          </a:effectLst>
        </p:spPr>
      </p:cxnSp>
      <p:cxnSp>
        <p:nvCxnSpPr>
          <p:cNvPr id="1553" name="Google Shape;1553;p70"/>
          <p:cNvCxnSpPr>
            <a:stCxn id="1554" idx="2"/>
            <a:endCxn id="1555" idx="0"/>
          </p:cNvCxnSpPr>
          <p:nvPr/>
        </p:nvCxnSpPr>
        <p:spPr>
          <a:xfrm>
            <a:off x="5370917" y="2307225"/>
            <a:ext cx="0" cy="352800"/>
          </a:xfrm>
          <a:prstGeom prst="straightConnector1">
            <a:avLst/>
          </a:prstGeom>
          <a:noFill/>
          <a:ln cap="flat" cmpd="sng" w="9525">
            <a:solidFill>
              <a:schemeClr val="lt2"/>
            </a:solidFill>
            <a:prstDash val="solid"/>
            <a:round/>
            <a:headEnd len="med" w="med" type="oval"/>
            <a:tailEnd len="med" w="med" type="none"/>
          </a:ln>
          <a:effectLst>
            <a:outerShdw blurRad="85725" rotWithShape="0" algn="bl">
              <a:schemeClr val="lt2"/>
            </a:outerShdw>
          </a:effectLst>
        </p:spPr>
      </p:cxnSp>
      <p:cxnSp>
        <p:nvCxnSpPr>
          <p:cNvPr id="1556" name="Google Shape;1556;p70"/>
          <p:cNvCxnSpPr>
            <a:stCxn id="1557" idx="2"/>
            <a:endCxn id="1558" idx="0"/>
          </p:cNvCxnSpPr>
          <p:nvPr/>
        </p:nvCxnSpPr>
        <p:spPr>
          <a:xfrm>
            <a:off x="3709967" y="3209650"/>
            <a:ext cx="0" cy="367800"/>
          </a:xfrm>
          <a:prstGeom prst="straightConnector1">
            <a:avLst/>
          </a:prstGeom>
          <a:noFill/>
          <a:ln cap="flat" cmpd="sng" w="9525">
            <a:solidFill>
              <a:schemeClr val="lt2"/>
            </a:solidFill>
            <a:prstDash val="solid"/>
            <a:round/>
            <a:headEnd len="med" w="med" type="none"/>
            <a:tailEnd len="med" w="med" type="oval"/>
          </a:ln>
          <a:effectLst>
            <a:outerShdw blurRad="85725" rotWithShape="0" algn="bl">
              <a:schemeClr val="lt2"/>
            </a:outerShdw>
          </a:effectLst>
        </p:spPr>
      </p:cxnSp>
      <p:cxnSp>
        <p:nvCxnSpPr>
          <p:cNvPr id="1559" name="Google Shape;1559;p70"/>
          <p:cNvCxnSpPr>
            <a:stCxn id="1560" idx="0"/>
            <a:endCxn id="1561" idx="2"/>
          </p:cNvCxnSpPr>
          <p:nvPr/>
        </p:nvCxnSpPr>
        <p:spPr>
          <a:xfrm rot="10800000">
            <a:off x="2036425" y="2307250"/>
            <a:ext cx="0" cy="337800"/>
          </a:xfrm>
          <a:prstGeom prst="straightConnector1">
            <a:avLst/>
          </a:prstGeom>
          <a:noFill/>
          <a:ln cap="flat" cmpd="sng" w="9525">
            <a:solidFill>
              <a:schemeClr val="lt2"/>
            </a:solidFill>
            <a:prstDash val="solid"/>
            <a:round/>
            <a:headEnd len="med" w="med" type="none"/>
            <a:tailEnd len="med" w="med" type="oval"/>
          </a:ln>
          <a:effectLst>
            <a:outerShdw blurRad="85725" rotWithShape="0" algn="bl">
              <a:schemeClr val="lt2"/>
            </a:outerShdw>
          </a:effectLst>
        </p:spPr>
      </p:cxnSp>
      <p:sp>
        <p:nvSpPr>
          <p:cNvPr id="1562" name="Google Shape;1562;p70"/>
          <p:cNvSpPr txBox="1"/>
          <p:nvPr>
            <p:ph type="title"/>
          </p:nvPr>
        </p:nvSpPr>
        <p:spPr>
          <a:xfrm>
            <a:off x="720000" y="23305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CHALLENGES AND FINDINGS</a:t>
            </a:r>
            <a:endParaRPr/>
          </a:p>
        </p:txBody>
      </p:sp>
      <p:sp>
        <p:nvSpPr>
          <p:cNvPr id="1563" name="Google Shape;1563;p70"/>
          <p:cNvSpPr/>
          <p:nvPr/>
        </p:nvSpPr>
        <p:spPr>
          <a:xfrm>
            <a:off x="1561675" y="2502850"/>
            <a:ext cx="949500" cy="8490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4" name="Google Shape;1564;p70"/>
          <p:cNvSpPr txBox="1"/>
          <p:nvPr/>
        </p:nvSpPr>
        <p:spPr>
          <a:xfrm>
            <a:off x="808075" y="1334325"/>
            <a:ext cx="24567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Assistant"/>
                <a:ea typeface="Assistant"/>
                <a:cs typeface="Assistant"/>
                <a:sym typeface="Assistant"/>
              </a:rPr>
              <a:t>Read ptr pointed to stale data; off by single cycle</a:t>
            </a:r>
            <a:endParaRPr sz="1500">
              <a:solidFill>
                <a:schemeClr val="dk1"/>
              </a:solidFill>
              <a:latin typeface="Assistant"/>
              <a:ea typeface="Assistant"/>
              <a:cs typeface="Assistant"/>
              <a:sym typeface="Assistant"/>
            </a:endParaRPr>
          </a:p>
        </p:txBody>
      </p:sp>
      <p:sp>
        <p:nvSpPr>
          <p:cNvPr id="1561" name="Google Shape;1561;p70"/>
          <p:cNvSpPr txBox="1"/>
          <p:nvPr/>
        </p:nvSpPr>
        <p:spPr>
          <a:xfrm>
            <a:off x="806575" y="1907025"/>
            <a:ext cx="2459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Allerta Stencil"/>
                <a:ea typeface="Allerta Stencil"/>
                <a:cs typeface="Allerta Stencil"/>
                <a:sym typeface="Allerta Stencil"/>
              </a:rPr>
              <a:t>SCOREBOARD</a:t>
            </a:r>
            <a:endParaRPr sz="2000">
              <a:solidFill>
                <a:schemeClr val="dk1"/>
              </a:solidFill>
              <a:latin typeface="Allerta Stencil"/>
              <a:ea typeface="Allerta Stencil"/>
              <a:cs typeface="Allerta Stencil"/>
              <a:sym typeface="Allerta Stencil"/>
            </a:endParaRPr>
          </a:p>
        </p:txBody>
      </p:sp>
      <p:sp>
        <p:nvSpPr>
          <p:cNvPr id="1565" name="Google Shape;1565;p70"/>
          <p:cNvSpPr/>
          <p:nvPr/>
        </p:nvSpPr>
        <p:spPr>
          <a:xfrm rot="10800000">
            <a:off x="3235217" y="2502850"/>
            <a:ext cx="949500" cy="8490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6" name="Google Shape;1566;p70"/>
          <p:cNvSpPr txBox="1"/>
          <p:nvPr/>
        </p:nvSpPr>
        <p:spPr>
          <a:xfrm>
            <a:off x="5813100" y="3977900"/>
            <a:ext cx="24597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Assistant"/>
                <a:ea typeface="Assistant"/>
                <a:cs typeface="Assistant"/>
                <a:sym typeface="Assistant"/>
              </a:rPr>
              <a:t>Needed to instantiate “bottom up” </a:t>
            </a:r>
            <a:endParaRPr sz="1500">
              <a:solidFill>
                <a:schemeClr val="dk1"/>
              </a:solidFill>
              <a:latin typeface="Assistant"/>
              <a:ea typeface="Assistant"/>
              <a:cs typeface="Assistant"/>
              <a:sym typeface="Assistant"/>
            </a:endParaRPr>
          </a:p>
        </p:txBody>
      </p:sp>
      <p:sp>
        <p:nvSpPr>
          <p:cNvPr id="1552" name="Google Shape;1552;p70"/>
          <p:cNvSpPr txBox="1"/>
          <p:nvPr/>
        </p:nvSpPr>
        <p:spPr>
          <a:xfrm>
            <a:off x="5813100" y="3577575"/>
            <a:ext cx="2459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Allerta Stencil"/>
                <a:ea typeface="Allerta Stencil"/>
                <a:cs typeface="Allerta Stencil"/>
                <a:sym typeface="Allerta Stencil"/>
              </a:rPr>
              <a:t>SOLUTION</a:t>
            </a:r>
            <a:endParaRPr sz="2000">
              <a:solidFill>
                <a:schemeClr val="dk1"/>
              </a:solidFill>
              <a:latin typeface="Allerta Stencil"/>
              <a:ea typeface="Allerta Stencil"/>
              <a:cs typeface="Allerta Stencil"/>
              <a:sym typeface="Allerta Stencil"/>
            </a:endParaRPr>
          </a:p>
        </p:txBody>
      </p:sp>
      <p:sp>
        <p:nvSpPr>
          <p:cNvPr id="1567" name="Google Shape;1567;p70"/>
          <p:cNvSpPr/>
          <p:nvPr/>
        </p:nvSpPr>
        <p:spPr>
          <a:xfrm>
            <a:off x="4896167" y="2502850"/>
            <a:ext cx="949500" cy="8490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8" name="Google Shape;1568;p70"/>
          <p:cNvSpPr txBox="1"/>
          <p:nvPr/>
        </p:nvSpPr>
        <p:spPr>
          <a:xfrm>
            <a:off x="4142567" y="1334325"/>
            <a:ext cx="24567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500">
                <a:solidFill>
                  <a:schemeClr val="dk1"/>
                </a:solidFill>
                <a:latin typeface="Assistant"/>
                <a:ea typeface="Assistant"/>
                <a:cs typeface="Assistant"/>
                <a:sym typeface="Assistant"/>
              </a:rPr>
              <a:t>`</a:t>
            </a:r>
            <a:r>
              <a:rPr i="1" lang="en" sz="1500">
                <a:solidFill>
                  <a:schemeClr val="dk1"/>
                </a:solidFill>
                <a:latin typeface="Assistant"/>
                <a:ea typeface="Assistant"/>
                <a:cs typeface="Assistant"/>
                <a:sym typeface="Assistant"/>
              </a:rPr>
              <a:t>Include </a:t>
            </a:r>
            <a:r>
              <a:rPr lang="en" sz="1500">
                <a:solidFill>
                  <a:schemeClr val="dk1"/>
                </a:solidFill>
                <a:latin typeface="Assistant"/>
                <a:ea typeface="Assistant"/>
                <a:cs typeface="Assistant"/>
                <a:sym typeface="Assistant"/>
              </a:rPr>
              <a:t>order in run.do file</a:t>
            </a:r>
            <a:endParaRPr sz="1500">
              <a:solidFill>
                <a:schemeClr val="dk1"/>
              </a:solidFill>
              <a:latin typeface="Assistant"/>
              <a:ea typeface="Assistant"/>
              <a:cs typeface="Assistant"/>
              <a:sym typeface="Assistant"/>
            </a:endParaRPr>
          </a:p>
        </p:txBody>
      </p:sp>
      <p:sp>
        <p:nvSpPr>
          <p:cNvPr id="1554" name="Google Shape;1554;p70"/>
          <p:cNvSpPr txBox="1"/>
          <p:nvPr/>
        </p:nvSpPr>
        <p:spPr>
          <a:xfrm>
            <a:off x="4141067" y="1907025"/>
            <a:ext cx="2459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Allerta Stencil"/>
                <a:ea typeface="Allerta Stencil"/>
                <a:cs typeface="Allerta Stencil"/>
                <a:sym typeface="Allerta Stencil"/>
              </a:rPr>
              <a:t>TESTBENCH</a:t>
            </a:r>
            <a:endParaRPr sz="2000">
              <a:solidFill>
                <a:schemeClr val="dk1"/>
              </a:solidFill>
              <a:latin typeface="Allerta Stencil"/>
              <a:ea typeface="Allerta Stencil"/>
              <a:cs typeface="Allerta Stencil"/>
              <a:sym typeface="Allerta Stencil"/>
            </a:endParaRPr>
          </a:p>
        </p:txBody>
      </p:sp>
      <p:sp>
        <p:nvSpPr>
          <p:cNvPr id="1569" name="Google Shape;1569;p70"/>
          <p:cNvSpPr/>
          <p:nvPr/>
        </p:nvSpPr>
        <p:spPr>
          <a:xfrm rot="10800000">
            <a:off x="6568200" y="2502850"/>
            <a:ext cx="949500" cy="8490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0" name="Google Shape;1570;p70"/>
          <p:cNvSpPr txBox="1"/>
          <p:nvPr/>
        </p:nvSpPr>
        <p:spPr>
          <a:xfrm>
            <a:off x="2220925" y="3977900"/>
            <a:ext cx="2978100" cy="92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Assistant"/>
                <a:ea typeface="Assistant"/>
                <a:cs typeface="Assistant"/>
                <a:sym typeface="Assistant"/>
              </a:rPr>
              <a:t>If EMPTY signal asserted last cycle, the READ pointer may not yet be updated</a:t>
            </a:r>
            <a:endParaRPr sz="1500">
              <a:solidFill>
                <a:schemeClr val="dk1"/>
              </a:solidFill>
              <a:latin typeface="Assistant"/>
              <a:ea typeface="Assistant"/>
              <a:cs typeface="Assistant"/>
              <a:sym typeface="Assistant"/>
            </a:endParaRPr>
          </a:p>
        </p:txBody>
      </p:sp>
      <p:sp>
        <p:nvSpPr>
          <p:cNvPr id="1558" name="Google Shape;1558;p70"/>
          <p:cNvSpPr txBox="1"/>
          <p:nvPr/>
        </p:nvSpPr>
        <p:spPr>
          <a:xfrm>
            <a:off x="2480117" y="3577575"/>
            <a:ext cx="2459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Allerta Stencil"/>
                <a:ea typeface="Allerta Stencil"/>
                <a:cs typeface="Allerta Stencil"/>
                <a:sym typeface="Allerta Stencil"/>
              </a:rPr>
              <a:t>SOLUTION</a:t>
            </a:r>
            <a:endParaRPr sz="2000">
              <a:solidFill>
                <a:schemeClr val="dk1"/>
              </a:solidFill>
              <a:latin typeface="Allerta Stencil"/>
              <a:ea typeface="Allerta Stencil"/>
              <a:cs typeface="Allerta Stencil"/>
              <a:sym typeface="Allerta Stencil"/>
            </a:endParaRPr>
          </a:p>
        </p:txBody>
      </p:sp>
      <p:sp>
        <p:nvSpPr>
          <p:cNvPr id="1560" name="Google Shape;1560;p70"/>
          <p:cNvSpPr txBox="1"/>
          <p:nvPr>
            <p:ph idx="4294967295" type="title"/>
          </p:nvPr>
        </p:nvSpPr>
        <p:spPr>
          <a:xfrm>
            <a:off x="1682125" y="2645050"/>
            <a:ext cx="708600" cy="5646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M2</a:t>
            </a:r>
            <a:endParaRPr/>
          </a:p>
        </p:txBody>
      </p:sp>
      <p:sp>
        <p:nvSpPr>
          <p:cNvPr id="1557" name="Google Shape;1557;p70"/>
          <p:cNvSpPr txBox="1"/>
          <p:nvPr>
            <p:ph idx="4294967295" type="title"/>
          </p:nvPr>
        </p:nvSpPr>
        <p:spPr>
          <a:xfrm>
            <a:off x="3355667" y="2645050"/>
            <a:ext cx="708600" cy="5646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M2</a:t>
            </a:r>
            <a:endParaRPr/>
          </a:p>
        </p:txBody>
      </p:sp>
      <p:sp>
        <p:nvSpPr>
          <p:cNvPr id="1555" name="Google Shape;1555;p70"/>
          <p:cNvSpPr txBox="1"/>
          <p:nvPr>
            <p:ph idx="4294967295" type="title"/>
          </p:nvPr>
        </p:nvSpPr>
        <p:spPr>
          <a:xfrm>
            <a:off x="4972601" y="2660163"/>
            <a:ext cx="796500" cy="5646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M3</a:t>
            </a:r>
            <a:endParaRPr/>
          </a:p>
        </p:txBody>
      </p:sp>
      <p:sp>
        <p:nvSpPr>
          <p:cNvPr id="1551" name="Google Shape;1551;p70"/>
          <p:cNvSpPr txBox="1"/>
          <p:nvPr>
            <p:ph idx="4294967295" type="title"/>
          </p:nvPr>
        </p:nvSpPr>
        <p:spPr>
          <a:xfrm>
            <a:off x="6688650" y="2645050"/>
            <a:ext cx="708600" cy="5646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M3</a:t>
            </a:r>
            <a:endParaRPr/>
          </a:p>
        </p:txBody>
      </p:sp>
      <p:cxnSp>
        <p:nvCxnSpPr>
          <p:cNvPr id="1571" name="Google Shape;1571;p70"/>
          <p:cNvCxnSpPr>
            <a:stCxn id="1563" idx="0"/>
            <a:endCxn id="1565" idx="0"/>
          </p:cNvCxnSpPr>
          <p:nvPr/>
        </p:nvCxnSpPr>
        <p:spPr>
          <a:xfrm>
            <a:off x="2511175" y="2927350"/>
            <a:ext cx="723900" cy="0"/>
          </a:xfrm>
          <a:prstGeom prst="straightConnector1">
            <a:avLst/>
          </a:prstGeom>
          <a:noFill/>
          <a:ln cap="flat" cmpd="sng" w="9525">
            <a:solidFill>
              <a:schemeClr val="lt2"/>
            </a:solidFill>
            <a:prstDash val="solid"/>
            <a:round/>
            <a:headEnd len="med" w="med" type="none"/>
            <a:tailEnd len="med" w="med" type="none"/>
          </a:ln>
          <a:effectLst>
            <a:outerShdw blurRad="85725" rotWithShape="0" algn="bl">
              <a:schemeClr val="lt2"/>
            </a:outerShdw>
          </a:effectLst>
        </p:spPr>
      </p:cxnSp>
      <p:cxnSp>
        <p:nvCxnSpPr>
          <p:cNvPr id="1572" name="Google Shape;1572;p70"/>
          <p:cNvCxnSpPr>
            <a:stCxn id="1565" idx="3"/>
            <a:endCxn id="1567" idx="3"/>
          </p:cNvCxnSpPr>
          <p:nvPr/>
        </p:nvCxnSpPr>
        <p:spPr>
          <a:xfrm>
            <a:off x="4184717" y="2927350"/>
            <a:ext cx="711300" cy="0"/>
          </a:xfrm>
          <a:prstGeom prst="straightConnector1">
            <a:avLst/>
          </a:prstGeom>
          <a:noFill/>
          <a:ln cap="flat" cmpd="sng" w="9525">
            <a:solidFill>
              <a:schemeClr val="lt2"/>
            </a:solidFill>
            <a:prstDash val="solid"/>
            <a:round/>
            <a:headEnd len="med" w="med" type="none"/>
            <a:tailEnd len="med" w="med" type="none"/>
          </a:ln>
          <a:effectLst>
            <a:outerShdw blurRad="85725" rotWithShape="0" algn="bl">
              <a:schemeClr val="lt2"/>
            </a:outerShdw>
          </a:effectLst>
        </p:spPr>
      </p:cxnSp>
      <p:cxnSp>
        <p:nvCxnSpPr>
          <p:cNvPr id="1573" name="Google Shape;1573;p70"/>
          <p:cNvCxnSpPr>
            <a:stCxn id="1567" idx="0"/>
            <a:endCxn id="1569" idx="0"/>
          </p:cNvCxnSpPr>
          <p:nvPr/>
        </p:nvCxnSpPr>
        <p:spPr>
          <a:xfrm>
            <a:off x="5845667" y="2927350"/>
            <a:ext cx="722400" cy="0"/>
          </a:xfrm>
          <a:prstGeom prst="straightConnector1">
            <a:avLst/>
          </a:prstGeom>
          <a:noFill/>
          <a:ln cap="flat" cmpd="sng" w="9525">
            <a:solidFill>
              <a:schemeClr val="lt2"/>
            </a:solidFill>
            <a:prstDash val="solid"/>
            <a:round/>
            <a:headEnd len="med" w="med" type="none"/>
            <a:tailEnd len="med" w="med" type="none"/>
          </a:ln>
          <a:effectLst>
            <a:outerShdw blurRad="85725" rotWithShape="0" algn="bl">
              <a:schemeClr val="lt2"/>
            </a:outerShdw>
          </a:effectLst>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7" name="Shape 1577"/>
        <p:cNvGrpSpPr/>
        <p:nvPr/>
      </p:nvGrpSpPr>
      <p:grpSpPr>
        <a:xfrm>
          <a:off x="0" y="0"/>
          <a:ext cx="0" cy="0"/>
          <a:chOff x="0" y="0"/>
          <a:chExt cx="0" cy="0"/>
        </a:xfrm>
      </p:grpSpPr>
      <p:cxnSp>
        <p:nvCxnSpPr>
          <p:cNvPr id="1578" name="Google Shape;1578;p71"/>
          <p:cNvCxnSpPr>
            <a:stCxn id="1579" idx="2"/>
            <a:endCxn id="1580" idx="0"/>
          </p:cNvCxnSpPr>
          <p:nvPr/>
        </p:nvCxnSpPr>
        <p:spPr>
          <a:xfrm>
            <a:off x="7042950" y="3209650"/>
            <a:ext cx="0" cy="291600"/>
          </a:xfrm>
          <a:prstGeom prst="straightConnector1">
            <a:avLst/>
          </a:prstGeom>
          <a:noFill/>
          <a:ln cap="flat" cmpd="sng" w="9525">
            <a:solidFill>
              <a:schemeClr val="lt2"/>
            </a:solidFill>
            <a:prstDash val="solid"/>
            <a:round/>
            <a:headEnd len="med" w="med" type="none"/>
            <a:tailEnd len="med" w="med" type="oval"/>
          </a:ln>
          <a:effectLst>
            <a:outerShdw blurRad="85725" rotWithShape="0" algn="bl">
              <a:schemeClr val="lt2"/>
            </a:outerShdw>
          </a:effectLst>
        </p:spPr>
      </p:cxnSp>
      <p:cxnSp>
        <p:nvCxnSpPr>
          <p:cNvPr id="1581" name="Google Shape;1581;p71"/>
          <p:cNvCxnSpPr>
            <a:stCxn id="1582" idx="2"/>
            <a:endCxn id="1583" idx="0"/>
          </p:cNvCxnSpPr>
          <p:nvPr/>
        </p:nvCxnSpPr>
        <p:spPr>
          <a:xfrm>
            <a:off x="5370917" y="2307225"/>
            <a:ext cx="0" cy="337800"/>
          </a:xfrm>
          <a:prstGeom prst="straightConnector1">
            <a:avLst/>
          </a:prstGeom>
          <a:noFill/>
          <a:ln cap="flat" cmpd="sng" w="9525">
            <a:solidFill>
              <a:schemeClr val="lt2"/>
            </a:solidFill>
            <a:prstDash val="solid"/>
            <a:round/>
            <a:headEnd len="med" w="med" type="oval"/>
            <a:tailEnd len="med" w="med" type="none"/>
          </a:ln>
          <a:effectLst>
            <a:outerShdw blurRad="85725" rotWithShape="0" algn="bl">
              <a:schemeClr val="lt2"/>
            </a:outerShdw>
          </a:effectLst>
        </p:spPr>
      </p:cxnSp>
      <p:cxnSp>
        <p:nvCxnSpPr>
          <p:cNvPr id="1584" name="Google Shape;1584;p71"/>
          <p:cNvCxnSpPr>
            <a:stCxn id="1585" idx="2"/>
            <a:endCxn id="1586" idx="0"/>
          </p:cNvCxnSpPr>
          <p:nvPr/>
        </p:nvCxnSpPr>
        <p:spPr>
          <a:xfrm>
            <a:off x="3709967" y="3209650"/>
            <a:ext cx="0" cy="291600"/>
          </a:xfrm>
          <a:prstGeom prst="straightConnector1">
            <a:avLst/>
          </a:prstGeom>
          <a:noFill/>
          <a:ln cap="flat" cmpd="sng" w="9525">
            <a:solidFill>
              <a:schemeClr val="lt2"/>
            </a:solidFill>
            <a:prstDash val="solid"/>
            <a:round/>
            <a:headEnd len="med" w="med" type="none"/>
            <a:tailEnd len="med" w="med" type="oval"/>
          </a:ln>
          <a:effectLst>
            <a:outerShdw blurRad="85725" rotWithShape="0" algn="bl">
              <a:schemeClr val="lt2"/>
            </a:outerShdw>
          </a:effectLst>
        </p:spPr>
      </p:cxnSp>
      <p:cxnSp>
        <p:nvCxnSpPr>
          <p:cNvPr id="1587" name="Google Shape;1587;p71"/>
          <p:cNvCxnSpPr>
            <a:stCxn id="1588" idx="0"/>
            <a:endCxn id="1589" idx="2"/>
          </p:cNvCxnSpPr>
          <p:nvPr/>
        </p:nvCxnSpPr>
        <p:spPr>
          <a:xfrm rot="10800000">
            <a:off x="2036425" y="2307250"/>
            <a:ext cx="0" cy="337800"/>
          </a:xfrm>
          <a:prstGeom prst="straightConnector1">
            <a:avLst/>
          </a:prstGeom>
          <a:noFill/>
          <a:ln cap="flat" cmpd="sng" w="9525">
            <a:solidFill>
              <a:schemeClr val="lt2"/>
            </a:solidFill>
            <a:prstDash val="solid"/>
            <a:round/>
            <a:headEnd len="med" w="med" type="none"/>
            <a:tailEnd len="med" w="med" type="oval"/>
          </a:ln>
          <a:effectLst>
            <a:outerShdw blurRad="85725" rotWithShape="0" algn="bl">
              <a:schemeClr val="lt2"/>
            </a:outerShdw>
          </a:effectLst>
        </p:spPr>
      </p:cxnSp>
      <p:sp>
        <p:nvSpPr>
          <p:cNvPr id="1590" name="Google Shape;1590;p71"/>
          <p:cNvSpPr txBox="1"/>
          <p:nvPr>
            <p:ph type="title"/>
          </p:nvPr>
        </p:nvSpPr>
        <p:spPr>
          <a:xfrm>
            <a:off x="720000" y="23305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CHALLENGES AND FINDINGS</a:t>
            </a:r>
            <a:endParaRPr/>
          </a:p>
        </p:txBody>
      </p:sp>
      <p:sp>
        <p:nvSpPr>
          <p:cNvPr id="1591" name="Google Shape;1591;p71"/>
          <p:cNvSpPr/>
          <p:nvPr/>
        </p:nvSpPr>
        <p:spPr>
          <a:xfrm>
            <a:off x="1561675" y="2502850"/>
            <a:ext cx="949500" cy="8490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2" name="Google Shape;1592;p71"/>
          <p:cNvSpPr txBox="1"/>
          <p:nvPr/>
        </p:nvSpPr>
        <p:spPr>
          <a:xfrm>
            <a:off x="659275" y="981825"/>
            <a:ext cx="2754300" cy="84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Assistant"/>
                <a:ea typeface="Assistant"/>
                <a:cs typeface="Assistant"/>
                <a:sym typeface="Assistant"/>
              </a:rPr>
              <a:t>Transaction packets that get sent between mailboxes needed </a:t>
            </a:r>
            <a:r>
              <a:rPr lang="en" sz="1500">
                <a:solidFill>
                  <a:schemeClr val="dk1"/>
                </a:solidFill>
                <a:latin typeface="Assistant"/>
                <a:ea typeface="Assistant"/>
                <a:cs typeface="Assistant"/>
                <a:sym typeface="Assistant"/>
              </a:rPr>
              <a:t>separate</a:t>
            </a:r>
            <a:r>
              <a:rPr lang="en" sz="1500">
                <a:solidFill>
                  <a:schemeClr val="dk1"/>
                </a:solidFill>
                <a:latin typeface="Assistant"/>
                <a:ea typeface="Assistant"/>
                <a:cs typeface="Assistant"/>
                <a:sym typeface="Assistant"/>
              </a:rPr>
              <a:t> MB paths for READ and WRITE </a:t>
            </a:r>
            <a:r>
              <a:rPr lang="en" sz="1500">
                <a:solidFill>
                  <a:schemeClr val="dk1"/>
                </a:solidFill>
                <a:latin typeface="Assistant"/>
                <a:ea typeface="Assistant"/>
                <a:cs typeface="Assistant"/>
                <a:sym typeface="Assistant"/>
              </a:rPr>
              <a:t>domains</a:t>
            </a:r>
            <a:endParaRPr sz="1500">
              <a:solidFill>
                <a:schemeClr val="dk1"/>
              </a:solidFill>
              <a:latin typeface="Assistant"/>
              <a:ea typeface="Assistant"/>
              <a:cs typeface="Assistant"/>
              <a:sym typeface="Assistant"/>
            </a:endParaRPr>
          </a:p>
        </p:txBody>
      </p:sp>
      <p:sp>
        <p:nvSpPr>
          <p:cNvPr id="1589" name="Google Shape;1589;p71"/>
          <p:cNvSpPr txBox="1"/>
          <p:nvPr/>
        </p:nvSpPr>
        <p:spPr>
          <a:xfrm>
            <a:off x="806575" y="1907025"/>
            <a:ext cx="2459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Allerta Stencil"/>
                <a:ea typeface="Allerta Stencil"/>
                <a:cs typeface="Allerta Stencil"/>
                <a:sym typeface="Allerta Stencil"/>
              </a:rPr>
              <a:t>MAILBOXES</a:t>
            </a:r>
            <a:endParaRPr sz="2000">
              <a:solidFill>
                <a:schemeClr val="dk1"/>
              </a:solidFill>
              <a:latin typeface="Allerta Stencil"/>
              <a:ea typeface="Allerta Stencil"/>
              <a:cs typeface="Allerta Stencil"/>
              <a:sym typeface="Allerta Stencil"/>
            </a:endParaRPr>
          </a:p>
        </p:txBody>
      </p:sp>
      <p:sp>
        <p:nvSpPr>
          <p:cNvPr id="1593" name="Google Shape;1593;p71"/>
          <p:cNvSpPr/>
          <p:nvPr/>
        </p:nvSpPr>
        <p:spPr>
          <a:xfrm rot="10800000">
            <a:off x="3235217" y="2502850"/>
            <a:ext cx="949500" cy="8490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4" name="Google Shape;1594;p71"/>
          <p:cNvSpPr txBox="1"/>
          <p:nvPr/>
        </p:nvSpPr>
        <p:spPr>
          <a:xfrm>
            <a:off x="5813100" y="3901575"/>
            <a:ext cx="2459700" cy="84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Assistant"/>
                <a:ea typeface="Assistant"/>
                <a:cs typeface="Assistant"/>
                <a:sym typeface="Assistant"/>
              </a:rPr>
              <a:t>Separate Drivers, Monitors, and Sequences each for READ and WRITE domains</a:t>
            </a:r>
            <a:endParaRPr sz="1500">
              <a:solidFill>
                <a:schemeClr val="dk1"/>
              </a:solidFill>
              <a:latin typeface="Assistant"/>
              <a:ea typeface="Assistant"/>
              <a:cs typeface="Assistant"/>
              <a:sym typeface="Assistant"/>
            </a:endParaRPr>
          </a:p>
        </p:txBody>
      </p:sp>
      <p:sp>
        <p:nvSpPr>
          <p:cNvPr id="1580" name="Google Shape;1580;p71"/>
          <p:cNvSpPr txBox="1"/>
          <p:nvPr/>
        </p:nvSpPr>
        <p:spPr>
          <a:xfrm>
            <a:off x="5813100" y="3501375"/>
            <a:ext cx="2459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Allerta Stencil"/>
                <a:ea typeface="Allerta Stencil"/>
                <a:cs typeface="Allerta Stencil"/>
                <a:sym typeface="Allerta Stencil"/>
              </a:rPr>
              <a:t>SOLUTION</a:t>
            </a:r>
            <a:endParaRPr sz="2000">
              <a:solidFill>
                <a:schemeClr val="dk1"/>
              </a:solidFill>
              <a:latin typeface="Allerta Stencil"/>
              <a:ea typeface="Allerta Stencil"/>
              <a:cs typeface="Allerta Stencil"/>
              <a:sym typeface="Allerta Stencil"/>
            </a:endParaRPr>
          </a:p>
        </p:txBody>
      </p:sp>
      <p:sp>
        <p:nvSpPr>
          <p:cNvPr id="1595" name="Google Shape;1595;p71"/>
          <p:cNvSpPr/>
          <p:nvPr/>
        </p:nvSpPr>
        <p:spPr>
          <a:xfrm>
            <a:off x="4896167" y="2502850"/>
            <a:ext cx="949500" cy="8490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6" name="Google Shape;1596;p71"/>
          <p:cNvSpPr txBox="1"/>
          <p:nvPr/>
        </p:nvSpPr>
        <p:spPr>
          <a:xfrm>
            <a:off x="3993775" y="981825"/>
            <a:ext cx="2754300" cy="84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Assistant"/>
                <a:ea typeface="Assistant"/>
                <a:cs typeface="Assistant"/>
                <a:sym typeface="Assistant"/>
              </a:rPr>
              <a:t>Lost data/</a:t>
            </a:r>
            <a:r>
              <a:rPr lang="en" sz="1500">
                <a:solidFill>
                  <a:schemeClr val="dk1"/>
                </a:solidFill>
                <a:latin typeface="Assistant"/>
                <a:ea typeface="Assistant"/>
                <a:cs typeface="Assistant"/>
                <a:sym typeface="Assistant"/>
              </a:rPr>
              <a:t>transactions</a:t>
            </a:r>
            <a:r>
              <a:rPr lang="en" sz="1500">
                <a:solidFill>
                  <a:schemeClr val="dk1"/>
                </a:solidFill>
                <a:latin typeface="Assistant"/>
                <a:ea typeface="Assistant"/>
                <a:cs typeface="Assistant"/>
                <a:sym typeface="Assistant"/>
              </a:rPr>
              <a:t> due to </a:t>
            </a:r>
            <a:r>
              <a:rPr lang="en" sz="1500">
                <a:solidFill>
                  <a:schemeClr val="dk1"/>
                </a:solidFill>
                <a:latin typeface="Assistant"/>
                <a:ea typeface="Assistant"/>
                <a:cs typeface="Assistant"/>
                <a:sym typeface="Assistant"/>
              </a:rPr>
              <a:t>inconsistent</a:t>
            </a:r>
            <a:r>
              <a:rPr lang="en" sz="1500">
                <a:solidFill>
                  <a:schemeClr val="dk1"/>
                </a:solidFill>
                <a:latin typeface="Assistant"/>
                <a:ea typeface="Assistant"/>
                <a:cs typeface="Assistant"/>
                <a:sym typeface="Assistant"/>
              </a:rPr>
              <a:t> </a:t>
            </a:r>
            <a:r>
              <a:rPr lang="en" sz="1500">
                <a:solidFill>
                  <a:schemeClr val="dk1"/>
                </a:solidFill>
                <a:latin typeface="Assistant"/>
                <a:ea typeface="Assistant"/>
                <a:cs typeface="Assistant"/>
                <a:sym typeface="Assistant"/>
              </a:rPr>
              <a:t>fluctuation</a:t>
            </a:r>
            <a:r>
              <a:rPr lang="en" sz="1500">
                <a:solidFill>
                  <a:schemeClr val="dk1"/>
                </a:solidFill>
                <a:latin typeface="Assistant"/>
                <a:ea typeface="Assistant"/>
                <a:cs typeface="Assistant"/>
                <a:sym typeface="Assistant"/>
              </a:rPr>
              <a:t> difference in READ and WRITE clk timing</a:t>
            </a:r>
            <a:endParaRPr sz="1500">
              <a:solidFill>
                <a:schemeClr val="dk1"/>
              </a:solidFill>
              <a:latin typeface="Assistant"/>
              <a:ea typeface="Assistant"/>
              <a:cs typeface="Assistant"/>
              <a:sym typeface="Assistant"/>
            </a:endParaRPr>
          </a:p>
        </p:txBody>
      </p:sp>
      <p:sp>
        <p:nvSpPr>
          <p:cNvPr id="1582" name="Google Shape;1582;p71"/>
          <p:cNvSpPr txBox="1"/>
          <p:nvPr/>
        </p:nvSpPr>
        <p:spPr>
          <a:xfrm>
            <a:off x="4141067" y="1907025"/>
            <a:ext cx="2459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Allerta Stencil"/>
                <a:ea typeface="Allerta Stencil"/>
                <a:cs typeface="Allerta Stencil"/>
                <a:sym typeface="Allerta Stencil"/>
              </a:rPr>
              <a:t>CLOCK DOMAINS</a:t>
            </a:r>
            <a:endParaRPr sz="2000">
              <a:solidFill>
                <a:schemeClr val="dk1"/>
              </a:solidFill>
              <a:latin typeface="Allerta Stencil"/>
              <a:ea typeface="Allerta Stencil"/>
              <a:cs typeface="Allerta Stencil"/>
              <a:sym typeface="Allerta Stencil"/>
            </a:endParaRPr>
          </a:p>
        </p:txBody>
      </p:sp>
      <p:sp>
        <p:nvSpPr>
          <p:cNvPr id="1597" name="Google Shape;1597;p71"/>
          <p:cNvSpPr/>
          <p:nvPr/>
        </p:nvSpPr>
        <p:spPr>
          <a:xfrm rot="10800000">
            <a:off x="6568200" y="2502850"/>
            <a:ext cx="949500" cy="8490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8" name="Google Shape;1598;p71"/>
          <p:cNvSpPr txBox="1"/>
          <p:nvPr/>
        </p:nvSpPr>
        <p:spPr>
          <a:xfrm>
            <a:off x="2200226" y="3843575"/>
            <a:ext cx="28893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Assistant"/>
                <a:ea typeface="Assistant"/>
                <a:cs typeface="Assistant"/>
                <a:sym typeface="Assistant"/>
              </a:rPr>
              <a:t>Transaction packets that get sent between mailboxes needed separate MB paths for READ and WRITE domains</a:t>
            </a:r>
            <a:endParaRPr sz="1500">
              <a:solidFill>
                <a:schemeClr val="dk1"/>
              </a:solidFill>
              <a:latin typeface="Assistant"/>
              <a:ea typeface="Assistant"/>
              <a:cs typeface="Assistant"/>
              <a:sym typeface="Assistant"/>
            </a:endParaRPr>
          </a:p>
        </p:txBody>
      </p:sp>
      <p:sp>
        <p:nvSpPr>
          <p:cNvPr id="1586" name="Google Shape;1586;p71"/>
          <p:cNvSpPr txBox="1"/>
          <p:nvPr/>
        </p:nvSpPr>
        <p:spPr>
          <a:xfrm>
            <a:off x="2480117" y="3501375"/>
            <a:ext cx="2459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Allerta Stencil"/>
                <a:ea typeface="Allerta Stencil"/>
                <a:cs typeface="Allerta Stencil"/>
                <a:sym typeface="Allerta Stencil"/>
              </a:rPr>
              <a:t>SOLUTION</a:t>
            </a:r>
            <a:endParaRPr sz="2000">
              <a:solidFill>
                <a:schemeClr val="dk1"/>
              </a:solidFill>
              <a:latin typeface="Allerta Stencil"/>
              <a:ea typeface="Allerta Stencil"/>
              <a:cs typeface="Allerta Stencil"/>
              <a:sym typeface="Allerta Stencil"/>
            </a:endParaRPr>
          </a:p>
        </p:txBody>
      </p:sp>
      <p:sp>
        <p:nvSpPr>
          <p:cNvPr id="1588" name="Google Shape;1588;p71"/>
          <p:cNvSpPr txBox="1"/>
          <p:nvPr>
            <p:ph idx="4294967295" type="title"/>
          </p:nvPr>
        </p:nvSpPr>
        <p:spPr>
          <a:xfrm>
            <a:off x="1682125" y="2645050"/>
            <a:ext cx="708600" cy="5646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M3</a:t>
            </a:r>
            <a:endParaRPr/>
          </a:p>
        </p:txBody>
      </p:sp>
      <p:sp>
        <p:nvSpPr>
          <p:cNvPr id="1585" name="Google Shape;1585;p71"/>
          <p:cNvSpPr txBox="1"/>
          <p:nvPr>
            <p:ph idx="4294967295" type="title"/>
          </p:nvPr>
        </p:nvSpPr>
        <p:spPr>
          <a:xfrm>
            <a:off x="3355667" y="2645050"/>
            <a:ext cx="708600" cy="5646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M3</a:t>
            </a:r>
            <a:endParaRPr/>
          </a:p>
        </p:txBody>
      </p:sp>
      <p:sp>
        <p:nvSpPr>
          <p:cNvPr id="1583" name="Google Shape;1583;p71"/>
          <p:cNvSpPr txBox="1"/>
          <p:nvPr>
            <p:ph idx="4294967295" type="title"/>
          </p:nvPr>
        </p:nvSpPr>
        <p:spPr>
          <a:xfrm>
            <a:off x="4956389" y="2645050"/>
            <a:ext cx="828900" cy="5646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M4</a:t>
            </a:r>
            <a:endParaRPr/>
          </a:p>
        </p:txBody>
      </p:sp>
      <p:sp>
        <p:nvSpPr>
          <p:cNvPr id="1579" name="Google Shape;1579;p71"/>
          <p:cNvSpPr txBox="1"/>
          <p:nvPr>
            <p:ph idx="4294967295" type="title"/>
          </p:nvPr>
        </p:nvSpPr>
        <p:spPr>
          <a:xfrm>
            <a:off x="6688650" y="2645050"/>
            <a:ext cx="708600" cy="5646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M5</a:t>
            </a:r>
            <a:endParaRPr/>
          </a:p>
        </p:txBody>
      </p:sp>
      <p:cxnSp>
        <p:nvCxnSpPr>
          <p:cNvPr id="1599" name="Google Shape;1599;p71"/>
          <p:cNvCxnSpPr>
            <a:stCxn id="1591" idx="0"/>
            <a:endCxn id="1593" idx="0"/>
          </p:cNvCxnSpPr>
          <p:nvPr/>
        </p:nvCxnSpPr>
        <p:spPr>
          <a:xfrm>
            <a:off x="2511175" y="2927350"/>
            <a:ext cx="723900" cy="0"/>
          </a:xfrm>
          <a:prstGeom prst="straightConnector1">
            <a:avLst/>
          </a:prstGeom>
          <a:noFill/>
          <a:ln cap="flat" cmpd="sng" w="9525">
            <a:solidFill>
              <a:schemeClr val="lt2"/>
            </a:solidFill>
            <a:prstDash val="solid"/>
            <a:round/>
            <a:headEnd len="med" w="med" type="none"/>
            <a:tailEnd len="med" w="med" type="none"/>
          </a:ln>
          <a:effectLst>
            <a:outerShdw blurRad="85725" rotWithShape="0" algn="bl">
              <a:schemeClr val="lt2"/>
            </a:outerShdw>
          </a:effectLst>
        </p:spPr>
      </p:cxnSp>
      <p:cxnSp>
        <p:nvCxnSpPr>
          <p:cNvPr id="1600" name="Google Shape;1600;p71"/>
          <p:cNvCxnSpPr>
            <a:stCxn id="1593" idx="3"/>
            <a:endCxn id="1595" idx="3"/>
          </p:cNvCxnSpPr>
          <p:nvPr/>
        </p:nvCxnSpPr>
        <p:spPr>
          <a:xfrm>
            <a:off x="4184717" y="2927350"/>
            <a:ext cx="711300" cy="0"/>
          </a:xfrm>
          <a:prstGeom prst="straightConnector1">
            <a:avLst/>
          </a:prstGeom>
          <a:noFill/>
          <a:ln cap="flat" cmpd="sng" w="9525">
            <a:solidFill>
              <a:schemeClr val="lt2"/>
            </a:solidFill>
            <a:prstDash val="solid"/>
            <a:round/>
            <a:headEnd len="med" w="med" type="none"/>
            <a:tailEnd len="med" w="med" type="none"/>
          </a:ln>
          <a:effectLst>
            <a:outerShdw blurRad="85725" rotWithShape="0" algn="bl">
              <a:schemeClr val="lt2"/>
            </a:outerShdw>
          </a:effectLst>
        </p:spPr>
      </p:cxnSp>
      <p:cxnSp>
        <p:nvCxnSpPr>
          <p:cNvPr id="1601" name="Google Shape;1601;p71"/>
          <p:cNvCxnSpPr>
            <a:stCxn id="1595" idx="0"/>
            <a:endCxn id="1597" idx="0"/>
          </p:cNvCxnSpPr>
          <p:nvPr/>
        </p:nvCxnSpPr>
        <p:spPr>
          <a:xfrm>
            <a:off x="5845667" y="2927350"/>
            <a:ext cx="722400" cy="0"/>
          </a:xfrm>
          <a:prstGeom prst="straightConnector1">
            <a:avLst/>
          </a:prstGeom>
          <a:noFill/>
          <a:ln cap="flat" cmpd="sng" w="9525">
            <a:solidFill>
              <a:schemeClr val="lt2"/>
            </a:solidFill>
            <a:prstDash val="solid"/>
            <a:round/>
            <a:headEnd len="med" w="med" type="none"/>
            <a:tailEnd len="med" w="med" type="none"/>
          </a:ln>
          <a:effectLst>
            <a:outerShdw blurRad="85725" rotWithShape="0" algn="bl">
              <a:schemeClr val="lt2"/>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45"/>
          <p:cNvSpPr/>
          <p:nvPr/>
        </p:nvSpPr>
        <p:spPr>
          <a:xfrm>
            <a:off x="3839250" y="955975"/>
            <a:ext cx="1465500" cy="13104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7" name="Google Shape;1187;p45"/>
          <p:cNvSpPr txBox="1"/>
          <p:nvPr>
            <p:ph type="title"/>
          </p:nvPr>
        </p:nvSpPr>
        <p:spPr>
          <a:xfrm>
            <a:off x="993900" y="2876550"/>
            <a:ext cx="7156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TEAM INTRODUCTIONS</a:t>
            </a:r>
            <a:endParaRPr/>
          </a:p>
        </p:txBody>
      </p:sp>
      <p:sp>
        <p:nvSpPr>
          <p:cNvPr id="1188" name="Google Shape;1188;p45"/>
          <p:cNvSpPr txBox="1"/>
          <p:nvPr>
            <p:ph idx="2" type="title"/>
          </p:nvPr>
        </p:nvSpPr>
        <p:spPr>
          <a:xfrm>
            <a:off x="4005750" y="1190275"/>
            <a:ext cx="1132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5" name="Shape 1605"/>
        <p:cNvGrpSpPr/>
        <p:nvPr/>
      </p:nvGrpSpPr>
      <p:grpSpPr>
        <a:xfrm>
          <a:off x="0" y="0"/>
          <a:ext cx="0" cy="0"/>
          <a:chOff x="0" y="0"/>
          <a:chExt cx="0" cy="0"/>
        </a:xfrm>
      </p:grpSpPr>
      <p:sp>
        <p:nvSpPr>
          <p:cNvPr id="1606" name="Google Shape;1606;p72"/>
          <p:cNvSpPr/>
          <p:nvPr/>
        </p:nvSpPr>
        <p:spPr>
          <a:xfrm>
            <a:off x="3839250" y="1260775"/>
            <a:ext cx="1465500" cy="13104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07" name="Google Shape;1607;p72"/>
          <p:cNvSpPr txBox="1"/>
          <p:nvPr>
            <p:ph type="title"/>
          </p:nvPr>
        </p:nvSpPr>
        <p:spPr>
          <a:xfrm>
            <a:off x="993900" y="2876550"/>
            <a:ext cx="7156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Q&amp;A</a:t>
            </a:r>
            <a:endParaRPr sz="4700"/>
          </a:p>
        </p:txBody>
      </p:sp>
      <p:sp>
        <p:nvSpPr>
          <p:cNvPr id="1608" name="Google Shape;1608;p72"/>
          <p:cNvSpPr txBox="1"/>
          <p:nvPr>
            <p:ph idx="2" type="title"/>
          </p:nvPr>
        </p:nvSpPr>
        <p:spPr>
          <a:xfrm>
            <a:off x="4005750" y="1495075"/>
            <a:ext cx="1132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600"/>
              <a:t>08</a:t>
            </a:r>
            <a:endParaRPr sz="5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46"/>
          <p:cNvSpPr txBox="1"/>
          <p:nvPr>
            <p:ph idx="3" type="subTitle"/>
          </p:nvPr>
        </p:nvSpPr>
        <p:spPr>
          <a:xfrm>
            <a:off x="147763" y="3054113"/>
            <a:ext cx="2907600" cy="61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-Current quarter at PSU: </a:t>
            </a:r>
            <a:r>
              <a:rPr b="1" i="1" lang="en"/>
              <a:t>9</a:t>
            </a:r>
            <a:endParaRPr b="1" i="1"/>
          </a:p>
          <a:p>
            <a:pPr indent="0" lvl="0" marL="0" rtl="0" algn="ctr">
              <a:spcBef>
                <a:spcPts val="0"/>
              </a:spcBef>
              <a:spcAft>
                <a:spcPts val="0"/>
              </a:spcAft>
              <a:buNone/>
            </a:pPr>
            <a:r>
              <a:rPr lang="en"/>
              <a:t>- Graduation Date: </a:t>
            </a:r>
            <a:r>
              <a:rPr b="1" i="1" lang="en"/>
              <a:t>Spring 2025</a:t>
            </a:r>
            <a:r>
              <a:rPr lang="en"/>
              <a:t> </a:t>
            </a:r>
            <a:endParaRPr/>
          </a:p>
          <a:p>
            <a:pPr indent="0" lvl="0" marL="0" rtl="0" algn="ctr">
              <a:spcBef>
                <a:spcPts val="0"/>
              </a:spcBef>
              <a:spcAft>
                <a:spcPts val="0"/>
              </a:spcAft>
              <a:buNone/>
            </a:pPr>
            <a:r>
              <a:rPr lang="en"/>
              <a:t>- Current Internship / Offer: </a:t>
            </a:r>
            <a:r>
              <a:rPr b="1" i="1" lang="en"/>
              <a:t>N/A</a:t>
            </a:r>
            <a:endParaRPr b="1" i="1"/>
          </a:p>
        </p:txBody>
      </p:sp>
      <p:sp>
        <p:nvSpPr>
          <p:cNvPr id="1194" name="Google Shape;1194;p4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SESSION 1: </a:t>
            </a:r>
            <a:r>
              <a:rPr lang="en"/>
              <a:t>TE</a:t>
            </a:r>
            <a:r>
              <a:rPr lang="en"/>
              <a:t>AM 4</a:t>
            </a:r>
            <a:endParaRPr/>
          </a:p>
        </p:txBody>
      </p:sp>
      <p:sp>
        <p:nvSpPr>
          <p:cNvPr id="1195" name="Google Shape;1195;p46"/>
          <p:cNvSpPr txBox="1"/>
          <p:nvPr>
            <p:ph idx="1" type="subTitle"/>
          </p:nvPr>
        </p:nvSpPr>
        <p:spPr>
          <a:xfrm>
            <a:off x="147775" y="2460875"/>
            <a:ext cx="2907600" cy="44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NICK ALLMEYER (nall2@pdx.edu)</a:t>
            </a:r>
            <a:endParaRPr/>
          </a:p>
        </p:txBody>
      </p:sp>
      <p:sp>
        <p:nvSpPr>
          <p:cNvPr id="1196" name="Google Shape;1196;p46"/>
          <p:cNvSpPr txBox="1"/>
          <p:nvPr>
            <p:ph idx="2" type="subTitle"/>
          </p:nvPr>
        </p:nvSpPr>
        <p:spPr>
          <a:xfrm>
            <a:off x="3118200" y="3492300"/>
            <a:ext cx="2907600" cy="44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ALEXANDER MASO (amaso@pdx.edu)</a:t>
            </a:r>
            <a:endParaRPr/>
          </a:p>
        </p:txBody>
      </p:sp>
      <p:sp>
        <p:nvSpPr>
          <p:cNvPr id="1197" name="Google Shape;1197;p46"/>
          <p:cNvSpPr txBox="1"/>
          <p:nvPr>
            <p:ph idx="4" type="subTitle"/>
          </p:nvPr>
        </p:nvSpPr>
        <p:spPr>
          <a:xfrm>
            <a:off x="3118175" y="4202538"/>
            <a:ext cx="2907600" cy="61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-Current quarter at PSU: </a:t>
            </a:r>
            <a:r>
              <a:rPr b="1" i="1" lang="en"/>
              <a:t>9</a:t>
            </a:r>
            <a:endParaRPr b="1" i="1"/>
          </a:p>
          <a:p>
            <a:pPr indent="0" lvl="0" marL="0" rtl="0" algn="ctr">
              <a:spcBef>
                <a:spcPts val="0"/>
              </a:spcBef>
              <a:spcAft>
                <a:spcPts val="0"/>
              </a:spcAft>
              <a:buNone/>
            </a:pPr>
            <a:r>
              <a:rPr lang="en"/>
              <a:t>- Graduation Date: </a:t>
            </a:r>
            <a:r>
              <a:rPr b="1" i="1" lang="en"/>
              <a:t>June 2024</a:t>
            </a:r>
            <a:endParaRPr b="1" i="1"/>
          </a:p>
          <a:p>
            <a:pPr indent="0" lvl="0" marL="0" rtl="0" algn="ctr">
              <a:spcBef>
                <a:spcPts val="0"/>
              </a:spcBef>
              <a:spcAft>
                <a:spcPts val="0"/>
              </a:spcAft>
              <a:buNone/>
            </a:pPr>
            <a:r>
              <a:rPr lang="en"/>
              <a:t>- Current Internship / Offer: </a:t>
            </a:r>
            <a:r>
              <a:rPr b="1" i="1" lang="en"/>
              <a:t>Interviewing</a:t>
            </a:r>
            <a:endParaRPr b="1" i="1"/>
          </a:p>
        </p:txBody>
      </p:sp>
      <p:sp>
        <p:nvSpPr>
          <p:cNvPr id="1198" name="Google Shape;1198;p46"/>
          <p:cNvSpPr txBox="1"/>
          <p:nvPr>
            <p:ph idx="2" type="subTitle"/>
          </p:nvPr>
        </p:nvSpPr>
        <p:spPr>
          <a:xfrm>
            <a:off x="6088600" y="2460850"/>
            <a:ext cx="2907600" cy="44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AHLIAH NORDSTROM (ahliah@pdx.edu)</a:t>
            </a:r>
            <a:endParaRPr/>
          </a:p>
        </p:txBody>
      </p:sp>
      <p:sp>
        <p:nvSpPr>
          <p:cNvPr id="1199" name="Google Shape;1199;p46"/>
          <p:cNvSpPr txBox="1"/>
          <p:nvPr>
            <p:ph idx="4" type="subTitle"/>
          </p:nvPr>
        </p:nvSpPr>
        <p:spPr>
          <a:xfrm>
            <a:off x="6088588" y="3054088"/>
            <a:ext cx="2907600" cy="61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-Current quarter at PSU: </a:t>
            </a:r>
            <a:r>
              <a:rPr b="1" i="1" lang="en"/>
              <a:t>14</a:t>
            </a:r>
            <a:endParaRPr b="1" i="1"/>
          </a:p>
          <a:p>
            <a:pPr indent="0" lvl="0" marL="0" rtl="0" algn="ctr">
              <a:spcBef>
                <a:spcPts val="0"/>
              </a:spcBef>
              <a:spcAft>
                <a:spcPts val="0"/>
              </a:spcAft>
              <a:buNone/>
            </a:pPr>
            <a:r>
              <a:rPr lang="en"/>
              <a:t>- Graduation Date: </a:t>
            </a:r>
            <a:r>
              <a:rPr b="1" i="1" lang="en"/>
              <a:t>June 2024</a:t>
            </a:r>
            <a:endParaRPr b="1" i="1"/>
          </a:p>
          <a:p>
            <a:pPr indent="0" lvl="0" marL="0" rtl="0" algn="ctr">
              <a:spcBef>
                <a:spcPts val="0"/>
              </a:spcBef>
              <a:spcAft>
                <a:spcPts val="0"/>
              </a:spcAft>
              <a:buNone/>
            </a:pPr>
            <a:r>
              <a:rPr lang="en"/>
              <a:t>- Current Internship / Offer: </a:t>
            </a:r>
            <a:r>
              <a:rPr b="1" i="1" lang="en"/>
              <a:t>PGE</a:t>
            </a:r>
            <a:endParaRPr b="1" i="1"/>
          </a:p>
        </p:txBody>
      </p:sp>
      <p:pic>
        <p:nvPicPr>
          <p:cNvPr id="1200" name="Google Shape;1200;p46"/>
          <p:cNvPicPr preferRelativeResize="0"/>
          <p:nvPr/>
        </p:nvPicPr>
        <p:blipFill>
          <a:blip r:embed="rId3">
            <a:alphaModFix/>
          </a:blip>
          <a:stretch>
            <a:fillRect/>
          </a:stretch>
        </p:blipFill>
        <p:spPr>
          <a:xfrm>
            <a:off x="3852850" y="1867050"/>
            <a:ext cx="1438275" cy="1428750"/>
          </a:xfrm>
          <a:prstGeom prst="rect">
            <a:avLst/>
          </a:prstGeom>
          <a:noFill/>
          <a:ln>
            <a:noFill/>
          </a:ln>
        </p:spPr>
      </p:pic>
      <p:pic>
        <p:nvPicPr>
          <p:cNvPr id="1201" name="Google Shape;1201;p46"/>
          <p:cNvPicPr preferRelativeResize="0"/>
          <p:nvPr/>
        </p:nvPicPr>
        <p:blipFill>
          <a:blip r:embed="rId4">
            <a:alphaModFix/>
          </a:blip>
          <a:stretch>
            <a:fillRect/>
          </a:stretch>
        </p:blipFill>
        <p:spPr>
          <a:xfrm>
            <a:off x="887188" y="845150"/>
            <a:ext cx="1428750" cy="1409700"/>
          </a:xfrm>
          <a:prstGeom prst="rect">
            <a:avLst/>
          </a:prstGeom>
          <a:noFill/>
          <a:ln>
            <a:noFill/>
          </a:ln>
        </p:spPr>
      </p:pic>
      <p:pic>
        <p:nvPicPr>
          <p:cNvPr id="1202" name="Google Shape;1202;p46"/>
          <p:cNvPicPr preferRelativeResize="0"/>
          <p:nvPr/>
        </p:nvPicPr>
        <p:blipFill rotWithShape="1">
          <a:blip r:embed="rId5">
            <a:alphaModFix/>
          </a:blip>
          <a:srcRect b="0" l="0" r="0" t="3910"/>
          <a:stretch/>
        </p:blipFill>
        <p:spPr>
          <a:xfrm>
            <a:off x="6823275" y="845150"/>
            <a:ext cx="1438275" cy="1409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47"/>
          <p:cNvSpPr/>
          <p:nvPr/>
        </p:nvSpPr>
        <p:spPr>
          <a:xfrm>
            <a:off x="720000" y="2043899"/>
            <a:ext cx="7704000" cy="400200"/>
          </a:xfrm>
          <a:prstGeom prst="hexagon">
            <a:avLst>
              <a:gd fmla="val 25000" name="adj"/>
              <a:gd fmla="val 115470" name="vf"/>
            </a:avLst>
          </a:prstGeom>
          <a:solidFill>
            <a:schemeClr val="lt1"/>
          </a:solidFill>
          <a:ln>
            <a:noFill/>
          </a:ln>
          <a:effectLst>
            <a:outerShdw blurRad="214313"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cxnSp>
        <p:nvCxnSpPr>
          <p:cNvPr id="1208" name="Google Shape;1208;p47"/>
          <p:cNvCxnSpPr/>
          <p:nvPr/>
        </p:nvCxnSpPr>
        <p:spPr>
          <a:xfrm>
            <a:off x="7449875" y="1741649"/>
            <a:ext cx="0" cy="1004700"/>
          </a:xfrm>
          <a:prstGeom prst="straightConnector1">
            <a:avLst/>
          </a:prstGeom>
          <a:noFill/>
          <a:ln cap="flat" cmpd="sng" w="19050">
            <a:solidFill>
              <a:schemeClr val="lt2"/>
            </a:solidFill>
            <a:prstDash val="solid"/>
            <a:round/>
            <a:headEnd len="med" w="med" type="oval"/>
            <a:tailEnd len="med" w="med" type="oval"/>
          </a:ln>
          <a:effectLst>
            <a:outerShdw blurRad="85725" rotWithShape="0" algn="bl" dist="19050">
              <a:schemeClr val="lt2"/>
            </a:outerShdw>
          </a:effectLst>
        </p:spPr>
      </p:cxnSp>
      <p:cxnSp>
        <p:nvCxnSpPr>
          <p:cNvPr id="1209" name="Google Shape;1209;p47"/>
          <p:cNvCxnSpPr/>
          <p:nvPr/>
        </p:nvCxnSpPr>
        <p:spPr>
          <a:xfrm>
            <a:off x="4571988" y="1741199"/>
            <a:ext cx="0" cy="1005600"/>
          </a:xfrm>
          <a:prstGeom prst="straightConnector1">
            <a:avLst/>
          </a:prstGeom>
          <a:noFill/>
          <a:ln cap="flat" cmpd="sng" w="19050">
            <a:solidFill>
              <a:schemeClr val="lt2"/>
            </a:solidFill>
            <a:prstDash val="solid"/>
            <a:round/>
            <a:headEnd len="med" w="med" type="oval"/>
            <a:tailEnd len="med" w="med" type="oval"/>
          </a:ln>
          <a:effectLst>
            <a:outerShdw blurRad="85725" rotWithShape="0" algn="bl" dist="19050">
              <a:schemeClr val="lt2"/>
            </a:outerShdw>
          </a:effectLst>
        </p:spPr>
      </p:cxnSp>
      <p:sp>
        <p:nvSpPr>
          <p:cNvPr id="1210" name="Google Shape;1210;p47"/>
          <p:cNvSpPr txBox="1"/>
          <p:nvPr>
            <p:ph type="title"/>
          </p:nvPr>
        </p:nvSpPr>
        <p:spPr>
          <a:xfrm>
            <a:off x="710875" y="27615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CONTRIBUTIONS</a:t>
            </a:r>
            <a:r>
              <a:rPr lang="en"/>
              <a:t>  </a:t>
            </a:r>
            <a:endParaRPr/>
          </a:p>
        </p:txBody>
      </p:sp>
      <p:sp>
        <p:nvSpPr>
          <p:cNvPr id="1211" name="Google Shape;1211;p47"/>
          <p:cNvSpPr txBox="1"/>
          <p:nvPr/>
        </p:nvSpPr>
        <p:spPr>
          <a:xfrm>
            <a:off x="681000" y="1178625"/>
            <a:ext cx="2062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Allerta Stencil"/>
                <a:ea typeface="Allerta Stencil"/>
                <a:cs typeface="Allerta Stencil"/>
                <a:sym typeface="Allerta Stencil"/>
              </a:rPr>
              <a:t>NICK ALLMEYER </a:t>
            </a:r>
            <a:endParaRPr sz="2000">
              <a:solidFill>
                <a:schemeClr val="dk1"/>
              </a:solidFill>
              <a:latin typeface="Allerta Stencil"/>
              <a:ea typeface="Allerta Stencil"/>
              <a:cs typeface="Allerta Stencil"/>
              <a:sym typeface="Allerta Stencil"/>
            </a:endParaRPr>
          </a:p>
        </p:txBody>
      </p:sp>
      <p:sp>
        <p:nvSpPr>
          <p:cNvPr id="1212" name="Google Shape;1212;p47"/>
          <p:cNvSpPr txBox="1"/>
          <p:nvPr/>
        </p:nvSpPr>
        <p:spPr>
          <a:xfrm>
            <a:off x="3508956" y="1178625"/>
            <a:ext cx="2126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Allerta Stencil"/>
                <a:ea typeface="Allerta Stencil"/>
                <a:cs typeface="Allerta Stencil"/>
                <a:sym typeface="Allerta Stencil"/>
              </a:rPr>
              <a:t>ALEXANDER MASO</a:t>
            </a:r>
            <a:endParaRPr sz="2000">
              <a:solidFill>
                <a:schemeClr val="dk1"/>
              </a:solidFill>
              <a:latin typeface="Allerta Stencil"/>
              <a:ea typeface="Allerta Stencil"/>
              <a:cs typeface="Allerta Stencil"/>
              <a:sym typeface="Allerta Stencil"/>
            </a:endParaRPr>
          </a:p>
        </p:txBody>
      </p:sp>
      <p:sp>
        <p:nvSpPr>
          <p:cNvPr id="1213" name="Google Shape;1213;p47"/>
          <p:cNvSpPr txBox="1"/>
          <p:nvPr/>
        </p:nvSpPr>
        <p:spPr>
          <a:xfrm>
            <a:off x="6333875" y="1178625"/>
            <a:ext cx="2232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Allerta Stencil"/>
                <a:ea typeface="Allerta Stencil"/>
                <a:cs typeface="Allerta Stencil"/>
                <a:sym typeface="Allerta Stencil"/>
              </a:rPr>
              <a:t>AHLIAH NORDSTROM</a:t>
            </a:r>
            <a:endParaRPr sz="2000">
              <a:solidFill>
                <a:schemeClr val="dk1"/>
              </a:solidFill>
              <a:latin typeface="Allerta Stencil"/>
              <a:ea typeface="Allerta Stencil"/>
              <a:cs typeface="Allerta Stencil"/>
              <a:sym typeface="Allerta Stencil"/>
            </a:endParaRPr>
          </a:p>
        </p:txBody>
      </p:sp>
      <p:sp>
        <p:nvSpPr>
          <p:cNvPr id="1214" name="Google Shape;1214;p47"/>
          <p:cNvSpPr txBox="1"/>
          <p:nvPr/>
        </p:nvSpPr>
        <p:spPr>
          <a:xfrm>
            <a:off x="0" y="2888825"/>
            <a:ext cx="3759600" cy="1276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Assistant"/>
              <a:buChar char="-"/>
            </a:pPr>
            <a:r>
              <a:rPr lang="en" sz="1500">
                <a:solidFill>
                  <a:schemeClr val="dk1"/>
                </a:solidFill>
                <a:latin typeface="Assistant"/>
                <a:ea typeface="Assistant"/>
                <a:cs typeface="Assistant"/>
                <a:sym typeface="Assistant"/>
              </a:rPr>
              <a:t>Created interface, coverage, transaction</a:t>
            </a:r>
            <a:endParaRPr sz="1500">
              <a:solidFill>
                <a:schemeClr val="dk1"/>
              </a:solidFill>
              <a:latin typeface="Assistant"/>
              <a:ea typeface="Assistant"/>
              <a:cs typeface="Assistant"/>
              <a:sym typeface="Assistant"/>
            </a:endParaRPr>
          </a:p>
          <a:p>
            <a:pPr indent="-323850" lvl="0" marL="457200" rtl="0" algn="l">
              <a:spcBef>
                <a:spcPts val="0"/>
              </a:spcBef>
              <a:spcAft>
                <a:spcPts val="0"/>
              </a:spcAft>
              <a:buClr>
                <a:schemeClr val="dk1"/>
              </a:buClr>
              <a:buSzPts val="1500"/>
              <a:buFont typeface="Assistant"/>
              <a:buChar char="-"/>
            </a:pPr>
            <a:r>
              <a:rPr lang="en" sz="1500">
                <a:solidFill>
                  <a:schemeClr val="dk1"/>
                </a:solidFill>
                <a:latin typeface="Assistant"/>
                <a:ea typeface="Assistant"/>
                <a:cs typeface="Assistant"/>
                <a:sym typeface="Assistant"/>
              </a:rPr>
              <a:t>Created initial bug injection idea for 1 point M5 submission</a:t>
            </a:r>
            <a:endParaRPr sz="1500">
              <a:solidFill>
                <a:schemeClr val="dk1"/>
              </a:solidFill>
              <a:latin typeface="Assistant"/>
              <a:ea typeface="Assistant"/>
              <a:cs typeface="Assistant"/>
              <a:sym typeface="Assistant"/>
            </a:endParaRPr>
          </a:p>
          <a:p>
            <a:pPr indent="-323850" lvl="0" marL="457200" rtl="0" algn="l">
              <a:spcBef>
                <a:spcPts val="0"/>
              </a:spcBef>
              <a:spcAft>
                <a:spcPts val="0"/>
              </a:spcAft>
              <a:buClr>
                <a:schemeClr val="dk1"/>
              </a:buClr>
              <a:buSzPts val="1500"/>
              <a:buFont typeface="Assistant"/>
              <a:buChar char="-"/>
            </a:pPr>
            <a:r>
              <a:rPr lang="en" sz="1500">
                <a:solidFill>
                  <a:schemeClr val="dk1"/>
                </a:solidFill>
                <a:latin typeface="Assistant"/>
                <a:ea typeface="Assistant"/>
                <a:cs typeface="Assistant"/>
                <a:sym typeface="Assistant"/>
              </a:rPr>
              <a:t>Assisted in Debugging/Testing code and editing documents</a:t>
            </a:r>
            <a:endParaRPr sz="1500">
              <a:solidFill>
                <a:schemeClr val="dk1"/>
              </a:solidFill>
              <a:latin typeface="Assistant"/>
              <a:ea typeface="Assistant"/>
              <a:cs typeface="Assistant"/>
              <a:sym typeface="Assistant"/>
            </a:endParaRPr>
          </a:p>
        </p:txBody>
      </p:sp>
      <p:sp>
        <p:nvSpPr>
          <p:cNvPr id="1215" name="Google Shape;1215;p47"/>
          <p:cNvSpPr txBox="1"/>
          <p:nvPr/>
        </p:nvSpPr>
        <p:spPr>
          <a:xfrm>
            <a:off x="3570475" y="2909175"/>
            <a:ext cx="2877900" cy="1255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Assistant"/>
              <a:buChar char="-"/>
            </a:pPr>
            <a:r>
              <a:rPr lang="en" sz="1500">
                <a:solidFill>
                  <a:schemeClr val="dk1"/>
                </a:solidFill>
                <a:latin typeface="Assistant"/>
                <a:ea typeface="Assistant"/>
                <a:cs typeface="Assistant"/>
                <a:sym typeface="Assistant"/>
              </a:rPr>
              <a:t>Main code contributor</a:t>
            </a:r>
            <a:endParaRPr sz="1500">
              <a:solidFill>
                <a:schemeClr val="dk1"/>
              </a:solidFill>
              <a:latin typeface="Assistant"/>
              <a:ea typeface="Assistant"/>
              <a:cs typeface="Assistant"/>
              <a:sym typeface="Assistant"/>
            </a:endParaRPr>
          </a:p>
          <a:p>
            <a:pPr indent="-323850" lvl="0" marL="457200" rtl="0" algn="l">
              <a:spcBef>
                <a:spcPts val="0"/>
              </a:spcBef>
              <a:spcAft>
                <a:spcPts val="0"/>
              </a:spcAft>
              <a:buClr>
                <a:schemeClr val="dk1"/>
              </a:buClr>
              <a:buSzPts val="1500"/>
              <a:buFont typeface="Assistant"/>
              <a:buChar char="-"/>
            </a:pPr>
            <a:r>
              <a:rPr lang="en" sz="1500">
                <a:solidFill>
                  <a:schemeClr val="dk1"/>
                </a:solidFill>
                <a:latin typeface="Assistant"/>
                <a:ea typeface="Assistant"/>
                <a:cs typeface="Assistant"/>
                <a:sym typeface="Assistant"/>
              </a:rPr>
              <a:t>DUT Grey encoder</a:t>
            </a:r>
            <a:endParaRPr sz="1500">
              <a:solidFill>
                <a:schemeClr val="dk1"/>
              </a:solidFill>
              <a:latin typeface="Assistant"/>
              <a:ea typeface="Assistant"/>
              <a:cs typeface="Assistant"/>
              <a:sym typeface="Assistant"/>
            </a:endParaRPr>
          </a:p>
          <a:p>
            <a:pPr indent="-323850" lvl="0" marL="457200" rtl="0" algn="l">
              <a:spcBef>
                <a:spcPts val="0"/>
              </a:spcBef>
              <a:spcAft>
                <a:spcPts val="0"/>
              </a:spcAft>
              <a:buClr>
                <a:schemeClr val="dk1"/>
              </a:buClr>
              <a:buSzPts val="1500"/>
              <a:buFont typeface="Assistant"/>
              <a:buChar char="-"/>
            </a:pPr>
            <a:r>
              <a:rPr lang="en" sz="1500">
                <a:solidFill>
                  <a:schemeClr val="dk1"/>
                </a:solidFill>
                <a:latin typeface="Assistant"/>
                <a:ea typeface="Assistant"/>
                <a:cs typeface="Assistant"/>
                <a:sym typeface="Assistant"/>
              </a:rPr>
              <a:t>Class-based TB Structure</a:t>
            </a:r>
            <a:endParaRPr sz="1500">
              <a:solidFill>
                <a:schemeClr val="dk1"/>
              </a:solidFill>
              <a:latin typeface="Assistant"/>
              <a:ea typeface="Assistant"/>
              <a:cs typeface="Assistant"/>
              <a:sym typeface="Assistant"/>
            </a:endParaRPr>
          </a:p>
          <a:p>
            <a:pPr indent="-323850" lvl="0" marL="457200" rtl="0" algn="l">
              <a:spcBef>
                <a:spcPts val="0"/>
              </a:spcBef>
              <a:spcAft>
                <a:spcPts val="0"/>
              </a:spcAft>
              <a:buClr>
                <a:schemeClr val="dk1"/>
              </a:buClr>
              <a:buSzPts val="1500"/>
              <a:buFont typeface="Assistant"/>
              <a:buChar char="-"/>
            </a:pPr>
            <a:r>
              <a:rPr lang="en" sz="1500">
                <a:solidFill>
                  <a:schemeClr val="dk1"/>
                </a:solidFill>
                <a:latin typeface="Assistant"/>
                <a:ea typeface="Assistant"/>
                <a:cs typeface="Assistant"/>
                <a:sym typeface="Assistant"/>
              </a:rPr>
              <a:t>Primary UVM Structure</a:t>
            </a:r>
            <a:endParaRPr sz="1500">
              <a:solidFill>
                <a:schemeClr val="dk1"/>
              </a:solidFill>
              <a:latin typeface="Assistant"/>
              <a:ea typeface="Assistant"/>
              <a:cs typeface="Assistant"/>
              <a:sym typeface="Assistant"/>
            </a:endParaRPr>
          </a:p>
        </p:txBody>
      </p:sp>
      <p:sp>
        <p:nvSpPr>
          <p:cNvPr id="1216" name="Google Shape;1216;p47"/>
          <p:cNvSpPr txBox="1"/>
          <p:nvPr/>
        </p:nvSpPr>
        <p:spPr>
          <a:xfrm>
            <a:off x="6448350" y="2909175"/>
            <a:ext cx="2526300" cy="1255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Assistant"/>
              <a:buChar char="-"/>
            </a:pPr>
            <a:r>
              <a:rPr lang="en" sz="1500">
                <a:solidFill>
                  <a:schemeClr val="dk1"/>
                </a:solidFill>
                <a:latin typeface="Assistant"/>
                <a:ea typeface="Assistant"/>
                <a:cs typeface="Assistant"/>
                <a:sym typeface="Assistant"/>
              </a:rPr>
              <a:t>Documentation</a:t>
            </a:r>
            <a:endParaRPr sz="1500">
              <a:solidFill>
                <a:schemeClr val="dk1"/>
              </a:solidFill>
              <a:latin typeface="Assistant"/>
              <a:ea typeface="Assistant"/>
              <a:cs typeface="Assistant"/>
              <a:sym typeface="Assistant"/>
            </a:endParaRPr>
          </a:p>
          <a:p>
            <a:pPr indent="-323850" lvl="0" marL="457200" rtl="0" algn="l">
              <a:spcBef>
                <a:spcPts val="0"/>
              </a:spcBef>
              <a:spcAft>
                <a:spcPts val="0"/>
              </a:spcAft>
              <a:buClr>
                <a:schemeClr val="dk1"/>
              </a:buClr>
              <a:buSzPts val="1500"/>
              <a:buFont typeface="Assistant"/>
              <a:buChar char="-"/>
            </a:pPr>
            <a:r>
              <a:rPr lang="en" sz="1500">
                <a:solidFill>
                  <a:schemeClr val="dk1"/>
                </a:solidFill>
                <a:latin typeface="Assistant"/>
                <a:ea typeface="Assistant"/>
                <a:cs typeface="Assistant"/>
                <a:sym typeface="Assistant"/>
              </a:rPr>
              <a:t>fifo_random_rd_seq</a:t>
            </a:r>
            <a:endParaRPr sz="1500">
              <a:solidFill>
                <a:schemeClr val="dk1"/>
              </a:solidFill>
              <a:latin typeface="Assistant"/>
              <a:ea typeface="Assistant"/>
              <a:cs typeface="Assistant"/>
              <a:sym typeface="Assistant"/>
            </a:endParaRPr>
          </a:p>
          <a:p>
            <a:pPr indent="-323850" lvl="0" marL="457200" rtl="0" algn="l">
              <a:spcBef>
                <a:spcPts val="0"/>
              </a:spcBef>
              <a:spcAft>
                <a:spcPts val="0"/>
              </a:spcAft>
              <a:buClr>
                <a:schemeClr val="dk1"/>
              </a:buClr>
              <a:buSzPts val="1500"/>
              <a:buFont typeface="Assistant"/>
              <a:buChar char="-"/>
            </a:pPr>
            <a:r>
              <a:rPr lang="en" sz="1500">
                <a:solidFill>
                  <a:schemeClr val="dk1"/>
                </a:solidFill>
                <a:latin typeface="Assistant"/>
                <a:ea typeface="Assistant"/>
                <a:cs typeface="Assistant"/>
                <a:sym typeface="Assistant"/>
              </a:rPr>
              <a:t>f</a:t>
            </a:r>
            <a:r>
              <a:rPr lang="en" sz="1500">
                <a:solidFill>
                  <a:schemeClr val="dk1"/>
                </a:solidFill>
                <a:latin typeface="Assistant"/>
                <a:ea typeface="Assistant"/>
                <a:cs typeface="Assistant"/>
                <a:sym typeface="Assistant"/>
              </a:rPr>
              <a:t>ifo_random_wr_seq</a:t>
            </a:r>
            <a:endParaRPr sz="1500">
              <a:solidFill>
                <a:schemeClr val="dk1"/>
              </a:solidFill>
              <a:latin typeface="Assistant"/>
              <a:ea typeface="Assistant"/>
              <a:cs typeface="Assistant"/>
              <a:sym typeface="Assistant"/>
            </a:endParaRPr>
          </a:p>
          <a:p>
            <a:pPr indent="-323850" lvl="0" marL="457200" rtl="0" algn="l">
              <a:spcBef>
                <a:spcPts val="0"/>
              </a:spcBef>
              <a:spcAft>
                <a:spcPts val="0"/>
              </a:spcAft>
              <a:buClr>
                <a:schemeClr val="dk1"/>
              </a:buClr>
              <a:buSzPts val="1500"/>
              <a:buFont typeface="Assistant"/>
              <a:buChar char="-"/>
            </a:pPr>
            <a:r>
              <a:rPr lang="en" sz="1500">
                <a:solidFill>
                  <a:schemeClr val="dk1"/>
                </a:solidFill>
                <a:latin typeface="Assistant"/>
                <a:ea typeface="Assistant"/>
                <a:cs typeface="Assistant"/>
                <a:sym typeface="Assistant"/>
              </a:rPr>
              <a:t>Test classes</a:t>
            </a:r>
            <a:endParaRPr sz="1500">
              <a:solidFill>
                <a:schemeClr val="dk1"/>
              </a:solidFill>
              <a:latin typeface="Assistant"/>
              <a:ea typeface="Assistant"/>
              <a:cs typeface="Assistant"/>
              <a:sym typeface="Assistant"/>
            </a:endParaRPr>
          </a:p>
          <a:p>
            <a:pPr indent="-323850" lvl="0" marL="457200" rtl="0" algn="l">
              <a:spcBef>
                <a:spcPts val="0"/>
              </a:spcBef>
              <a:spcAft>
                <a:spcPts val="0"/>
              </a:spcAft>
              <a:buClr>
                <a:schemeClr val="dk1"/>
              </a:buClr>
              <a:buSzPts val="1500"/>
              <a:buFont typeface="Assistant"/>
              <a:buChar char="-"/>
            </a:pPr>
            <a:r>
              <a:rPr lang="en" sz="1500">
                <a:solidFill>
                  <a:schemeClr val="dk1"/>
                </a:solidFill>
                <a:latin typeface="Assistant"/>
                <a:ea typeface="Assistant"/>
                <a:cs typeface="Assistant"/>
                <a:sym typeface="Assistant"/>
              </a:rPr>
              <a:t>DUT modules</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t/>
            </a:r>
            <a:endParaRPr sz="1500">
              <a:solidFill>
                <a:schemeClr val="dk1"/>
              </a:solidFill>
              <a:latin typeface="Assistant"/>
              <a:ea typeface="Assistant"/>
              <a:cs typeface="Assistant"/>
              <a:sym typeface="Assistant"/>
            </a:endParaRPr>
          </a:p>
        </p:txBody>
      </p:sp>
      <p:cxnSp>
        <p:nvCxnSpPr>
          <p:cNvPr id="1217" name="Google Shape;1217;p47"/>
          <p:cNvCxnSpPr/>
          <p:nvPr/>
        </p:nvCxnSpPr>
        <p:spPr>
          <a:xfrm rot="10800000">
            <a:off x="1712400" y="1741199"/>
            <a:ext cx="0" cy="1005600"/>
          </a:xfrm>
          <a:prstGeom prst="straightConnector1">
            <a:avLst/>
          </a:prstGeom>
          <a:noFill/>
          <a:ln cap="flat" cmpd="sng" w="19050">
            <a:solidFill>
              <a:schemeClr val="lt2"/>
            </a:solidFill>
            <a:prstDash val="solid"/>
            <a:round/>
            <a:headEnd len="med" w="med" type="oval"/>
            <a:tailEnd len="med" w="med" type="oval"/>
          </a:ln>
          <a:effectLst>
            <a:outerShdw blurRad="85725" rotWithShape="0" algn="bl" dist="19050">
              <a:schemeClr val="lt2"/>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48"/>
          <p:cNvSpPr/>
          <p:nvPr/>
        </p:nvSpPr>
        <p:spPr>
          <a:xfrm>
            <a:off x="3839250" y="955975"/>
            <a:ext cx="1465500" cy="13104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3" name="Google Shape;1223;p48"/>
          <p:cNvSpPr txBox="1"/>
          <p:nvPr>
            <p:ph type="title"/>
          </p:nvPr>
        </p:nvSpPr>
        <p:spPr>
          <a:xfrm>
            <a:off x="993900" y="2876550"/>
            <a:ext cx="7156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a:t>
            </a:r>
            <a:r>
              <a:rPr lang="en"/>
              <a:t>INTRODUCTION</a:t>
            </a:r>
            <a:endParaRPr/>
          </a:p>
        </p:txBody>
      </p:sp>
      <p:sp>
        <p:nvSpPr>
          <p:cNvPr id="1224" name="Google Shape;1224;p48"/>
          <p:cNvSpPr txBox="1"/>
          <p:nvPr>
            <p:ph idx="2" type="title"/>
          </p:nvPr>
        </p:nvSpPr>
        <p:spPr>
          <a:xfrm>
            <a:off x="4005750" y="1190275"/>
            <a:ext cx="1132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700"/>
              <a:t>02</a:t>
            </a:r>
            <a:endParaRPr sz="5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4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VERIFY AN ASYNC FIFO</a:t>
            </a:r>
            <a:endParaRPr/>
          </a:p>
        </p:txBody>
      </p:sp>
      <p:sp>
        <p:nvSpPr>
          <p:cNvPr id="1230" name="Google Shape;1230;p49"/>
          <p:cNvSpPr txBox="1"/>
          <p:nvPr/>
        </p:nvSpPr>
        <p:spPr>
          <a:xfrm>
            <a:off x="940250" y="3048150"/>
            <a:ext cx="2097900" cy="14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Assistant"/>
                <a:ea typeface="Assistant"/>
                <a:cs typeface="Assistant"/>
                <a:sym typeface="Assistant"/>
              </a:rPr>
              <a:t>Our design is based off FIFO #1, with </a:t>
            </a:r>
            <a:r>
              <a:rPr b="1" i="1" lang="en" sz="1500">
                <a:solidFill>
                  <a:schemeClr val="dk1"/>
                </a:solidFill>
                <a:latin typeface="Assistant"/>
                <a:ea typeface="Assistant"/>
                <a:cs typeface="Assistant"/>
                <a:sym typeface="Assistant"/>
              </a:rPr>
              <a:t>half </a:t>
            </a:r>
            <a:r>
              <a:rPr lang="en" sz="1500">
                <a:solidFill>
                  <a:schemeClr val="dk1"/>
                </a:solidFill>
                <a:latin typeface="Assistant"/>
                <a:ea typeface="Assistant"/>
                <a:cs typeface="Assistant"/>
                <a:sym typeface="Assistant"/>
              </a:rPr>
              <a:t>full/empty signals instead of </a:t>
            </a:r>
            <a:r>
              <a:rPr b="1" i="1" lang="en" sz="1500">
                <a:solidFill>
                  <a:schemeClr val="dk1"/>
                </a:solidFill>
                <a:latin typeface="Assistant"/>
                <a:ea typeface="Assistant"/>
                <a:cs typeface="Assistant"/>
                <a:sym typeface="Assistant"/>
              </a:rPr>
              <a:t>almost</a:t>
            </a:r>
            <a:r>
              <a:rPr lang="en" sz="1500">
                <a:solidFill>
                  <a:schemeClr val="dk1"/>
                </a:solidFill>
                <a:latin typeface="Assistant"/>
                <a:ea typeface="Assistant"/>
                <a:cs typeface="Assistant"/>
                <a:sym typeface="Assistant"/>
              </a:rPr>
              <a:t>. </a:t>
            </a:r>
            <a:endParaRPr sz="1500">
              <a:solidFill>
                <a:schemeClr val="dk1"/>
              </a:solidFill>
              <a:latin typeface="Assistant"/>
              <a:ea typeface="Assistant"/>
              <a:cs typeface="Assistant"/>
              <a:sym typeface="Assistant"/>
            </a:endParaRPr>
          </a:p>
        </p:txBody>
      </p:sp>
      <p:sp>
        <p:nvSpPr>
          <p:cNvPr id="1231" name="Google Shape;1231;p49"/>
          <p:cNvSpPr txBox="1"/>
          <p:nvPr/>
        </p:nvSpPr>
        <p:spPr>
          <a:xfrm>
            <a:off x="787850" y="2571750"/>
            <a:ext cx="17961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Allerta Stencil"/>
                <a:ea typeface="Allerta Stencil"/>
                <a:cs typeface="Allerta Stencil"/>
                <a:sym typeface="Allerta Stencil"/>
              </a:rPr>
              <a:t>C. Cummings FIFO #1</a:t>
            </a:r>
            <a:endParaRPr sz="2000">
              <a:solidFill>
                <a:schemeClr val="dk1"/>
              </a:solidFill>
              <a:latin typeface="Allerta Stencil"/>
              <a:ea typeface="Allerta Stencil"/>
              <a:cs typeface="Allerta Stencil"/>
              <a:sym typeface="Allerta Stencil"/>
            </a:endParaRPr>
          </a:p>
        </p:txBody>
      </p:sp>
      <p:sp>
        <p:nvSpPr>
          <p:cNvPr id="1232" name="Google Shape;1232;p49"/>
          <p:cNvSpPr txBox="1"/>
          <p:nvPr/>
        </p:nvSpPr>
        <p:spPr>
          <a:xfrm>
            <a:off x="3379325" y="3738050"/>
            <a:ext cx="2360400" cy="14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Assistant"/>
                <a:ea typeface="Assistant"/>
                <a:cs typeface="Assistant"/>
                <a:sym typeface="Assistant"/>
              </a:rPr>
              <a:t>-CLK FREQ: </a:t>
            </a:r>
            <a:r>
              <a:rPr b="1" lang="en" sz="1500">
                <a:solidFill>
                  <a:schemeClr val="dk1"/>
                </a:solidFill>
                <a:latin typeface="Assistant"/>
                <a:ea typeface="Assistant"/>
                <a:cs typeface="Assistant"/>
                <a:sym typeface="Assistant"/>
              </a:rPr>
              <a:t>80</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rPr lang="en" sz="1500">
                <a:solidFill>
                  <a:schemeClr val="dk1"/>
                </a:solidFill>
                <a:latin typeface="Assistant"/>
                <a:ea typeface="Assistant"/>
                <a:cs typeface="Assistant"/>
                <a:sym typeface="Assistant"/>
              </a:rPr>
              <a:t>-WRITE IDLE CYCLES: </a:t>
            </a:r>
            <a:r>
              <a:rPr b="1" lang="en" sz="1500">
                <a:solidFill>
                  <a:schemeClr val="dk1"/>
                </a:solidFill>
                <a:latin typeface="Assistant"/>
                <a:ea typeface="Assistant"/>
                <a:cs typeface="Assistant"/>
                <a:sym typeface="Assistant"/>
              </a:rPr>
              <a:t>0</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rPr lang="en" sz="1500">
                <a:solidFill>
                  <a:schemeClr val="dk1"/>
                </a:solidFill>
                <a:latin typeface="Assistant"/>
                <a:ea typeface="Assistant"/>
                <a:cs typeface="Assistant"/>
                <a:sym typeface="Assistant"/>
              </a:rPr>
              <a:t>-WRITE BURST SIZE: </a:t>
            </a:r>
            <a:r>
              <a:rPr b="1" lang="en" sz="1500">
                <a:solidFill>
                  <a:schemeClr val="dk1"/>
                </a:solidFill>
                <a:latin typeface="Assistant"/>
                <a:ea typeface="Assistant"/>
                <a:cs typeface="Assistant"/>
                <a:sym typeface="Assistant"/>
              </a:rPr>
              <a:t>120</a:t>
            </a:r>
            <a:endParaRPr b="1" sz="1500">
              <a:solidFill>
                <a:schemeClr val="dk1"/>
              </a:solidFill>
              <a:latin typeface="Assistant"/>
              <a:ea typeface="Assistant"/>
              <a:cs typeface="Assistant"/>
              <a:sym typeface="Assistant"/>
            </a:endParaRPr>
          </a:p>
        </p:txBody>
      </p:sp>
      <p:sp>
        <p:nvSpPr>
          <p:cNvPr id="1233" name="Google Shape;1233;p49"/>
          <p:cNvSpPr txBox="1"/>
          <p:nvPr/>
        </p:nvSpPr>
        <p:spPr>
          <a:xfrm>
            <a:off x="3603850" y="3337850"/>
            <a:ext cx="11097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Allerta Stencil"/>
                <a:ea typeface="Allerta Stencil"/>
                <a:cs typeface="Allerta Stencil"/>
                <a:sym typeface="Allerta Stencil"/>
              </a:rPr>
              <a:t>SENDER</a:t>
            </a:r>
            <a:endParaRPr sz="1800">
              <a:solidFill>
                <a:schemeClr val="dk1"/>
              </a:solidFill>
              <a:latin typeface="Allerta Stencil"/>
              <a:ea typeface="Allerta Stencil"/>
              <a:cs typeface="Allerta Stencil"/>
              <a:sym typeface="Allerta Stencil"/>
            </a:endParaRPr>
          </a:p>
        </p:txBody>
      </p:sp>
      <p:sp>
        <p:nvSpPr>
          <p:cNvPr id="1234" name="Google Shape;1234;p49"/>
          <p:cNvSpPr txBox="1"/>
          <p:nvPr/>
        </p:nvSpPr>
        <p:spPr>
          <a:xfrm>
            <a:off x="3448600" y="1862725"/>
            <a:ext cx="2360400" cy="11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Assistant"/>
                <a:ea typeface="Assistant"/>
                <a:cs typeface="Assistant"/>
                <a:sym typeface="Assistant"/>
              </a:rPr>
              <a:t>Code was split into reusable, class-based chunks used to verify the FIFO design</a:t>
            </a:r>
            <a:endParaRPr sz="1500">
              <a:solidFill>
                <a:schemeClr val="dk1"/>
              </a:solidFill>
              <a:latin typeface="Assistant"/>
              <a:ea typeface="Assistant"/>
              <a:cs typeface="Assistant"/>
              <a:sym typeface="Assistant"/>
            </a:endParaRPr>
          </a:p>
        </p:txBody>
      </p:sp>
      <p:sp>
        <p:nvSpPr>
          <p:cNvPr id="1235" name="Google Shape;1235;p49"/>
          <p:cNvSpPr txBox="1"/>
          <p:nvPr/>
        </p:nvSpPr>
        <p:spPr>
          <a:xfrm>
            <a:off x="3603850" y="1538725"/>
            <a:ext cx="19848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Allerta Stencil"/>
                <a:ea typeface="Allerta Stencil"/>
                <a:cs typeface="Allerta Stencil"/>
                <a:sym typeface="Allerta Stencil"/>
              </a:rPr>
              <a:t>CLASS BASED</a:t>
            </a:r>
            <a:endParaRPr sz="2000">
              <a:solidFill>
                <a:schemeClr val="dk1"/>
              </a:solidFill>
              <a:latin typeface="Allerta Stencil"/>
              <a:ea typeface="Allerta Stencil"/>
              <a:cs typeface="Allerta Stencil"/>
              <a:sym typeface="Allerta Stencil"/>
            </a:endParaRPr>
          </a:p>
        </p:txBody>
      </p:sp>
      <p:sp>
        <p:nvSpPr>
          <p:cNvPr id="1236" name="Google Shape;1236;p49"/>
          <p:cNvSpPr txBox="1"/>
          <p:nvPr/>
        </p:nvSpPr>
        <p:spPr>
          <a:xfrm>
            <a:off x="6293650" y="3721850"/>
            <a:ext cx="1984800" cy="14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Assistant"/>
                <a:ea typeface="Assistant"/>
                <a:cs typeface="Assistant"/>
                <a:sym typeface="Assistant"/>
              </a:rPr>
              <a:t>-</a:t>
            </a:r>
            <a:r>
              <a:rPr lang="en" sz="1500">
                <a:solidFill>
                  <a:schemeClr val="dk1"/>
                </a:solidFill>
                <a:latin typeface="Assistant"/>
                <a:ea typeface="Assistant"/>
                <a:cs typeface="Assistant"/>
                <a:sym typeface="Assistant"/>
              </a:rPr>
              <a:t>CLK FREQ: </a:t>
            </a:r>
            <a:r>
              <a:rPr b="1" lang="en" sz="1500">
                <a:solidFill>
                  <a:schemeClr val="dk1"/>
                </a:solidFill>
                <a:latin typeface="Assistant"/>
                <a:ea typeface="Assistant"/>
                <a:cs typeface="Assistant"/>
                <a:sym typeface="Assistant"/>
              </a:rPr>
              <a:t>50</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rPr lang="en" sz="1500">
                <a:solidFill>
                  <a:schemeClr val="dk1"/>
                </a:solidFill>
                <a:latin typeface="Assistant"/>
                <a:ea typeface="Assistant"/>
                <a:cs typeface="Assistant"/>
                <a:sym typeface="Assistant"/>
              </a:rPr>
              <a:t>-READ IDLE CYCLES: </a:t>
            </a:r>
            <a:r>
              <a:rPr b="1" lang="en" sz="1500">
                <a:solidFill>
                  <a:schemeClr val="dk1"/>
                </a:solidFill>
                <a:latin typeface="Assistant"/>
                <a:ea typeface="Assistant"/>
                <a:cs typeface="Assistant"/>
                <a:sym typeface="Assistant"/>
              </a:rPr>
              <a:t>0</a:t>
            </a:r>
            <a:endParaRPr b="1" sz="1500">
              <a:solidFill>
                <a:schemeClr val="dk1"/>
              </a:solidFill>
              <a:latin typeface="Assistant"/>
              <a:ea typeface="Assistant"/>
              <a:cs typeface="Assistant"/>
              <a:sym typeface="Assistant"/>
            </a:endParaRPr>
          </a:p>
          <a:p>
            <a:pPr indent="0" lvl="0" marL="0" rtl="0" algn="l">
              <a:spcBef>
                <a:spcPts val="0"/>
              </a:spcBef>
              <a:spcAft>
                <a:spcPts val="0"/>
              </a:spcAft>
              <a:buNone/>
            </a:pPr>
            <a:r>
              <a:t/>
            </a:r>
            <a:endParaRPr sz="1500">
              <a:solidFill>
                <a:schemeClr val="dk1"/>
              </a:solidFill>
              <a:latin typeface="Assistant"/>
              <a:ea typeface="Assistant"/>
              <a:cs typeface="Assistant"/>
              <a:sym typeface="Assistant"/>
            </a:endParaRPr>
          </a:p>
        </p:txBody>
      </p:sp>
      <p:sp>
        <p:nvSpPr>
          <p:cNvPr id="1237" name="Google Shape;1237;p49"/>
          <p:cNvSpPr txBox="1"/>
          <p:nvPr/>
        </p:nvSpPr>
        <p:spPr>
          <a:xfrm>
            <a:off x="6293550" y="3337850"/>
            <a:ext cx="19257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Allerta Stencil"/>
                <a:ea typeface="Allerta Stencil"/>
                <a:cs typeface="Allerta Stencil"/>
                <a:sym typeface="Allerta Stencil"/>
              </a:rPr>
              <a:t>RECEIVER</a:t>
            </a:r>
            <a:endParaRPr sz="1800">
              <a:solidFill>
                <a:schemeClr val="dk1"/>
              </a:solidFill>
              <a:latin typeface="Allerta Stencil"/>
              <a:ea typeface="Allerta Stencil"/>
              <a:cs typeface="Allerta Stencil"/>
              <a:sym typeface="Allerta Stencil"/>
            </a:endParaRPr>
          </a:p>
        </p:txBody>
      </p:sp>
      <p:sp>
        <p:nvSpPr>
          <p:cNvPr id="1238" name="Google Shape;1238;p49"/>
          <p:cNvSpPr txBox="1"/>
          <p:nvPr/>
        </p:nvSpPr>
        <p:spPr>
          <a:xfrm>
            <a:off x="6416400" y="1862725"/>
            <a:ext cx="1984800" cy="11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Assistant"/>
                <a:ea typeface="Assistant"/>
                <a:cs typeface="Assistant"/>
                <a:sym typeface="Assistant"/>
              </a:rPr>
              <a:t>Class based code was used as a stepping stone for UVM</a:t>
            </a:r>
            <a:endParaRPr sz="1500">
              <a:solidFill>
                <a:schemeClr val="dk1"/>
              </a:solidFill>
              <a:latin typeface="Assistant"/>
              <a:ea typeface="Assistant"/>
              <a:cs typeface="Assistant"/>
              <a:sym typeface="Assistant"/>
            </a:endParaRPr>
          </a:p>
        </p:txBody>
      </p:sp>
      <p:sp>
        <p:nvSpPr>
          <p:cNvPr id="1239" name="Google Shape;1239;p49"/>
          <p:cNvSpPr txBox="1"/>
          <p:nvPr/>
        </p:nvSpPr>
        <p:spPr>
          <a:xfrm>
            <a:off x="6972600" y="1538725"/>
            <a:ext cx="8724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Allerta Stencil"/>
                <a:ea typeface="Allerta Stencil"/>
                <a:cs typeface="Allerta Stencil"/>
                <a:sym typeface="Allerta Stencil"/>
              </a:rPr>
              <a:t>UVM</a:t>
            </a:r>
            <a:endParaRPr sz="2000">
              <a:solidFill>
                <a:schemeClr val="dk1"/>
              </a:solidFill>
              <a:latin typeface="Allerta Stencil"/>
              <a:ea typeface="Allerta Stencil"/>
              <a:cs typeface="Allerta Stencil"/>
              <a:sym typeface="Allerta Stencil"/>
            </a:endParaRPr>
          </a:p>
        </p:txBody>
      </p:sp>
      <p:cxnSp>
        <p:nvCxnSpPr>
          <p:cNvPr id="1240" name="Google Shape;1240;p49"/>
          <p:cNvCxnSpPr>
            <a:stCxn id="1231" idx="3"/>
            <a:endCxn id="1235" idx="1"/>
          </p:cNvCxnSpPr>
          <p:nvPr/>
        </p:nvCxnSpPr>
        <p:spPr>
          <a:xfrm flipH="1" rot="10800000">
            <a:off x="2583950" y="1738950"/>
            <a:ext cx="1020000" cy="1032900"/>
          </a:xfrm>
          <a:prstGeom prst="bentConnector3">
            <a:avLst>
              <a:gd fmla="val 49995" name="adj1"/>
            </a:avLst>
          </a:prstGeom>
          <a:noFill/>
          <a:ln cap="flat" cmpd="sng" w="9525">
            <a:solidFill>
              <a:schemeClr val="lt2"/>
            </a:solidFill>
            <a:prstDash val="solid"/>
            <a:round/>
            <a:headEnd len="med" w="med" type="none"/>
            <a:tailEnd len="med" w="med" type="oval"/>
          </a:ln>
          <a:effectLst>
            <a:outerShdw blurRad="85725" rotWithShape="0" algn="bl">
              <a:schemeClr val="lt2"/>
            </a:outerShdw>
          </a:effectLst>
        </p:spPr>
      </p:cxnSp>
      <p:cxnSp>
        <p:nvCxnSpPr>
          <p:cNvPr id="1241" name="Google Shape;1241;p49"/>
          <p:cNvCxnSpPr>
            <a:stCxn id="1233" idx="1"/>
            <a:endCxn id="1231" idx="3"/>
          </p:cNvCxnSpPr>
          <p:nvPr/>
        </p:nvCxnSpPr>
        <p:spPr>
          <a:xfrm rot="10800000">
            <a:off x="2583850" y="2771750"/>
            <a:ext cx="1020000" cy="766200"/>
          </a:xfrm>
          <a:prstGeom prst="bentConnector3">
            <a:avLst>
              <a:gd fmla="val 49995" name="adj1"/>
            </a:avLst>
          </a:prstGeom>
          <a:noFill/>
          <a:ln cap="flat" cmpd="sng" w="9525">
            <a:solidFill>
              <a:schemeClr val="lt2"/>
            </a:solidFill>
            <a:prstDash val="solid"/>
            <a:round/>
            <a:headEnd len="med" w="med" type="oval"/>
            <a:tailEnd len="med" w="med" type="oval"/>
          </a:ln>
          <a:effectLst>
            <a:outerShdw blurRad="85725" rotWithShape="0" algn="bl">
              <a:schemeClr val="lt2"/>
            </a:outerShdw>
          </a:effectLst>
        </p:spPr>
      </p:cxnSp>
      <p:cxnSp>
        <p:nvCxnSpPr>
          <p:cNvPr id="1242" name="Google Shape;1242;p49"/>
          <p:cNvCxnSpPr>
            <a:stCxn id="1235" idx="3"/>
            <a:endCxn id="1239" idx="1"/>
          </p:cNvCxnSpPr>
          <p:nvPr/>
        </p:nvCxnSpPr>
        <p:spPr>
          <a:xfrm>
            <a:off x="5588650" y="1738825"/>
            <a:ext cx="1383900" cy="0"/>
          </a:xfrm>
          <a:prstGeom prst="straightConnector1">
            <a:avLst/>
          </a:prstGeom>
          <a:noFill/>
          <a:ln cap="flat" cmpd="sng" w="9525">
            <a:solidFill>
              <a:schemeClr val="lt2"/>
            </a:solidFill>
            <a:prstDash val="solid"/>
            <a:round/>
            <a:headEnd len="med" w="med" type="oval"/>
            <a:tailEnd len="med" w="med" type="oval"/>
          </a:ln>
          <a:effectLst>
            <a:outerShdw blurRad="85725" rotWithShape="0" algn="bl">
              <a:schemeClr val="lt2"/>
            </a:outerShdw>
          </a:effectLst>
        </p:spPr>
      </p:cxnSp>
      <p:cxnSp>
        <p:nvCxnSpPr>
          <p:cNvPr id="1243" name="Google Shape;1243;p49"/>
          <p:cNvCxnSpPr>
            <a:stCxn id="1233" idx="3"/>
            <a:endCxn id="1237" idx="1"/>
          </p:cNvCxnSpPr>
          <p:nvPr/>
        </p:nvCxnSpPr>
        <p:spPr>
          <a:xfrm>
            <a:off x="4713550" y="3537950"/>
            <a:ext cx="1580100" cy="0"/>
          </a:xfrm>
          <a:prstGeom prst="straightConnector1">
            <a:avLst/>
          </a:prstGeom>
          <a:noFill/>
          <a:ln cap="flat" cmpd="sng" w="9525">
            <a:solidFill>
              <a:schemeClr val="lt2"/>
            </a:solidFill>
            <a:prstDash val="solid"/>
            <a:round/>
            <a:headEnd len="med" w="med" type="oval"/>
            <a:tailEnd len="med" w="med" type="oval"/>
          </a:ln>
          <a:effectLst>
            <a:outerShdw blurRad="85725" rotWithShape="0" algn="bl">
              <a:schemeClr val="lt2"/>
            </a:outerShdw>
          </a:effectLst>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50"/>
          <p:cNvSpPr txBox="1"/>
          <p:nvPr/>
        </p:nvSpPr>
        <p:spPr>
          <a:xfrm>
            <a:off x="2033250" y="39625"/>
            <a:ext cx="50775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solidFill>
                  <a:schemeClr val="dk1"/>
                </a:solidFill>
                <a:latin typeface="Allerta Stencil"/>
                <a:ea typeface="Allerta Stencil"/>
                <a:cs typeface="Allerta Stencil"/>
                <a:sym typeface="Allerta Stencil"/>
              </a:rPr>
              <a:t>FIFO CALCULATIONS</a:t>
            </a:r>
            <a:endParaRPr/>
          </a:p>
        </p:txBody>
      </p:sp>
      <p:sp>
        <p:nvSpPr>
          <p:cNvPr id="1249" name="Google Shape;1249;p50"/>
          <p:cNvSpPr txBox="1"/>
          <p:nvPr/>
        </p:nvSpPr>
        <p:spPr>
          <a:xfrm>
            <a:off x="837925" y="643100"/>
            <a:ext cx="8085600" cy="44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latin typeface="Assistant"/>
                <a:ea typeface="Assistant"/>
                <a:cs typeface="Assistant"/>
                <a:sym typeface="Assistant"/>
              </a:rPr>
              <a:t>The time required to write one items:</a:t>
            </a:r>
            <a:endParaRPr>
              <a:solidFill>
                <a:schemeClr val="dk2"/>
              </a:solidFill>
              <a:latin typeface="Assistant"/>
              <a:ea typeface="Assistant"/>
              <a:cs typeface="Assistant"/>
              <a:sym typeface="Assistant"/>
            </a:endParaRPr>
          </a:p>
          <a:p>
            <a:pPr indent="0" lvl="0" marL="0" rtl="0" algn="ctr">
              <a:lnSpc>
                <a:spcPct val="115000"/>
              </a:lnSpc>
              <a:spcBef>
                <a:spcPts val="1000"/>
              </a:spcBef>
              <a:spcAft>
                <a:spcPts val="0"/>
              </a:spcAft>
              <a:buNone/>
            </a:pPr>
            <a:r>
              <a:rPr b="1" lang="en">
                <a:solidFill>
                  <a:schemeClr val="dk2"/>
                </a:solidFill>
                <a:latin typeface="Assistant"/>
                <a:ea typeface="Assistant"/>
                <a:cs typeface="Assistant"/>
                <a:sym typeface="Assistant"/>
              </a:rPr>
              <a:t>1 / 80 MHz = 12.5 x 10^-9 = 12.5ns</a:t>
            </a:r>
            <a:endParaRPr b="1">
              <a:solidFill>
                <a:schemeClr val="dk2"/>
              </a:solidFill>
              <a:latin typeface="Assistant"/>
              <a:ea typeface="Assistant"/>
              <a:cs typeface="Assistant"/>
              <a:sym typeface="Assistant"/>
            </a:endParaRPr>
          </a:p>
          <a:p>
            <a:pPr indent="0" lvl="0" marL="0" rtl="0" algn="l">
              <a:lnSpc>
                <a:spcPct val="115000"/>
              </a:lnSpc>
              <a:spcBef>
                <a:spcPts val="1000"/>
              </a:spcBef>
              <a:spcAft>
                <a:spcPts val="0"/>
              </a:spcAft>
              <a:buNone/>
            </a:pPr>
            <a:r>
              <a:rPr lang="en">
                <a:solidFill>
                  <a:schemeClr val="dk2"/>
                </a:solidFill>
                <a:latin typeface="Assistant"/>
                <a:ea typeface="Assistant"/>
                <a:cs typeface="Assistant"/>
                <a:sym typeface="Assistant"/>
              </a:rPr>
              <a:t>The time required to write all the data in the burst:</a:t>
            </a:r>
            <a:endParaRPr>
              <a:solidFill>
                <a:schemeClr val="dk2"/>
              </a:solidFill>
              <a:latin typeface="Assistant"/>
              <a:ea typeface="Assistant"/>
              <a:cs typeface="Assistant"/>
              <a:sym typeface="Assistant"/>
            </a:endParaRPr>
          </a:p>
          <a:p>
            <a:pPr indent="0" lvl="0" marL="0" rtl="0" algn="ctr">
              <a:lnSpc>
                <a:spcPct val="115000"/>
              </a:lnSpc>
              <a:spcBef>
                <a:spcPts val="1000"/>
              </a:spcBef>
              <a:spcAft>
                <a:spcPts val="0"/>
              </a:spcAft>
              <a:buNone/>
            </a:pPr>
            <a:r>
              <a:rPr b="1" lang="en">
                <a:solidFill>
                  <a:schemeClr val="dk2"/>
                </a:solidFill>
                <a:latin typeface="Assistant"/>
                <a:ea typeface="Assistant"/>
                <a:cs typeface="Assistant"/>
                <a:sym typeface="Assistant"/>
              </a:rPr>
              <a:t>120 x 12.5ns= 1500ns</a:t>
            </a:r>
            <a:endParaRPr b="1">
              <a:solidFill>
                <a:schemeClr val="dk2"/>
              </a:solidFill>
              <a:latin typeface="Assistant"/>
              <a:ea typeface="Assistant"/>
              <a:cs typeface="Assistant"/>
              <a:sym typeface="Assistant"/>
            </a:endParaRPr>
          </a:p>
          <a:p>
            <a:pPr indent="0" lvl="0" marL="0" rtl="0" algn="l">
              <a:lnSpc>
                <a:spcPct val="115000"/>
              </a:lnSpc>
              <a:spcBef>
                <a:spcPts val="1000"/>
              </a:spcBef>
              <a:spcAft>
                <a:spcPts val="0"/>
              </a:spcAft>
              <a:buNone/>
            </a:pPr>
            <a:r>
              <a:rPr lang="en">
                <a:solidFill>
                  <a:schemeClr val="dk2"/>
                </a:solidFill>
                <a:latin typeface="Assistant"/>
                <a:ea typeface="Assistant"/>
                <a:cs typeface="Assistant"/>
                <a:sym typeface="Assistant"/>
              </a:rPr>
              <a:t>The time required to read one data item: </a:t>
            </a:r>
            <a:endParaRPr>
              <a:solidFill>
                <a:schemeClr val="dk2"/>
              </a:solidFill>
              <a:latin typeface="Assistant"/>
              <a:ea typeface="Assistant"/>
              <a:cs typeface="Assistant"/>
              <a:sym typeface="Assistant"/>
            </a:endParaRPr>
          </a:p>
          <a:p>
            <a:pPr indent="0" lvl="0" marL="0" rtl="0" algn="ctr">
              <a:lnSpc>
                <a:spcPct val="115000"/>
              </a:lnSpc>
              <a:spcBef>
                <a:spcPts val="1000"/>
              </a:spcBef>
              <a:spcAft>
                <a:spcPts val="0"/>
              </a:spcAft>
              <a:buNone/>
            </a:pPr>
            <a:r>
              <a:rPr b="1" lang="en">
                <a:solidFill>
                  <a:schemeClr val="dk2"/>
                </a:solidFill>
                <a:latin typeface="Assistant"/>
                <a:ea typeface="Assistant"/>
                <a:cs typeface="Assistant"/>
                <a:sym typeface="Assistant"/>
              </a:rPr>
              <a:t>1 / 50 MHz = 20 x 10^-9 = 20ns</a:t>
            </a:r>
            <a:endParaRPr>
              <a:solidFill>
                <a:schemeClr val="dk2"/>
              </a:solidFill>
              <a:latin typeface="Assistant"/>
              <a:ea typeface="Assistant"/>
              <a:cs typeface="Assistant"/>
              <a:sym typeface="Assistant"/>
            </a:endParaRPr>
          </a:p>
          <a:p>
            <a:pPr indent="0" lvl="0" marL="0" rtl="0" algn="l">
              <a:lnSpc>
                <a:spcPct val="115000"/>
              </a:lnSpc>
              <a:spcBef>
                <a:spcPts val="1000"/>
              </a:spcBef>
              <a:spcAft>
                <a:spcPts val="0"/>
              </a:spcAft>
              <a:buNone/>
            </a:pPr>
            <a:r>
              <a:rPr lang="en">
                <a:solidFill>
                  <a:schemeClr val="dk2"/>
                </a:solidFill>
                <a:latin typeface="Assistant"/>
                <a:ea typeface="Assistant"/>
                <a:cs typeface="Assistant"/>
                <a:sym typeface="Assistant"/>
              </a:rPr>
              <a:t>The number of data items that can be read in the time it takes to write all the data in the burst: </a:t>
            </a:r>
            <a:endParaRPr>
              <a:solidFill>
                <a:schemeClr val="dk2"/>
              </a:solidFill>
              <a:latin typeface="Assistant"/>
              <a:ea typeface="Assistant"/>
              <a:cs typeface="Assistant"/>
              <a:sym typeface="Assistant"/>
            </a:endParaRPr>
          </a:p>
          <a:p>
            <a:pPr indent="0" lvl="0" marL="0" rtl="0" algn="ctr">
              <a:lnSpc>
                <a:spcPct val="115000"/>
              </a:lnSpc>
              <a:spcBef>
                <a:spcPts val="1000"/>
              </a:spcBef>
              <a:spcAft>
                <a:spcPts val="0"/>
              </a:spcAft>
              <a:buNone/>
            </a:pPr>
            <a:r>
              <a:rPr b="1" lang="en">
                <a:solidFill>
                  <a:schemeClr val="dk2"/>
                </a:solidFill>
                <a:latin typeface="Assistant"/>
                <a:ea typeface="Assistant"/>
                <a:cs typeface="Assistant"/>
                <a:sym typeface="Assistant"/>
              </a:rPr>
              <a:t>1500ns / 20ns = 75</a:t>
            </a:r>
            <a:endParaRPr b="1">
              <a:solidFill>
                <a:schemeClr val="dk2"/>
              </a:solidFill>
              <a:latin typeface="Assistant"/>
              <a:ea typeface="Assistant"/>
              <a:cs typeface="Assistant"/>
              <a:sym typeface="Assistant"/>
            </a:endParaRPr>
          </a:p>
          <a:p>
            <a:pPr indent="0" lvl="0" marL="0" rtl="0" algn="l">
              <a:lnSpc>
                <a:spcPct val="115000"/>
              </a:lnSpc>
              <a:spcBef>
                <a:spcPts val="1000"/>
              </a:spcBef>
              <a:spcAft>
                <a:spcPts val="0"/>
              </a:spcAft>
              <a:buNone/>
            </a:pPr>
            <a:r>
              <a:rPr lang="en">
                <a:solidFill>
                  <a:schemeClr val="dk2"/>
                </a:solidFill>
                <a:latin typeface="Assistant"/>
                <a:ea typeface="Assistant"/>
                <a:cs typeface="Assistant"/>
                <a:sym typeface="Assistant"/>
              </a:rPr>
              <a:t>Remaining number of bytes stored in the FIFO (minimum FIFO depth):</a:t>
            </a:r>
            <a:endParaRPr>
              <a:solidFill>
                <a:schemeClr val="dk2"/>
              </a:solidFill>
              <a:latin typeface="Assistant"/>
              <a:ea typeface="Assistant"/>
              <a:cs typeface="Assistant"/>
              <a:sym typeface="Assistant"/>
            </a:endParaRPr>
          </a:p>
          <a:p>
            <a:pPr indent="0" lvl="0" marL="0" rtl="0" algn="ctr">
              <a:lnSpc>
                <a:spcPct val="115000"/>
              </a:lnSpc>
              <a:spcBef>
                <a:spcPts val="1000"/>
              </a:spcBef>
              <a:spcAft>
                <a:spcPts val="0"/>
              </a:spcAft>
              <a:buNone/>
            </a:pPr>
            <a:r>
              <a:rPr b="1" lang="en">
                <a:solidFill>
                  <a:schemeClr val="dk2"/>
                </a:solidFill>
                <a:latin typeface="Assistant"/>
                <a:ea typeface="Assistant"/>
                <a:cs typeface="Assistant"/>
                <a:sym typeface="Assistant"/>
              </a:rPr>
              <a:t>120-75= 45</a:t>
            </a:r>
            <a:endParaRPr b="1">
              <a:solidFill>
                <a:schemeClr val="dk2"/>
              </a:solidFill>
              <a:latin typeface="Assistant"/>
              <a:ea typeface="Assistant"/>
              <a:cs typeface="Assistant"/>
              <a:sym typeface="Assistant"/>
            </a:endParaRPr>
          </a:p>
          <a:p>
            <a:pPr indent="0" lvl="0" marL="0" rtl="0" algn="l">
              <a:lnSpc>
                <a:spcPct val="115000"/>
              </a:lnSpc>
              <a:spcBef>
                <a:spcPts val="1000"/>
              </a:spcBef>
              <a:spcAft>
                <a:spcPts val="1000"/>
              </a:spcAft>
              <a:buNone/>
            </a:pPr>
            <a:r>
              <a:rPr lang="en">
                <a:solidFill>
                  <a:schemeClr val="dk2"/>
                </a:solidFill>
                <a:latin typeface="Assistant"/>
                <a:ea typeface="Assistant"/>
                <a:cs typeface="Assistant"/>
                <a:sym typeface="Assistant"/>
              </a:rPr>
              <a:t>However, we went with </a:t>
            </a:r>
            <a:r>
              <a:rPr b="1" lang="en">
                <a:solidFill>
                  <a:schemeClr val="dk2"/>
                </a:solidFill>
                <a:latin typeface="Assistant"/>
                <a:ea typeface="Assistant"/>
                <a:cs typeface="Assistant"/>
                <a:sym typeface="Assistant"/>
              </a:rPr>
              <a:t>64</a:t>
            </a:r>
            <a:r>
              <a:rPr lang="en">
                <a:solidFill>
                  <a:schemeClr val="dk2"/>
                </a:solidFill>
                <a:latin typeface="Assistant"/>
                <a:ea typeface="Assistant"/>
                <a:cs typeface="Assistant"/>
                <a:sym typeface="Assistant"/>
              </a:rPr>
              <a:t> as our minimum FIFO depth to ensure proper incrementing of the gray code pointer around the max and min value (boundary); it needed to be a power of 2. </a:t>
            </a:r>
            <a:endParaRPr>
              <a:solidFill>
                <a:schemeClr val="dk2"/>
              </a:solidFill>
              <a:latin typeface="Assistant"/>
              <a:ea typeface="Assistant"/>
              <a:cs typeface="Assistant"/>
              <a:sym typeface="Assistant"/>
            </a:endParaRPr>
          </a:p>
        </p:txBody>
      </p:sp>
      <p:sp>
        <p:nvSpPr>
          <p:cNvPr id="1250" name="Google Shape;1250;p50"/>
          <p:cNvSpPr txBox="1"/>
          <p:nvPr/>
        </p:nvSpPr>
        <p:spPr>
          <a:xfrm>
            <a:off x="6218425" y="1488950"/>
            <a:ext cx="2855400" cy="1147200"/>
          </a:xfrm>
          <a:prstGeom prst="rect">
            <a:avLst/>
          </a:prstGeom>
          <a:noFill/>
          <a:ln cap="flat" cmpd="sng" w="28575">
            <a:solidFill>
              <a:schemeClr val="dk1"/>
            </a:solidFill>
            <a:prstDash val="dashDot"/>
            <a:round/>
            <a:headEnd len="sm" w="sm" type="none"/>
            <a:tailEnd len="sm" w="sm" type="none"/>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2"/>
              </a:buClr>
              <a:buSzPts val="1100"/>
              <a:buFont typeface="Allerta Stencil"/>
              <a:buChar char="❖"/>
            </a:pPr>
            <a:r>
              <a:rPr lang="en" sz="1100">
                <a:solidFill>
                  <a:schemeClr val="dk2"/>
                </a:solidFill>
                <a:latin typeface="Allerta Stencil"/>
                <a:ea typeface="Allerta Stencil"/>
                <a:cs typeface="Allerta Stencil"/>
                <a:sym typeface="Allerta Stencil"/>
              </a:rPr>
              <a:t>Sender frequency = 80 MHz</a:t>
            </a:r>
            <a:endParaRPr sz="1100">
              <a:solidFill>
                <a:schemeClr val="dk2"/>
              </a:solidFill>
              <a:latin typeface="Allerta Stencil"/>
              <a:ea typeface="Allerta Stencil"/>
              <a:cs typeface="Allerta Stencil"/>
              <a:sym typeface="Allerta Stencil"/>
            </a:endParaRPr>
          </a:p>
          <a:p>
            <a:pPr indent="-298450" lvl="0" marL="457200" rtl="0" algn="l">
              <a:lnSpc>
                <a:spcPct val="115000"/>
              </a:lnSpc>
              <a:spcBef>
                <a:spcPts val="0"/>
              </a:spcBef>
              <a:spcAft>
                <a:spcPts val="0"/>
              </a:spcAft>
              <a:buClr>
                <a:schemeClr val="dk2"/>
              </a:buClr>
              <a:buSzPts val="1100"/>
              <a:buFont typeface="Allerta Stencil"/>
              <a:buChar char="❖"/>
            </a:pPr>
            <a:r>
              <a:rPr lang="en" sz="1100">
                <a:solidFill>
                  <a:schemeClr val="dk2"/>
                </a:solidFill>
                <a:latin typeface="Allerta Stencil"/>
                <a:ea typeface="Allerta Stencil"/>
                <a:cs typeface="Allerta Stencil"/>
                <a:sym typeface="Allerta Stencil"/>
              </a:rPr>
              <a:t>Receiver frequency = 50 MHz</a:t>
            </a:r>
            <a:endParaRPr sz="1100">
              <a:solidFill>
                <a:schemeClr val="dk2"/>
              </a:solidFill>
              <a:latin typeface="Allerta Stencil"/>
              <a:ea typeface="Allerta Stencil"/>
              <a:cs typeface="Allerta Stencil"/>
              <a:sym typeface="Allerta Stencil"/>
            </a:endParaRPr>
          </a:p>
          <a:p>
            <a:pPr indent="-298450" lvl="0" marL="457200" rtl="0" algn="l">
              <a:lnSpc>
                <a:spcPct val="115000"/>
              </a:lnSpc>
              <a:spcBef>
                <a:spcPts val="0"/>
              </a:spcBef>
              <a:spcAft>
                <a:spcPts val="0"/>
              </a:spcAft>
              <a:buClr>
                <a:schemeClr val="dk2"/>
              </a:buClr>
              <a:buSzPts val="1100"/>
              <a:buFont typeface="Allerta Stencil"/>
              <a:buChar char="❖"/>
            </a:pPr>
            <a:r>
              <a:rPr lang="en" sz="1100">
                <a:solidFill>
                  <a:schemeClr val="dk2"/>
                </a:solidFill>
                <a:latin typeface="Allerta Stencil"/>
                <a:ea typeface="Allerta Stencil"/>
                <a:cs typeface="Allerta Stencil"/>
                <a:sym typeface="Allerta Stencil"/>
              </a:rPr>
              <a:t>Write idle cycles = 0</a:t>
            </a:r>
            <a:endParaRPr sz="1100">
              <a:solidFill>
                <a:schemeClr val="dk2"/>
              </a:solidFill>
              <a:latin typeface="Allerta Stencil"/>
              <a:ea typeface="Allerta Stencil"/>
              <a:cs typeface="Allerta Stencil"/>
              <a:sym typeface="Allerta Stencil"/>
            </a:endParaRPr>
          </a:p>
          <a:p>
            <a:pPr indent="-298450" lvl="0" marL="457200" rtl="0" algn="l">
              <a:lnSpc>
                <a:spcPct val="115000"/>
              </a:lnSpc>
              <a:spcBef>
                <a:spcPts val="0"/>
              </a:spcBef>
              <a:spcAft>
                <a:spcPts val="0"/>
              </a:spcAft>
              <a:buClr>
                <a:schemeClr val="dk2"/>
              </a:buClr>
              <a:buSzPts val="1100"/>
              <a:buFont typeface="Allerta Stencil"/>
              <a:buChar char="❖"/>
            </a:pPr>
            <a:r>
              <a:rPr lang="en" sz="1100">
                <a:solidFill>
                  <a:schemeClr val="dk2"/>
                </a:solidFill>
                <a:latin typeface="Allerta Stencil"/>
                <a:ea typeface="Allerta Stencil"/>
                <a:cs typeface="Allerta Stencil"/>
                <a:sym typeface="Allerta Stencil"/>
              </a:rPr>
              <a:t>Read idle cycles = 0</a:t>
            </a:r>
            <a:endParaRPr sz="1100">
              <a:solidFill>
                <a:schemeClr val="dk2"/>
              </a:solidFill>
              <a:latin typeface="Allerta Stencil"/>
              <a:ea typeface="Allerta Stencil"/>
              <a:cs typeface="Allerta Stencil"/>
              <a:sym typeface="Allerta Stencil"/>
            </a:endParaRPr>
          </a:p>
          <a:p>
            <a:pPr indent="-298450" lvl="0" marL="457200" rtl="0" algn="l">
              <a:lnSpc>
                <a:spcPct val="115000"/>
              </a:lnSpc>
              <a:spcBef>
                <a:spcPts val="0"/>
              </a:spcBef>
              <a:spcAft>
                <a:spcPts val="0"/>
              </a:spcAft>
              <a:buClr>
                <a:schemeClr val="dk2"/>
              </a:buClr>
              <a:buSzPts val="1100"/>
              <a:buFont typeface="Allerta Stencil"/>
              <a:buChar char="❖"/>
            </a:pPr>
            <a:r>
              <a:rPr lang="en" sz="1100">
                <a:solidFill>
                  <a:schemeClr val="dk2"/>
                </a:solidFill>
                <a:latin typeface="Allerta Stencil"/>
                <a:ea typeface="Allerta Stencil"/>
                <a:cs typeface="Allerta Stencil"/>
                <a:sym typeface="Allerta Stencil"/>
              </a:rPr>
              <a:t>Write burst size = 120</a:t>
            </a:r>
            <a:endParaRPr sz="1800">
              <a:solidFill>
                <a:schemeClr val="dk2"/>
              </a:solidFill>
              <a:latin typeface="Allerta Stencil"/>
              <a:ea typeface="Allerta Stencil"/>
              <a:cs typeface="Allerta Stencil"/>
              <a:sym typeface="Allerta Stenci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51"/>
          <p:cNvSpPr/>
          <p:nvPr/>
        </p:nvSpPr>
        <p:spPr>
          <a:xfrm>
            <a:off x="3839250" y="955975"/>
            <a:ext cx="1465500" cy="13104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6" name="Google Shape;1256;p51"/>
          <p:cNvSpPr txBox="1"/>
          <p:nvPr>
            <p:ph type="title"/>
          </p:nvPr>
        </p:nvSpPr>
        <p:spPr>
          <a:xfrm>
            <a:off x="993900" y="2876550"/>
            <a:ext cx="7156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1257" name="Google Shape;1257;p51"/>
          <p:cNvSpPr txBox="1"/>
          <p:nvPr>
            <p:ph idx="2" type="title"/>
          </p:nvPr>
        </p:nvSpPr>
        <p:spPr>
          <a:xfrm>
            <a:off x="4005750" y="1190275"/>
            <a:ext cx="1132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700"/>
              <a:t>03</a:t>
            </a:r>
            <a:endParaRPr sz="5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ngineering Major for College: Civil Engineering by Slidesgo">
  <a:themeElements>
    <a:clrScheme name="Simple Light">
      <a:dk1>
        <a:srgbClr val="FFFFFF"/>
      </a:dk1>
      <a:lt1>
        <a:srgbClr val="1B1B21"/>
      </a:lt1>
      <a:dk2>
        <a:srgbClr val="FFBD33"/>
      </a:dk2>
      <a:lt2>
        <a:srgbClr val="60BBF5"/>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