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1" r:id="rId2"/>
    <p:sldId id="262" r:id="rId3"/>
    <p:sldId id="265" r:id="rId4"/>
    <p:sldId id="263"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422" autoAdjust="0"/>
  </p:normalViewPr>
  <p:slideViewPr>
    <p:cSldViewPr>
      <p:cViewPr varScale="1">
        <p:scale>
          <a:sx n="93" d="100"/>
          <a:sy n="93" d="100"/>
        </p:scale>
        <p:origin x="1864" y="208"/>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9/29/21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first</a:t>
            </a:r>
            <a:r>
              <a:rPr lang="en-US" baseline="0" dirty="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a:t>Cytoscape</a:t>
            </a:r>
            <a:r>
              <a:rPr lang="en-US" baseline="0" dirty="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first</a:t>
            </a:r>
            <a:r>
              <a:rPr lang="en-US" baseline="0" dirty="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a:t>Cytoscape</a:t>
            </a:r>
            <a:r>
              <a:rPr lang="en-US" baseline="0" dirty="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369895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a:solidFill>
                  <a:schemeClr val="tx2"/>
                </a:solidFill>
                <a:latin typeface="Arial" panose="020B0604020202020204" pitchFamily="34" charset="0"/>
                <a:cs typeface="Arial" panose="020B0604020202020204" pitchFamily="34" charset="0"/>
              </a:rPr>
              <a:t>metascape.org</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9/29/21</a:t>
            </a:fld>
            <a:endParaRPr lang="en-US"/>
          </a:p>
        </p:txBody>
      </p:sp>
      <p:sp>
        <p:nvSpPr>
          <p:cNvPr id="4" name="Footer Placeholder 3"/>
          <p:cNvSpPr>
            <a:spLocks noGrp="1"/>
          </p:cNvSpPr>
          <p:nvPr>
            <p:ph type="ftr" sz="quarter" idx="11"/>
          </p:nvPr>
        </p:nvSpPr>
        <p:spPr/>
        <p:txBody>
          <a:bodyPr/>
          <a:lstStyle/>
          <a:p>
            <a:r>
              <a:rPr lang="en-US" dirty="0"/>
              <a:t>Prepared by metascape.org</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9/29/21</a:t>
            </a:fld>
            <a:endParaRPr lang="en-US"/>
          </a:p>
        </p:txBody>
      </p:sp>
      <p:sp>
        <p:nvSpPr>
          <p:cNvPr id="3" name="Footer Placeholder 2"/>
          <p:cNvSpPr>
            <a:spLocks noGrp="1"/>
          </p:cNvSpPr>
          <p:nvPr>
            <p:ph type="ftr" sz="quarter" idx="11"/>
          </p:nvPr>
        </p:nvSpPr>
        <p:spPr/>
        <p:txBody>
          <a:bodyPr/>
          <a:lstStyle/>
          <a:p>
            <a:r>
              <a:rPr lang="en-US" dirty="0"/>
              <a:t>Prepared by metascape.org</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9/29/21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a:ln w="3175" cap="rnd">
                  <a:solidFill>
                    <a:schemeClr val="accent1">
                      <a:lumMod val="20000"/>
                      <a:lumOff val="80000"/>
                    </a:schemeClr>
                  </a:solidFill>
                  <a:round/>
                </a:ln>
              </a:rPr>
              <a:t>Enriched Ontology Clusters</a:t>
            </a:r>
          </a:p>
        </p:txBody>
      </p:sp>
      <p:pic>
        <p:nvPicPr>
          <p:cNvPr id="3" name="Picture 2" descr="HeatmapSelectedGO.png"/>
          <p:cNvPicPr>
            <a:picLocks noChangeAspect="1"/>
          </p:cNvPicPr>
          <p:nvPr/>
        </p:nvPicPr>
        <p:blipFill>
          <a:blip r:embed="rId3"/>
          <a:stretch>
            <a:fillRect/>
          </a:stretch>
        </p:blipFill>
        <p:spPr>
          <a:xfrm>
            <a:off x="640080" y="2368837"/>
            <a:ext cx="10911535" cy="371389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a:ln w="3175" cap="rnd">
                  <a:solidFill>
                    <a:schemeClr val="accent1">
                      <a:lumMod val="20000"/>
                      <a:lumOff val="80000"/>
                    </a:schemeClr>
                  </a:solidFill>
                  <a:round/>
                </a:ln>
              </a:rPr>
              <a:t>Enriched Ontology Clusters</a:t>
            </a:r>
            <a:br>
              <a:rPr lang="en-US" sz="4000" b="1" dirty="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Colored by Cluster ID</a:t>
            </a:r>
          </a:p>
        </p:txBody>
      </p:sp>
      <p:pic>
        <p:nvPicPr>
          <p:cNvPr id="3" name="Picture 2" descr="ColorByCluster.png"/>
          <p:cNvPicPr>
            <a:picLocks noChangeAspect="1"/>
          </p:cNvPicPr>
          <p:nvPr/>
        </p:nvPicPr>
        <p:blipFill>
          <a:blip r:embed="rId3"/>
          <a:stretch>
            <a:fillRect/>
          </a:stretch>
        </p:blipFill>
        <p:spPr>
          <a:xfrm>
            <a:off x="3454247" y="1665465"/>
            <a:ext cx="5283200"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a:ln w="3175" cap="rnd">
                  <a:solidFill>
                    <a:schemeClr val="accent1">
                      <a:lumMod val="20000"/>
                      <a:lumOff val="80000"/>
                    </a:schemeClr>
                  </a:solidFill>
                  <a:round/>
                </a:ln>
              </a:rPr>
              <a:t>Enriched Ontology Clusters</a:t>
            </a:r>
            <a:br>
              <a:rPr lang="en-US" b="1" dirty="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Colored by p-Value</a:t>
            </a:r>
          </a:p>
        </p:txBody>
      </p:sp>
      <p:pic>
        <p:nvPicPr>
          <p:cNvPr id="3" name="Picture 2" descr="ColorByPValue.png"/>
          <p:cNvPicPr>
            <a:picLocks noChangeAspect="1"/>
          </p:cNvPicPr>
          <p:nvPr/>
        </p:nvPicPr>
        <p:blipFill>
          <a:blip r:embed="rId3"/>
          <a:stretch>
            <a:fillRect/>
          </a:stretch>
        </p:blipFill>
        <p:spPr>
          <a:xfrm>
            <a:off x="3454247" y="1665465"/>
            <a:ext cx="528320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a:ln w="3175" cap="rnd">
                  <a:solidFill>
                    <a:schemeClr val="accent1">
                      <a:lumMod val="20000"/>
                      <a:lumOff val="80000"/>
                    </a:schemeClr>
                  </a:solidFill>
                  <a:round/>
                </a:ln>
              </a:rPr>
              <a:t>Protein-protein Interaction Network</a:t>
            </a:r>
          </a:p>
        </p:txBody>
      </p:sp>
      <p:pic>
        <p:nvPicPr>
          <p:cNvPr id="3" name="Picture 2" descr="MyList_PPIColorByCluster.png"/>
          <p:cNvPicPr>
            <a:picLocks noChangeAspect="1"/>
          </p:cNvPicPr>
          <p:nvPr/>
        </p:nvPicPr>
        <p:blipFill>
          <a:blip r:embed="rId3"/>
          <a:stretch>
            <a:fillRect/>
          </a:stretch>
        </p:blipFill>
        <p:spPr>
          <a:xfrm>
            <a:off x="4128016" y="1665465"/>
            <a:ext cx="393566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a:ln w="3175" cap="rnd">
                  <a:solidFill>
                    <a:schemeClr val="accent1">
                      <a:lumMod val="20000"/>
                      <a:lumOff val="80000"/>
                    </a:schemeClr>
                  </a:solidFill>
                  <a:round/>
                </a:ln>
              </a:rPr>
              <a:t>PPI MCODE Components</a:t>
            </a:r>
          </a:p>
        </p:txBody>
      </p:sp>
      <p:pic>
        <p:nvPicPr>
          <p:cNvPr id="3" name="Picture 2" descr="MyList_MCODE_ALL_PPIColorByCluster.png"/>
          <p:cNvPicPr>
            <a:picLocks noChangeAspect="1"/>
          </p:cNvPicPr>
          <p:nvPr/>
        </p:nvPicPr>
        <p:blipFill>
          <a:blip r:embed="rId3"/>
          <a:stretch>
            <a:fillRect/>
          </a:stretch>
        </p:blipFill>
        <p:spPr>
          <a:xfrm>
            <a:off x="3379384" y="1665465"/>
            <a:ext cx="5432926"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633</Words>
  <Application>Microsoft Macintosh PowerPoint</Application>
  <PresentationFormat>Widescreen</PresentationFormat>
  <Paragraphs>19</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Enriched Ontology Clusters</vt:lpstr>
      <vt:lpstr>Enriched Ontology Clusters Colored by Cluster ID</vt:lpstr>
      <vt:lpstr>Enriched Ontology Clusters Colored by p-Value</vt:lpstr>
      <vt:lpstr>Protein-protein Interaction Network</vt:lpstr>
      <vt:lpstr>PPI MCODE Components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Osman Sharifi</cp:lastModifiedBy>
  <cp:revision>50</cp:revision>
  <dcterms:created xsi:type="dcterms:W3CDTF">2013-08-21T19:17:07Z</dcterms:created>
  <dcterms:modified xsi:type="dcterms:W3CDTF">2021-09-29T21:02:50Z</dcterms:modified>
</cp:coreProperties>
</file>