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5BE3-0EBF-4496-953F-E71230606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D874-6DC8-4DEE-AF75-F9E9301BB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B6BA-2A58-4BF2-A9B5-F47FC5E1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F8D2-B53D-4657-85D1-C2B69B68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1707-40C3-4438-BD97-931E71D5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3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B2F3-467A-4B7F-8DB3-AB0A5E30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CE689-37A0-4811-9226-07FE68948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892A-BCF2-4240-88F1-6DC91E36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190E-E2CE-486B-BC90-46844C76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D779B-4389-4507-BEBB-29D2CBA5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AD5B6-C9D4-4079-A9DF-24E8B6EF0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80F5D-04D3-483E-9BE7-0CF66CE63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49D3-1098-4352-9BBF-7F51A9F7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233E0-9635-436A-9383-2918B2EE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E8AA-1E1F-426A-B6C8-1E7EFA2D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0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456F-B0AE-49E9-A04B-797FA61D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1301E-432F-4CDE-B5C4-88AB5248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D78A4-6C37-472C-A932-282D5730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D7CF1-5D01-4E63-A6AC-BED12542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4641-CD06-41ED-9318-7868D84D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6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528A-49DA-4B37-9549-09C5A7EA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CC08D-EF5C-4585-990A-C70BF69D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A0822-00E8-42E5-AD37-49CD7EF0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92D4C-3056-4BE5-ADC6-D193C0B3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C49E-79A8-4D67-8429-ED06236B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FF2B-9AA5-41A8-B373-4430369E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03DE-2D72-4DB8-A184-2A86C98FD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1AFF9-CBE2-4DB3-ABEE-7484C633C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FA65D-6272-4C90-B8DC-EEEC68DF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4A97-AFEC-4128-A2FC-1A3DBE71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CB5F4-9636-4752-9155-A595BCAA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C307-70B4-4332-89C2-D5E4E342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C004-D412-41E7-A6FB-50A1C66B2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F1716-1930-4390-8F6F-7CDE128BC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7B857-0BA0-4457-8C63-CC1CA22DF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9F3A9-3293-4E63-8C23-17AF63A56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8D066-6F22-456B-8BFC-01E2FFD0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1D262-3490-498D-BB83-ED2FF97E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751CB-048F-4F25-869D-71EE4374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A8E8-906F-41B3-ABEF-6B4D4703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E2EAF-B018-4183-A3FE-0BD82D57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ABC28-7404-4A79-B69D-F36F310A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01A8E-A581-4C8E-AD37-F3E8F43E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0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F18DD-1C31-434D-B8D3-D305BDB1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ADCE9-1F8B-4F8F-AF61-2FD6191B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9BF51-417D-4E1B-A9D4-0B16995A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6A06-08E2-4F02-9327-469EBC2C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D63A-3929-4543-9669-1F39E473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28001-7FA4-4C9D-B231-4D2CB1A2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3B9D-0B7A-4A03-A327-70A313F6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BD531-88E6-48A7-92F6-D4A73AC3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92C90-FF48-4CBB-A55F-2CB0500D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E5F7-43A8-4B4B-A919-A6818FEC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8EB0C-83D4-4A90-B7A7-38717CD1B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C2F76-42B7-42CD-B40D-851A65EA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5C158-A389-4708-9EE9-5E751B7E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AE965-3CC8-40A9-AC51-A86CDA8D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DADD-80EC-4EB9-9452-1D96914B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2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51A6C-3C1F-47E0-B061-08A6E953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E0CF-4A19-4D62-A8DD-DA5938F2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168B9-8E87-4B8D-81E5-FFFA18DF3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88C9-4ABE-4435-958D-792C5CF16FA0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9A90-BBAE-44C5-98EC-A7960C850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F9957-A469-461D-A6BE-EE5B2603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raud-detection-handbook.github.io/fraud-detection-handbook/Chapter_3_GettingStarted/SimulatedDatase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67B7-B12F-4338-A223-1AFE99CC3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81BA-0028-4C0E-8618-3E7E6CBE2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Detecting 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37471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D843-74E6-4F60-8E02-6429F3A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7249-2F5A-47E7-A354-E0A9E55D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https://fraud-detection-handbook.github.io/fraud-detection-handbook/Chapter_3_GettingStarted/SimulatedDataset.html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Alternate source</a:t>
            </a:r>
            <a:r>
              <a:rPr lang="en-US"/>
              <a:t>: https://www.kaggle.com/mlg-ulb/creditcardfraud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07389-2B3A-4DAB-BB92-125C2E01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7745-1A42-413A-87E6-ED1BBF54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Allen Mire – Data generation</a:t>
            </a:r>
          </a:p>
          <a:p>
            <a:r>
              <a:rPr lang="en-US" dirty="0"/>
              <a:t>Kyle Martin – Data processing </a:t>
            </a:r>
          </a:p>
          <a:p>
            <a:r>
              <a:rPr lang="en-US" dirty="0"/>
              <a:t>Garret Crawford –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9269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E2E4-F7AB-4AC2-A823-E76197F7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Weekly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5F1E-8BCF-424F-BFF6-ADB1DCB4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Learning- (k means, clustering)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Analyzing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result adjustments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80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Problem Definition</vt:lpstr>
      <vt:lpstr>Data Source</vt:lpstr>
      <vt:lpstr>Role of Members</vt:lpstr>
      <vt:lpstr>Ideal Weekly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</dc:title>
  <dc:creator>Kyle Martin</dc:creator>
  <cp:lastModifiedBy>Kyle Martin</cp:lastModifiedBy>
  <cp:revision>2</cp:revision>
  <dcterms:created xsi:type="dcterms:W3CDTF">2021-09-29T16:03:38Z</dcterms:created>
  <dcterms:modified xsi:type="dcterms:W3CDTF">2021-09-29T16:20:17Z</dcterms:modified>
</cp:coreProperties>
</file>