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>
      <p:cViewPr>
        <p:scale>
          <a:sx n="67" d="100"/>
          <a:sy n="67" d="100"/>
        </p:scale>
        <p:origin x="1162" y="4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C8BCD0E-E6D3-4CAD-A7FB-88967401F38C}" type="doc">
      <dgm:prSet loTypeId="urn:microsoft.com/office/officeart/2008/layout/LinedList" loCatId="list" qsTypeId="urn:microsoft.com/office/officeart/2005/8/quickstyle/simple1" qsCatId="simple" csTypeId="urn:microsoft.com/office/officeart/2018/5/colors/Iconchunking_neutralicon_accent0_3" csCatId="mainScheme" phldr="1"/>
      <dgm:spPr/>
      <dgm:t>
        <a:bodyPr/>
        <a:lstStyle/>
        <a:p>
          <a:endParaRPr lang="en-US"/>
        </a:p>
      </dgm:t>
    </dgm:pt>
    <dgm:pt modelId="{4B36B5E1-52FD-41D0-AEA6-27C427DEC58F}">
      <dgm:prSet/>
      <dgm:spPr/>
      <dgm:t>
        <a:bodyPr/>
        <a:lstStyle/>
        <a:p>
          <a:pPr>
            <a:defRPr cap="all"/>
          </a:pPr>
          <a:r>
            <a:rPr lang="en-US"/>
            <a:t>Data generation</a:t>
          </a:r>
        </a:p>
      </dgm:t>
    </dgm:pt>
    <dgm:pt modelId="{D88B27AA-38B1-4E6C-882B-B47277A01DA2}" type="parTrans" cxnId="{FC4159DB-BA3C-44B0-8535-E6901D40EC70}">
      <dgm:prSet/>
      <dgm:spPr/>
      <dgm:t>
        <a:bodyPr/>
        <a:lstStyle/>
        <a:p>
          <a:endParaRPr lang="en-US"/>
        </a:p>
      </dgm:t>
    </dgm:pt>
    <dgm:pt modelId="{6CBA7618-1A97-47DE-A683-4628BC8004A7}" type="sibTrans" cxnId="{FC4159DB-BA3C-44B0-8535-E6901D40EC70}">
      <dgm:prSet/>
      <dgm:spPr/>
      <dgm:t>
        <a:bodyPr/>
        <a:lstStyle/>
        <a:p>
          <a:endParaRPr lang="en-US"/>
        </a:p>
      </dgm:t>
    </dgm:pt>
    <dgm:pt modelId="{CEFA0533-7B0B-417C-8430-EB589BDB6018}">
      <dgm:prSet/>
      <dgm:spPr/>
      <dgm:t>
        <a:bodyPr/>
        <a:lstStyle/>
        <a:p>
          <a:pPr>
            <a:defRPr cap="all"/>
          </a:pPr>
          <a:r>
            <a:rPr lang="en-US"/>
            <a:t>Data processing</a:t>
          </a:r>
        </a:p>
      </dgm:t>
    </dgm:pt>
    <dgm:pt modelId="{532845C8-5F45-4A50-95CE-344D965F9E78}" type="parTrans" cxnId="{6C52F2EC-102B-4545-BA5B-D402580B6A2C}">
      <dgm:prSet/>
      <dgm:spPr/>
      <dgm:t>
        <a:bodyPr/>
        <a:lstStyle/>
        <a:p>
          <a:endParaRPr lang="en-US"/>
        </a:p>
      </dgm:t>
    </dgm:pt>
    <dgm:pt modelId="{56D5D4A2-45FA-473F-AB93-74D83C164D72}" type="sibTrans" cxnId="{6C52F2EC-102B-4545-BA5B-D402580B6A2C}">
      <dgm:prSet/>
      <dgm:spPr/>
      <dgm:t>
        <a:bodyPr/>
        <a:lstStyle/>
        <a:p>
          <a:endParaRPr lang="en-US"/>
        </a:p>
      </dgm:t>
    </dgm:pt>
    <dgm:pt modelId="{B116FE31-EE21-4969-8129-DF6D1A298431}">
      <dgm:prSet/>
      <dgm:spPr/>
      <dgm:t>
        <a:bodyPr/>
        <a:lstStyle/>
        <a:p>
          <a:pPr>
            <a:defRPr cap="all"/>
          </a:pPr>
          <a:r>
            <a:rPr lang="en-US"/>
            <a:t>Learning- (k means, clustering)</a:t>
          </a:r>
        </a:p>
      </dgm:t>
    </dgm:pt>
    <dgm:pt modelId="{36DDB76F-B401-4759-93A8-27B84AB0780B}" type="parTrans" cxnId="{4388A50D-9F22-47B8-82E8-9FBDF8A28532}">
      <dgm:prSet/>
      <dgm:spPr/>
      <dgm:t>
        <a:bodyPr/>
        <a:lstStyle/>
        <a:p>
          <a:endParaRPr lang="en-US"/>
        </a:p>
      </dgm:t>
    </dgm:pt>
    <dgm:pt modelId="{D7F99BA7-0726-44B0-BA21-0487FF522554}" type="sibTrans" cxnId="{4388A50D-9F22-47B8-82E8-9FBDF8A28532}">
      <dgm:prSet/>
      <dgm:spPr/>
      <dgm:t>
        <a:bodyPr/>
        <a:lstStyle/>
        <a:p>
          <a:endParaRPr lang="en-US"/>
        </a:p>
      </dgm:t>
    </dgm:pt>
    <dgm:pt modelId="{CCB5B221-2AD7-4539-A091-46AB49EF629E}">
      <dgm:prSet/>
      <dgm:spPr/>
      <dgm:t>
        <a:bodyPr/>
        <a:lstStyle/>
        <a:p>
          <a:pPr>
            <a:defRPr cap="all"/>
          </a:pPr>
          <a:r>
            <a:rPr lang="en-US"/>
            <a:t>Analyzing results</a:t>
          </a:r>
        </a:p>
      </dgm:t>
    </dgm:pt>
    <dgm:pt modelId="{55E81968-D499-4E22-B2BD-A81C4E232526}" type="parTrans" cxnId="{F726DAA9-C90A-448E-AAB1-F875425CC753}">
      <dgm:prSet/>
      <dgm:spPr/>
      <dgm:t>
        <a:bodyPr/>
        <a:lstStyle/>
        <a:p>
          <a:endParaRPr lang="en-US"/>
        </a:p>
      </dgm:t>
    </dgm:pt>
    <dgm:pt modelId="{C43B9DEE-8DDF-49E7-9364-0C8B4678D753}" type="sibTrans" cxnId="{F726DAA9-C90A-448E-AAB1-F875425CC753}">
      <dgm:prSet/>
      <dgm:spPr/>
      <dgm:t>
        <a:bodyPr/>
        <a:lstStyle/>
        <a:p>
          <a:endParaRPr lang="en-US"/>
        </a:p>
      </dgm:t>
    </dgm:pt>
    <dgm:pt modelId="{5AD04362-B76B-47D8-8161-204DE8B8E846}">
      <dgm:prSet/>
      <dgm:spPr/>
      <dgm:t>
        <a:bodyPr/>
        <a:lstStyle/>
        <a:p>
          <a:pPr>
            <a:defRPr cap="all"/>
          </a:pPr>
          <a:r>
            <a:rPr lang="en-US"/>
            <a:t>Model result adjustments</a:t>
          </a:r>
        </a:p>
      </dgm:t>
    </dgm:pt>
    <dgm:pt modelId="{E7DA56CB-EED5-4B30-8DBA-4AA5C6060A6A}" type="parTrans" cxnId="{8433DC3D-45F6-419B-AE2F-559F3256C33E}">
      <dgm:prSet/>
      <dgm:spPr/>
      <dgm:t>
        <a:bodyPr/>
        <a:lstStyle/>
        <a:p>
          <a:endParaRPr lang="en-US"/>
        </a:p>
      </dgm:t>
    </dgm:pt>
    <dgm:pt modelId="{ABFBCC3C-CF29-4A86-B4A0-48BAD975946B}" type="sibTrans" cxnId="{8433DC3D-45F6-419B-AE2F-559F3256C33E}">
      <dgm:prSet/>
      <dgm:spPr/>
      <dgm:t>
        <a:bodyPr/>
        <a:lstStyle/>
        <a:p>
          <a:endParaRPr lang="en-US"/>
        </a:p>
      </dgm:t>
    </dgm:pt>
    <dgm:pt modelId="{A23F3145-D0AF-4625-8CA2-4D637C93DFF9}">
      <dgm:prSet/>
      <dgm:spPr/>
      <dgm:t>
        <a:bodyPr/>
        <a:lstStyle/>
        <a:p>
          <a:pPr>
            <a:defRPr cap="all"/>
          </a:pPr>
          <a:r>
            <a:rPr lang="en-US"/>
            <a:t>Data visualization</a:t>
          </a:r>
        </a:p>
      </dgm:t>
    </dgm:pt>
    <dgm:pt modelId="{1A17CFF4-B1CA-4C16-A712-2192F09E2A36}" type="parTrans" cxnId="{6BB1BBF4-6CBC-4BAE-BFC8-E679EF83CFAD}">
      <dgm:prSet/>
      <dgm:spPr/>
      <dgm:t>
        <a:bodyPr/>
        <a:lstStyle/>
        <a:p>
          <a:endParaRPr lang="en-US"/>
        </a:p>
      </dgm:t>
    </dgm:pt>
    <dgm:pt modelId="{2211ED42-C3B1-4C83-9DAB-45CD825B8D1D}" type="sibTrans" cxnId="{6BB1BBF4-6CBC-4BAE-BFC8-E679EF83CFAD}">
      <dgm:prSet/>
      <dgm:spPr/>
      <dgm:t>
        <a:bodyPr/>
        <a:lstStyle/>
        <a:p>
          <a:endParaRPr lang="en-US"/>
        </a:p>
      </dgm:t>
    </dgm:pt>
    <dgm:pt modelId="{D61BD2E8-6434-40E8-B0DE-508CAF4172ED}" type="pres">
      <dgm:prSet presAssocID="{0C8BCD0E-E6D3-4CAD-A7FB-88967401F38C}" presName="vert0" presStyleCnt="0">
        <dgm:presLayoutVars>
          <dgm:dir/>
          <dgm:animOne val="branch"/>
          <dgm:animLvl val="lvl"/>
        </dgm:presLayoutVars>
      </dgm:prSet>
      <dgm:spPr/>
    </dgm:pt>
    <dgm:pt modelId="{A4B0A888-D0C0-4E0F-8778-E9BE0DB388A7}" type="pres">
      <dgm:prSet presAssocID="{4B36B5E1-52FD-41D0-AEA6-27C427DEC58F}" presName="thickLine" presStyleLbl="alignNode1" presStyleIdx="0" presStyleCnt="6"/>
      <dgm:spPr/>
    </dgm:pt>
    <dgm:pt modelId="{90F653D1-8BFD-43D2-9481-3B61116BA0B7}" type="pres">
      <dgm:prSet presAssocID="{4B36B5E1-52FD-41D0-AEA6-27C427DEC58F}" presName="horz1" presStyleCnt="0"/>
      <dgm:spPr/>
    </dgm:pt>
    <dgm:pt modelId="{7B36EE31-D3AD-42BF-A135-6E23D0363CB1}" type="pres">
      <dgm:prSet presAssocID="{4B36B5E1-52FD-41D0-AEA6-27C427DEC58F}" presName="tx1" presStyleLbl="revTx" presStyleIdx="0" presStyleCnt="6"/>
      <dgm:spPr/>
    </dgm:pt>
    <dgm:pt modelId="{3EF6F992-9993-4F78-8EF0-7F9E9D6E1298}" type="pres">
      <dgm:prSet presAssocID="{4B36B5E1-52FD-41D0-AEA6-27C427DEC58F}" presName="vert1" presStyleCnt="0"/>
      <dgm:spPr/>
    </dgm:pt>
    <dgm:pt modelId="{FB1680BD-822A-427F-A7BD-0F415A0CD202}" type="pres">
      <dgm:prSet presAssocID="{CEFA0533-7B0B-417C-8430-EB589BDB6018}" presName="thickLine" presStyleLbl="alignNode1" presStyleIdx="1" presStyleCnt="6"/>
      <dgm:spPr/>
    </dgm:pt>
    <dgm:pt modelId="{86CAAC88-8137-49D1-A499-D6214D0AAC60}" type="pres">
      <dgm:prSet presAssocID="{CEFA0533-7B0B-417C-8430-EB589BDB6018}" presName="horz1" presStyleCnt="0"/>
      <dgm:spPr/>
    </dgm:pt>
    <dgm:pt modelId="{3D0273E8-8508-427A-A8BF-D81F9EB57A8E}" type="pres">
      <dgm:prSet presAssocID="{CEFA0533-7B0B-417C-8430-EB589BDB6018}" presName="tx1" presStyleLbl="revTx" presStyleIdx="1" presStyleCnt="6"/>
      <dgm:spPr/>
    </dgm:pt>
    <dgm:pt modelId="{A6175E2F-9F37-4344-9960-CB53FAB2EF4B}" type="pres">
      <dgm:prSet presAssocID="{CEFA0533-7B0B-417C-8430-EB589BDB6018}" presName="vert1" presStyleCnt="0"/>
      <dgm:spPr/>
    </dgm:pt>
    <dgm:pt modelId="{44A9C751-B648-46F6-A62C-01B38FAC687C}" type="pres">
      <dgm:prSet presAssocID="{B116FE31-EE21-4969-8129-DF6D1A298431}" presName="thickLine" presStyleLbl="alignNode1" presStyleIdx="2" presStyleCnt="6"/>
      <dgm:spPr/>
    </dgm:pt>
    <dgm:pt modelId="{0D4B9152-BD30-4000-A461-C6024A6A2C57}" type="pres">
      <dgm:prSet presAssocID="{B116FE31-EE21-4969-8129-DF6D1A298431}" presName="horz1" presStyleCnt="0"/>
      <dgm:spPr/>
    </dgm:pt>
    <dgm:pt modelId="{FDC3D99C-963C-4D51-A834-428B76887E55}" type="pres">
      <dgm:prSet presAssocID="{B116FE31-EE21-4969-8129-DF6D1A298431}" presName="tx1" presStyleLbl="revTx" presStyleIdx="2" presStyleCnt="6"/>
      <dgm:spPr/>
    </dgm:pt>
    <dgm:pt modelId="{0BBD91A6-58F4-4440-ACA3-923F74DD7BFF}" type="pres">
      <dgm:prSet presAssocID="{B116FE31-EE21-4969-8129-DF6D1A298431}" presName="vert1" presStyleCnt="0"/>
      <dgm:spPr/>
    </dgm:pt>
    <dgm:pt modelId="{5E803F6A-B4FE-4497-8442-9C38C42CBC4A}" type="pres">
      <dgm:prSet presAssocID="{CCB5B221-2AD7-4539-A091-46AB49EF629E}" presName="thickLine" presStyleLbl="alignNode1" presStyleIdx="3" presStyleCnt="6"/>
      <dgm:spPr/>
    </dgm:pt>
    <dgm:pt modelId="{641090AB-FE48-416D-B03D-2E43E2C68B11}" type="pres">
      <dgm:prSet presAssocID="{CCB5B221-2AD7-4539-A091-46AB49EF629E}" presName="horz1" presStyleCnt="0"/>
      <dgm:spPr/>
    </dgm:pt>
    <dgm:pt modelId="{C753DC08-5142-4214-B3B5-AD60537A98B8}" type="pres">
      <dgm:prSet presAssocID="{CCB5B221-2AD7-4539-A091-46AB49EF629E}" presName="tx1" presStyleLbl="revTx" presStyleIdx="3" presStyleCnt="6"/>
      <dgm:spPr/>
    </dgm:pt>
    <dgm:pt modelId="{55557C6D-3F22-443D-B1EC-A149C9694458}" type="pres">
      <dgm:prSet presAssocID="{CCB5B221-2AD7-4539-A091-46AB49EF629E}" presName="vert1" presStyleCnt="0"/>
      <dgm:spPr/>
    </dgm:pt>
    <dgm:pt modelId="{8784B06E-735E-4D57-B3EA-3C4598513F2E}" type="pres">
      <dgm:prSet presAssocID="{5AD04362-B76B-47D8-8161-204DE8B8E846}" presName="thickLine" presStyleLbl="alignNode1" presStyleIdx="4" presStyleCnt="6"/>
      <dgm:spPr/>
    </dgm:pt>
    <dgm:pt modelId="{B0E19082-38EA-4A6B-B2D0-802902B38E67}" type="pres">
      <dgm:prSet presAssocID="{5AD04362-B76B-47D8-8161-204DE8B8E846}" presName="horz1" presStyleCnt="0"/>
      <dgm:spPr/>
    </dgm:pt>
    <dgm:pt modelId="{3B2C2958-2C99-4B73-8FBC-A1D6A483BFCE}" type="pres">
      <dgm:prSet presAssocID="{5AD04362-B76B-47D8-8161-204DE8B8E846}" presName="tx1" presStyleLbl="revTx" presStyleIdx="4" presStyleCnt="6"/>
      <dgm:spPr/>
    </dgm:pt>
    <dgm:pt modelId="{8E07B74E-4393-453F-83E2-552460DBDC3F}" type="pres">
      <dgm:prSet presAssocID="{5AD04362-B76B-47D8-8161-204DE8B8E846}" presName="vert1" presStyleCnt="0"/>
      <dgm:spPr/>
    </dgm:pt>
    <dgm:pt modelId="{4F5434B1-2EF5-450B-AE6D-4B684962C6FF}" type="pres">
      <dgm:prSet presAssocID="{A23F3145-D0AF-4625-8CA2-4D637C93DFF9}" presName="thickLine" presStyleLbl="alignNode1" presStyleIdx="5" presStyleCnt="6"/>
      <dgm:spPr/>
    </dgm:pt>
    <dgm:pt modelId="{F5A69087-91D0-46D1-9760-338E583A2988}" type="pres">
      <dgm:prSet presAssocID="{A23F3145-D0AF-4625-8CA2-4D637C93DFF9}" presName="horz1" presStyleCnt="0"/>
      <dgm:spPr/>
    </dgm:pt>
    <dgm:pt modelId="{65B594D1-271B-4736-AF4F-914D5E21540F}" type="pres">
      <dgm:prSet presAssocID="{A23F3145-D0AF-4625-8CA2-4D637C93DFF9}" presName="tx1" presStyleLbl="revTx" presStyleIdx="5" presStyleCnt="6"/>
      <dgm:spPr/>
    </dgm:pt>
    <dgm:pt modelId="{DFDF7657-8B66-47D7-8E96-A60600DD6650}" type="pres">
      <dgm:prSet presAssocID="{A23F3145-D0AF-4625-8CA2-4D637C93DFF9}" presName="vert1" presStyleCnt="0"/>
      <dgm:spPr/>
    </dgm:pt>
  </dgm:ptLst>
  <dgm:cxnLst>
    <dgm:cxn modelId="{4388A50D-9F22-47B8-82E8-9FBDF8A28532}" srcId="{0C8BCD0E-E6D3-4CAD-A7FB-88967401F38C}" destId="{B116FE31-EE21-4969-8129-DF6D1A298431}" srcOrd="2" destOrd="0" parTransId="{36DDB76F-B401-4759-93A8-27B84AB0780B}" sibTransId="{D7F99BA7-0726-44B0-BA21-0487FF522554}"/>
    <dgm:cxn modelId="{F65A0C1E-CF5F-4427-98FC-FF67C6BAFED2}" type="presOf" srcId="{0C8BCD0E-E6D3-4CAD-A7FB-88967401F38C}" destId="{D61BD2E8-6434-40E8-B0DE-508CAF4172ED}" srcOrd="0" destOrd="0" presId="urn:microsoft.com/office/officeart/2008/layout/LinedList"/>
    <dgm:cxn modelId="{B69CC72A-A86E-47D0-BE3A-2AC55C045006}" type="presOf" srcId="{CCB5B221-2AD7-4539-A091-46AB49EF629E}" destId="{C753DC08-5142-4214-B3B5-AD60537A98B8}" srcOrd="0" destOrd="0" presId="urn:microsoft.com/office/officeart/2008/layout/LinedList"/>
    <dgm:cxn modelId="{3A586836-3C54-4DA3-AB37-818929EB801C}" type="presOf" srcId="{CEFA0533-7B0B-417C-8430-EB589BDB6018}" destId="{3D0273E8-8508-427A-A8BF-D81F9EB57A8E}" srcOrd="0" destOrd="0" presId="urn:microsoft.com/office/officeart/2008/layout/LinedList"/>
    <dgm:cxn modelId="{A3B89336-4EE1-495E-9DBB-E8C435E8554A}" type="presOf" srcId="{B116FE31-EE21-4969-8129-DF6D1A298431}" destId="{FDC3D99C-963C-4D51-A834-428B76887E55}" srcOrd="0" destOrd="0" presId="urn:microsoft.com/office/officeart/2008/layout/LinedList"/>
    <dgm:cxn modelId="{8433DC3D-45F6-419B-AE2F-559F3256C33E}" srcId="{0C8BCD0E-E6D3-4CAD-A7FB-88967401F38C}" destId="{5AD04362-B76B-47D8-8161-204DE8B8E846}" srcOrd="4" destOrd="0" parTransId="{E7DA56CB-EED5-4B30-8DBA-4AA5C6060A6A}" sibTransId="{ABFBCC3C-CF29-4A86-B4A0-48BAD975946B}"/>
    <dgm:cxn modelId="{C17FD388-BE5E-4A51-B3FA-49FDE9720302}" type="presOf" srcId="{5AD04362-B76B-47D8-8161-204DE8B8E846}" destId="{3B2C2958-2C99-4B73-8FBC-A1D6A483BFCE}" srcOrd="0" destOrd="0" presId="urn:microsoft.com/office/officeart/2008/layout/LinedList"/>
    <dgm:cxn modelId="{03DBE596-E769-4AC4-A1C5-20308335A016}" type="presOf" srcId="{4B36B5E1-52FD-41D0-AEA6-27C427DEC58F}" destId="{7B36EE31-D3AD-42BF-A135-6E23D0363CB1}" srcOrd="0" destOrd="0" presId="urn:microsoft.com/office/officeart/2008/layout/LinedList"/>
    <dgm:cxn modelId="{F726DAA9-C90A-448E-AAB1-F875425CC753}" srcId="{0C8BCD0E-E6D3-4CAD-A7FB-88967401F38C}" destId="{CCB5B221-2AD7-4539-A091-46AB49EF629E}" srcOrd="3" destOrd="0" parTransId="{55E81968-D499-4E22-B2BD-A81C4E232526}" sibTransId="{C43B9DEE-8DDF-49E7-9364-0C8B4678D753}"/>
    <dgm:cxn modelId="{FC4159DB-BA3C-44B0-8535-E6901D40EC70}" srcId="{0C8BCD0E-E6D3-4CAD-A7FB-88967401F38C}" destId="{4B36B5E1-52FD-41D0-AEA6-27C427DEC58F}" srcOrd="0" destOrd="0" parTransId="{D88B27AA-38B1-4E6C-882B-B47277A01DA2}" sibTransId="{6CBA7618-1A97-47DE-A683-4628BC8004A7}"/>
    <dgm:cxn modelId="{C70763DC-330F-410C-9733-16948CB67DDA}" type="presOf" srcId="{A23F3145-D0AF-4625-8CA2-4D637C93DFF9}" destId="{65B594D1-271B-4736-AF4F-914D5E21540F}" srcOrd="0" destOrd="0" presId="urn:microsoft.com/office/officeart/2008/layout/LinedList"/>
    <dgm:cxn modelId="{6C52F2EC-102B-4545-BA5B-D402580B6A2C}" srcId="{0C8BCD0E-E6D3-4CAD-A7FB-88967401F38C}" destId="{CEFA0533-7B0B-417C-8430-EB589BDB6018}" srcOrd="1" destOrd="0" parTransId="{532845C8-5F45-4A50-95CE-344D965F9E78}" sibTransId="{56D5D4A2-45FA-473F-AB93-74D83C164D72}"/>
    <dgm:cxn modelId="{6BB1BBF4-6CBC-4BAE-BFC8-E679EF83CFAD}" srcId="{0C8BCD0E-E6D3-4CAD-A7FB-88967401F38C}" destId="{A23F3145-D0AF-4625-8CA2-4D637C93DFF9}" srcOrd="5" destOrd="0" parTransId="{1A17CFF4-B1CA-4C16-A712-2192F09E2A36}" sibTransId="{2211ED42-C3B1-4C83-9DAB-45CD825B8D1D}"/>
    <dgm:cxn modelId="{C9EAE8F8-9C9B-4E75-8ABF-E37CF28997E2}" type="presParOf" srcId="{D61BD2E8-6434-40E8-B0DE-508CAF4172ED}" destId="{A4B0A888-D0C0-4E0F-8778-E9BE0DB388A7}" srcOrd="0" destOrd="0" presId="urn:microsoft.com/office/officeart/2008/layout/LinedList"/>
    <dgm:cxn modelId="{7B19DFD3-DD57-4105-B205-81EDED2AEE6C}" type="presParOf" srcId="{D61BD2E8-6434-40E8-B0DE-508CAF4172ED}" destId="{90F653D1-8BFD-43D2-9481-3B61116BA0B7}" srcOrd="1" destOrd="0" presId="urn:microsoft.com/office/officeart/2008/layout/LinedList"/>
    <dgm:cxn modelId="{39FB59ED-E00C-4ED1-9E45-F6F5E19F79DD}" type="presParOf" srcId="{90F653D1-8BFD-43D2-9481-3B61116BA0B7}" destId="{7B36EE31-D3AD-42BF-A135-6E23D0363CB1}" srcOrd="0" destOrd="0" presId="urn:microsoft.com/office/officeart/2008/layout/LinedList"/>
    <dgm:cxn modelId="{73908C1E-662E-4109-9C9C-C5E68E24F8AC}" type="presParOf" srcId="{90F653D1-8BFD-43D2-9481-3B61116BA0B7}" destId="{3EF6F992-9993-4F78-8EF0-7F9E9D6E1298}" srcOrd="1" destOrd="0" presId="urn:microsoft.com/office/officeart/2008/layout/LinedList"/>
    <dgm:cxn modelId="{DE1DCE6B-D4F2-4962-8055-1ECA251933B0}" type="presParOf" srcId="{D61BD2E8-6434-40E8-B0DE-508CAF4172ED}" destId="{FB1680BD-822A-427F-A7BD-0F415A0CD202}" srcOrd="2" destOrd="0" presId="urn:microsoft.com/office/officeart/2008/layout/LinedList"/>
    <dgm:cxn modelId="{CEA4163F-A23E-4DB4-96A9-4AC6129C6954}" type="presParOf" srcId="{D61BD2E8-6434-40E8-B0DE-508CAF4172ED}" destId="{86CAAC88-8137-49D1-A499-D6214D0AAC60}" srcOrd="3" destOrd="0" presId="urn:microsoft.com/office/officeart/2008/layout/LinedList"/>
    <dgm:cxn modelId="{118A46EC-26D6-4D03-9879-4D929C1C9B18}" type="presParOf" srcId="{86CAAC88-8137-49D1-A499-D6214D0AAC60}" destId="{3D0273E8-8508-427A-A8BF-D81F9EB57A8E}" srcOrd="0" destOrd="0" presId="urn:microsoft.com/office/officeart/2008/layout/LinedList"/>
    <dgm:cxn modelId="{68896D86-5BA2-4204-8CE1-C6C10BAAE0AB}" type="presParOf" srcId="{86CAAC88-8137-49D1-A499-D6214D0AAC60}" destId="{A6175E2F-9F37-4344-9960-CB53FAB2EF4B}" srcOrd="1" destOrd="0" presId="urn:microsoft.com/office/officeart/2008/layout/LinedList"/>
    <dgm:cxn modelId="{9AFB3B3C-2EFC-4242-BAA7-8A5799D136DA}" type="presParOf" srcId="{D61BD2E8-6434-40E8-B0DE-508CAF4172ED}" destId="{44A9C751-B648-46F6-A62C-01B38FAC687C}" srcOrd="4" destOrd="0" presId="urn:microsoft.com/office/officeart/2008/layout/LinedList"/>
    <dgm:cxn modelId="{7AE658AD-80F2-4972-B792-7D94A832C8C5}" type="presParOf" srcId="{D61BD2E8-6434-40E8-B0DE-508CAF4172ED}" destId="{0D4B9152-BD30-4000-A461-C6024A6A2C57}" srcOrd="5" destOrd="0" presId="urn:microsoft.com/office/officeart/2008/layout/LinedList"/>
    <dgm:cxn modelId="{1FA6F40E-0558-4E9E-8092-0DB2D8ABF7AC}" type="presParOf" srcId="{0D4B9152-BD30-4000-A461-C6024A6A2C57}" destId="{FDC3D99C-963C-4D51-A834-428B76887E55}" srcOrd="0" destOrd="0" presId="urn:microsoft.com/office/officeart/2008/layout/LinedList"/>
    <dgm:cxn modelId="{7A1EFF69-3BA0-456F-91D0-960CC55CFD69}" type="presParOf" srcId="{0D4B9152-BD30-4000-A461-C6024A6A2C57}" destId="{0BBD91A6-58F4-4440-ACA3-923F74DD7BFF}" srcOrd="1" destOrd="0" presId="urn:microsoft.com/office/officeart/2008/layout/LinedList"/>
    <dgm:cxn modelId="{1922BD1C-5150-49FB-B347-D6B368FDBC67}" type="presParOf" srcId="{D61BD2E8-6434-40E8-B0DE-508CAF4172ED}" destId="{5E803F6A-B4FE-4497-8442-9C38C42CBC4A}" srcOrd="6" destOrd="0" presId="urn:microsoft.com/office/officeart/2008/layout/LinedList"/>
    <dgm:cxn modelId="{08E957D8-E4EA-401B-961E-41DDBE6CCB37}" type="presParOf" srcId="{D61BD2E8-6434-40E8-B0DE-508CAF4172ED}" destId="{641090AB-FE48-416D-B03D-2E43E2C68B11}" srcOrd="7" destOrd="0" presId="urn:microsoft.com/office/officeart/2008/layout/LinedList"/>
    <dgm:cxn modelId="{14512E1F-82A4-46FE-B5CE-57484AC05729}" type="presParOf" srcId="{641090AB-FE48-416D-B03D-2E43E2C68B11}" destId="{C753DC08-5142-4214-B3B5-AD60537A98B8}" srcOrd="0" destOrd="0" presId="urn:microsoft.com/office/officeart/2008/layout/LinedList"/>
    <dgm:cxn modelId="{35B1C4CD-7123-43FE-92AC-9763F897AC7F}" type="presParOf" srcId="{641090AB-FE48-416D-B03D-2E43E2C68B11}" destId="{55557C6D-3F22-443D-B1EC-A149C9694458}" srcOrd="1" destOrd="0" presId="urn:microsoft.com/office/officeart/2008/layout/LinedList"/>
    <dgm:cxn modelId="{8A170CD2-537A-4014-BCB3-2822EC2F8B74}" type="presParOf" srcId="{D61BD2E8-6434-40E8-B0DE-508CAF4172ED}" destId="{8784B06E-735E-4D57-B3EA-3C4598513F2E}" srcOrd="8" destOrd="0" presId="urn:microsoft.com/office/officeart/2008/layout/LinedList"/>
    <dgm:cxn modelId="{00167806-39F5-4F38-BB3F-7DA73D49D1B4}" type="presParOf" srcId="{D61BD2E8-6434-40E8-B0DE-508CAF4172ED}" destId="{B0E19082-38EA-4A6B-B2D0-802902B38E67}" srcOrd="9" destOrd="0" presId="urn:microsoft.com/office/officeart/2008/layout/LinedList"/>
    <dgm:cxn modelId="{36D310BF-FAFD-4979-9C45-E29E94A21570}" type="presParOf" srcId="{B0E19082-38EA-4A6B-B2D0-802902B38E67}" destId="{3B2C2958-2C99-4B73-8FBC-A1D6A483BFCE}" srcOrd="0" destOrd="0" presId="urn:microsoft.com/office/officeart/2008/layout/LinedList"/>
    <dgm:cxn modelId="{8DE9C506-31F8-4CCB-99EE-7E05CC30649B}" type="presParOf" srcId="{B0E19082-38EA-4A6B-B2D0-802902B38E67}" destId="{8E07B74E-4393-453F-83E2-552460DBDC3F}" srcOrd="1" destOrd="0" presId="urn:microsoft.com/office/officeart/2008/layout/LinedList"/>
    <dgm:cxn modelId="{38EC8F99-535E-45B0-9829-2EB97F0DFEA6}" type="presParOf" srcId="{D61BD2E8-6434-40E8-B0DE-508CAF4172ED}" destId="{4F5434B1-2EF5-450B-AE6D-4B684962C6FF}" srcOrd="10" destOrd="0" presId="urn:microsoft.com/office/officeart/2008/layout/LinedList"/>
    <dgm:cxn modelId="{FB958AE9-96E5-45C7-82EC-F5CF49D15B7B}" type="presParOf" srcId="{D61BD2E8-6434-40E8-B0DE-508CAF4172ED}" destId="{F5A69087-91D0-46D1-9760-338E583A2988}" srcOrd="11" destOrd="0" presId="urn:microsoft.com/office/officeart/2008/layout/LinedList"/>
    <dgm:cxn modelId="{432E1227-DD38-45D1-A6D4-F0D3B182044F}" type="presParOf" srcId="{F5A69087-91D0-46D1-9760-338E583A2988}" destId="{65B594D1-271B-4736-AF4F-914D5E21540F}" srcOrd="0" destOrd="0" presId="urn:microsoft.com/office/officeart/2008/layout/LinedList"/>
    <dgm:cxn modelId="{DEB4CB09-3BA2-4660-ACF0-6F85B0AD0C63}" type="presParOf" srcId="{F5A69087-91D0-46D1-9760-338E583A2988}" destId="{DFDF7657-8B66-47D7-8E96-A60600DD665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B0A888-D0C0-4E0F-8778-E9BE0DB388A7}">
      <dsp:nvSpPr>
        <dsp:cNvPr id="0" name=""/>
        <dsp:cNvSpPr/>
      </dsp:nvSpPr>
      <dsp:spPr>
        <a:xfrm>
          <a:off x="0" y="2047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36EE31-D3AD-42BF-A135-6E23D0363CB1}">
      <dsp:nvSpPr>
        <dsp:cNvPr id="0" name=""/>
        <dsp:cNvSpPr/>
      </dsp:nvSpPr>
      <dsp:spPr>
        <a:xfrm>
          <a:off x="0" y="2047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Data generation</a:t>
          </a:r>
        </a:p>
      </dsp:txBody>
      <dsp:txXfrm>
        <a:off x="0" y="2047"/>
        <a:ext cx="10927829" cy="698118"/>
      </dsp:txXfrm>
    </dsp:sp>
    <dsp:sp modelId="{FB1680BD-822A-427F-A7BD-0F415A0CD202}">
      <dsp:nvSpPr>
        <dsp:cNvPr id="0" name=""/>
        <dsp:cNvSpPr/>
      </dsp:nvSpPr>
      <dsp:spPr>
        <a:xfrm>
          <a:off x="0" y="700165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273E8-8508-427A-A8BF-D81F9EB57A8E}">
      <dsp:nvSpPr>
        <dsp:cNvPr id="0" name=""/>
        <dsp:cNvSpPr/>
      </dsp:nvSpPr>
      <dsp:spPr>
        <a:xfrm>
          <a:off x="0" y="700165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Data processing</a:t>
          </a:r>
        </a:p>
      </dsp:txBody>
      <dsp:txXfrm>
        <a:off x="0" y="700165"/>
        <a:ext cx="10927829" cy="698118"/>
      </dsp:txXfrm>
    </dsp:sp>
    <dsp:sp modelId="{44A9C751-B648-46F6-A62C-01B38FAC687C}">
      <dsp:nvSpPr>
        <dsp:cNvPr id="0" name=""/>
        <dsp:cNvSpPr/>
      </dsp:nvSpPr>
      <dsp:spPr>
        <a:xfrm>
          <a:off x="0" y="1398284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3D99C-963C-4D51-A834-428B76887E55}">
      <dsp:nvSpPr>
        <dsp:cNvPr id="0" name=""/>
        <dsp:cNvSpPr/>
      </dsp:nvSpPr>
      <dsp:spPr>
        <a:xfrm>
          <a:off x="0" y="1398284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Learning- (k means, clustering)</a:t>
          </a:r>
        </a:p>
      </dsp:txBody>
      <dsp:txXfrm>
        <a:off x="0" y="1398284"/>
        <a:ext cx="10927829" cy="698118"/>
      </dsp:txXfrm>
    </dsp:sp>
    <dsp:sp modelId="{5E803F6A-B4FE-4497-8442-9C38C42CBC4A}">
      <dsp:nvSpPr>
        <dsp:cNvPr id="0" name=""/>
        <dsp:cNvSpPr/>
      </dsp:nvSpPr>
      <dsp:spPr>
        <a:xfrm>
          <a:off x="0" y="2096402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3DC08-5142-4214-B3B5-AD60537A98B8}">
      <dsp:nvSpPr>
        <dsp:cNvPr id="0" name=""/>
        <dsp:cNvSpPr/>
      </dsp:nvSpPr>
      <dsp:spPr>
        <a:xfrm>
          <a:off x="0" y="2096402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Analyzing results</a:t>
          </a:r>
        </a:p>
      </dsp:txBody>
      <dsp:txXfrm>
        <a:off x="0" y="2096402"/>
        <a:ext cx="10927829" cy="698118"/>
      </dsp:txXfrm>
    </dsp:sp>
    <dsp:sp modelId="{8784B06E-735E-4D57-B3EA-3C4598513F2E}">
      <dsp:nvSpPr>
        <dsp:cNvPr id="0" name=""/>
        <dsp:cNvSpPr/>
      </dsp:nvSpPr>
      <dsp:spPr>
        <a:xfrm>
          <a:off x="0" y="2794520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2C2958-2C99-4B73-8FBC-A1D6A483BFCE}">
      <dsp:nvSpPr>
        <dsp:cNvPr id="0" name=""/>
        <dsp:cNvSpPr/>
      </dsp:nvSpPr>
      <dsp:spPr>
        <a:xfrm>
          <a:off x="0" y="2794520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Model result adjustments</a:t>
          </a:r>
        </a:p>
      </dsp:txBody>
      <dsp:txXfrm>
        <a:off x="0" y="2794520"/>
        <a:ext cx="10927829" cy="698118"/>
      </dsp:txXfrm>
    </dsp:sp>
    <dsp:sp modelId="{4F5434B1-2EF5-450B-AE6D-4B684962C6FF}">
      <dsp:nvSpPr>
        <dsp:cNvPr id="0" name=""/>
        <dsp:cNvSpPr/>
      </dsp:nvSpPr>
      <dsp:spPr>
        <a:xfrm>
          <a:off x="0" y="3492639"/>
          <a:ext cx="10927829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B594D1-271B-4736-AF4F-914D5E21540F}">
      <dsp:nvSpPr>
        <dsp:cNvPr id="0" name=""/>
        <dsp:cNvSpPr/>
      </dsp:nvSpPr>
      <dsp:spPr>
        <a:xfrm>
          <a:off x="0" y="3492639"/>
          <a:ext cx="10927829" cy="6981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400" kern="1200"/>
            <a:t>Data visualization</a:t>
          </a:r>
        </a:p>
      </dsp:txBody>
      <dsp:txXfrm>
        <a:off x="0" y="3492639"/>
        <a:ext cx="10927829" cy="698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7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845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43853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93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928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483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8329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75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38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32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75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0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22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58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588C9-4ABE-4435-958D-792C5CF16FA0}" type="datetimeFigureOut">
              <a:rPr lang="en-US" smtClean="0"/>
              <a:t>9/30/2021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1E38D-00A3-45F4-9D81-8E0D26AC48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094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dgarLopezPhD/PaySim" TargetMode="External"/><Relationship Id="rId2" Type="http://schemas.openxmlformats.org/officeDocument/2006/relationships/hyperlink" Target="https://www.kaggle.com/ealaxi/paysim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B67B7-B12F-4338-A223-1AFE99CC3D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2793" y="643467"/>
            <a:ext cx="7795740" cy="4280312"/>
          </a:xfrm>
        </p:spPr>
        <p:txBody>
          <a:bodyPr>
            <a:normAutofit/>
          </a:bodyPr>
          <a:lstStyle/>
          <a:p>
            <a:pPr algn="l"/>
            <a:r>
              <a:rPr lang="en-US" sz="6600"/>
              <a:t>Problem Definition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81BA-0028-4C0E-8618-3E7E6CBE2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2793" y="4932414"/>
            <a:ext cx="7795740" cy="950861"/>
          </a:xfrm>
        </p:spPr>
        <p:txBody>
          <a:bodyPr anchor="t">
            <a:normAutofit/>
          </a:bodyPr>
          <a:lstStyle/>
          <a:p>
            <a:pPr algn="l"/>
            <a:r>
              <a:rPr lang="en-US" sz="2400"/>
              <a:t>Detecting credit card fraud</a:t>
            </a:r>
          </a:p>
        </p:txBody>
      </p:sp>
    </p:spTree>
    <p:extLst>
      <p:ext uri="{BB962C8B-B14F-4D97-AF65-F5344CB8AC3E}">
        <p14:creationId xmlns:p14="http://schemas.microsoft.com/office/powerpoint/2010/main" val="374718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A7BD843-74E6-4F60-8E02-6429F3AC2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 Source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Content Placeholder 2">
            <a:extLst>
              <a:ext uri="{FF2B5EF4-FFF2-40B4-BE49-F238E27FC236}">
                <a16:creationId xmlns:a16="http://schemas.microsoft.com/office/drawing/2014/main" id="{22067249-2F5A-47E7-A354-E0A9E55D2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Pre-Generated Data Set: </a:t>
            </a:r>
            <a:r>
              <a:rPr lang="en-US" dirty="0">
                <a:hlinkClick r:id="rId2"/>
              </a:rPr>
              <a:t>https://www.kaggle.com/ealaxi/paysim1</a:t>
            </a:r>
            <a:endParaRPr lang="en-US" dirty="0"/>
          </a:p>
          <a:p>
            <a:r>
              <a:rPr lang="en-US" dirty="0"/>
              <a:t>Data Set Generator: </a:t>
            </a:r>
            <a:r>
              <a:rPr lang="en-US" dirty="0">
                <a:hlinkClick r:id="rId3"/>
              </a:rPr>
              <a:t>https://github.com/EdgarLopezPhD/PaySim</a:t>
            </a:r>
            <a:endParaRPr lang="en-US" dirty="0"/>
          </a:p>
          <a:p>
            <a:r>
              <a:rPr lang="en-US" dirty="0"/>
              <a:t>E. A. Lopez-Rojas , A. </a:t>
            </a:r>
            <a:r>
              <a:rPr lang="en-US" dirty="0" err="1"/>
              <a:t>Elmir</a:t>
            </a:r>
            <a:r>
              <a:rPr lang="en-US" dirty="0"/>
              <a:t>, and S. </a:t>
            </a:r>
            <a:r>
              <a:rPr lang="en-US" dirty="0" err="1"/>
              <a:t>Axelsson</a:t>
            </a:r>
            <a:r>
              <a:rPr lang="en-US" dirty="0"/>
              <a:t>. "</a:t>
            </a:r>
            <a:r>
              <a:rPr lang="en-US" dirty="0" err="1"/>
              <a:t>PaySim</a:t>
            </a:r>
            <a:r>
              <a:rPr lang="en-US" dirty="0"/>
              <a:t>: A financial mobile money simulator for fraud detection". In: The 28th European Modeling and Simulation Symposium-EMSS, </a:t>
            </a:r>
            <a:r>
              <a:rPr lang="en-US" dirty="0" err="1"/>
              <a:t>Larnaca</a:t>
            </a:r>
            <a:r>
              <a:rPr lang="en-US" dirty="0"/>
              <a:t>, Cyprus. 2016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2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56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F07389-2B3A-4DAB-BB92-125C2E010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 dirty="0"/>
              <a:t>Role of Members</a:t>
            </a:r>
          </a:p>
        </p:txBody>
      </p:sp>
      <p:sp useBgFill="1">
        <p:nvSpPr>
          <p:cNvPr id="39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47745-1A42-413A-87E6-ED1BBF54F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 anchor="ctr">
            <a:normAutofit/>
          </a:bodyPr>
          <a:lstStyle/>
          <a:p>
            <a:r>
              <a:rPr lang="en-US" dirty="0"/>
              <a:t>Allen Mire – Data generation</a:t>
            </a:r>
          </a:p>
          <a:p>
            <a:r>
              <a:rPr lang="en-US" dirty="0"/>
              <a:t>Kyle Martin – Data processing </a:t>
            </a:r>
          </a:p>
          <a:p>
            <a:r>
              <a:rPr lang="en-US" dirty="0"/>
              <a:t>Garret Crawford – Data modeling</a:t>
            </a:r>
          </a:p>
        </p:txBody>
      </p:sp>
    </p:spTree>
    <p:extLst>
      <p:ext uri="{BB962C8B-B14F-4D97-AF65-F5344CB8AC3E}">
        <p14:creationId xmlns:p14="http://schemas.microsoft.com/office/powerpoint/2010/main" val="292698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7E2E4-F7AB-4AC2-A823-E76197F72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Ideal Weekly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0FB523-4ECB-4345-AD79-6A511BE03B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2770542"/>
              </p:ext>
            </p:extLst>
          </p:nvPr>
        </p:nvGraphicFramePr>
        <p:xfrm>
          <a:off x="1264171" y="204399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14532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40</TotalTime>
  <Words>117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Problem Definition</vt:lpstr>
      <vt:lpstr>Data Source</vt:lpstr>
      <vt:lpstr>Role of Members</vt:lpstr>
      <vt:lpstr>Ideal Weekly Timeline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Definition</dc:title>
  <dc:creator>Kyle Martin</dc:creator>
  <cp:lastModifiedBy>Allen Mire</cp:lastModifiedBy>
  <cp:revision>3</cp:revision>
  <dcterms:created xsi:type="dcterms:W3CDTF">2021-09-29T16:03:38Z</dcterms:created>
  <dcterms:modified xsi:type="dcterms:W3CDTF">2021-10-01T00:51:00Z</dcterms:modified>
</cp:coreProperties>
</file>