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316" r:id="rId2"/>
  </p:sldIdLst>
  <p:sldSz cx="30959425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94660"/>
  </p:normalViewPr>
  <p:slideViewPr>
    <p:cSldViewPr snapToGrid="0">
      <p:cViewPr varScale="1">
        <p:scale>
          <a:sx n="29" d="100"/>
          <a:sy n="29" d="100"/>
        </p:scale>
        <p:origin x="136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F6BC-875E-443C-AD12-2AE02E482C9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89100" y="1143000"/>
            <a:ext cx="347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BABF-B636-4DEF-B1D2-97F2945C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89100" y="1143000"/>
            <a:ext cx="3479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FDD74-1E54-4ACC-9F5E-0CAB984BE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957" y="4489452"/>
            <a:ext cx="26315511" cy="9550400"/>
          </a:xfrm>
        </p:spPr>
        <p:txBody>
          <a:bodyPr anchor="b"/>
          <a:lstStyle>
            <a:lvl1pPr algn="ctr">
              <a:defRPr sz="203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928" y="14408152"/>
            <a:ext cx="23219569" cy="6623048"/>
          </a:xfrm>
        </p:spPr>
        <p:txBody>
          <a:bodyPr/>
          <a:lstStyle>
            <a:lvl1pPr marL="0" indent="0" algn="ctr">
              <a:buNone/>
              <a:defRPr sz="8126"/>
            </a:lvl1pPr>
            <a:lvl2pPr marL="1547988" indent="0" algn="ctr">
              <a:buNone/>
              <a:defRPr sz="6772"/>
            </a:lvl2pPr>
            <a:lvl3pPr marL="3095976" indent="0" algn="ctr">
              <a:buNone/>
              <a:defRPr sz="6094"/>
            </a:lvl3pPr>
            <a:lvl4pPr marL="4643963" indent="0" algn="ctr">
              <a:buNone/>
              <a:defRPr sz="5417"/>
            </a:lvl4pPr>
            <a:lvl5pPr marL="6191951" indent="0" algn="ctr">
              <a:buNone/>
              <a:defRPr sz="5417"/>
            </a:lvl5pPr>
            <a:lvl6pPr marL="7739939" indent="0" algn="ctr">
              <a:buNone/>
              <a:defRPr sz="5417"/>
            </a:lvl6pPr>
            <a:lvl7pPr marL="9287927" indent="0" algn="ctr">
              <a:buNone/>
              <a:defRPr sz="5417"/>
            </a:lvl7pPr>
            <a:lvl8pPr marL="10835914" indent="0" algn="ctr">
              <a:buNone/>
              <a:defRPr sz="5417"/>
            </a:lvl8pPr>
            <a:lvl9pPr marL="12383902" indent="0" algn="ctr">
              <a:buNone/>
              <a:defRPr sz="541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5340" y="1460500"/>
            <a:ext cx="6675626" cy="232473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462" y="1460500"/>
            <a:ext cx="19639885" cy="232473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337" y="6838958"/>
            <a:ext cx="26702504" cy="11410948"/>
          </a:xfrm>
        </p:spPr>
        <p:txBody>
          <a:bodyPr anchor="b"/>
          <a:lstStyle>
            <a:lvl1pPr>
              <a:defRPr sz="203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337" y="18357858"/>
            <a:ext cx="26702504" cy="6000748"/>
          </a:xfrm>
        </p:spPr>
        <p:txBody>
          <a:bodyPr/>
          <a:lstStyle>
            <a:lvl1pPr marL="0" indent="0">
              <a:buNone/>
              <a:defRPr sz="8126">
                <a:solidFill>
                  <a:schemeClr val="tx1"/>
                </a:solidFill>
              </a:defRPr>
            </a:lvl1pPr>
            <a:lvl2pPr marL="1547988" indent="0">
              <a:buNone/>
              <a:defRPr sz="6772">
                <a:solidFill>
                  <a:schemeClr val="tx1">
                    <a:tint val="75000"/>
                  </a:schemeClr>
                </a:solidFill>
              </a:defRPr>
            </a:lvl2pPr>
            <a:lvl3pPr marL="3095976" indent="0">
              <a:buNone/>
              <a:defRPr sz="6094">
                <a:solidFill>
                  <a:schemeClr val="tx1">
                    <a:tint val="75000"/>
                  </a:schemeClr>
                </a:solidFill>
              </a:defRPr>
            </a:lvl3pPr>
            <a:lvl4pPr marL="4643963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4pPr>
            <a:lvl5pPr marL="6191951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5pPr>
            <a:lvl6pPr marL="7739939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6pPr>
            <a:lvl7pPr marL="9287927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7pPr>
            <a:lvl8pPr marL="10835914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8pPr>
            <a:lvl9pPr marL="12383902" indent="0">
              <a:buNone/>
              <a:defRPr sz="5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460" y="7302500"/>
            <a:ext cx="13157756" cy="17405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3209" y="7302500"/>
            <a:ext cx="13157756" cy="17405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493" y="1460506"/>
            <a:ext cx="26702504" cy="53022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496" y="6724652"/>
            <a:ext cx="13097286" cy="3295648"/>
          </a:xfrm>
        </p:spPr>
        <p:txBody>
          <a:bodyPr anchor="b"/>
          <a:lstStyle>
            <a:lvl1pPr marL="0" indent="0">
              <a:buNone/>
              <a:defRPr sz="8126" b="1"/>
            </a:lvl1pPr>
            <a:lvl2pPr marL="1547988" indent="0">
              <a:buNone/>
              <a:defRPr sz="6772" b="1"/>
            </a:lvl2pPr>
            <a:lvl3pPr marL="3095976" indent="0">
              <a:buNone/>
              <a:defRPr sz="6094" b="1"/>
            </a:lvl3pPr>
            <a:lvl4pPr marL="4643963" indent="0">
              <a:buNone/>
              <a:defRPr sz="5417" b="1"/>
            </a:lvl4pPr>
            <a:lvl5pPr marL="6191951" indent="0">
              <a:buNone/>
              <a:defRPr sz="5417" b="1"/>
            </a:lvl5pPr>
            <a:lvl6pPr marL="7739939" indent="0">
              <a:buNone/>
              <a:defRPr sz="5417" b="1"/>
            </a:lvl6pPr>
            <a:lvl7pPr marL="9287927" indent="0">
              <a:buNone/>
              <a:defRPr sz="5417" b="1"/>
            </a:lvl7pPr>
            <a:lvl8pPr marL="10835914" indent="0">
              <a:buNone/>
              <a:defRPr sz="5417" b="1"/>
            </a:lvl8pPr>
            <a:lvl9pPr marL="12383902" indent="0">
              <a:buNone/>
              <a:defRPr sz="54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496" y="10020300"/>
            <a:ext cx="13097286" cy="14738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3211" y="6724652"/>
            <a:ext cx="13161788" cy="3295648"/>
          </a:xfrm>
        </p:spPr>
        <p:txBody>
          <a:bodyPr anchor="b"/>
          <a:lstStyle>
            <a:lvl1pPr marL="0" indent="0">
              <a:buNone/>
              <a:defRPr sz="8126" b="1"/>
            </a:lvl1pPr>
            <a:lvl2pPr marL="1547988" indent="0">
              <a:buNone/>
              <a:defRPr sz="6772" b="1"/>
            </a:lvl2pPr>
            <a:lvl3pPr marL="3095976" indent="0">
              <a:buNone/>
              <a:defRPr sz="6094" b="1"/>
            </a:lvl3pPr>
            <a:lvl4pPr marL="4643963" indent="0">
              <a:buNone/>
              <a:defRPr sz="5417" b="1"/>
            </a:lvl4pPr>
            <a:lvl5pPr marL="6191951" indent="0">
              <a:buNone/>
              <a:defRPr sz="5417" b="1"/>
            </a:lvl5pPr>
            <a:lvl6pPr marL="7739939" indent="0">
              <a:buNone/>
              <a:defRPr sz="5417" b="1"/>
            </a:lvl6pPr>
            <a:lvl7pPr marL="9287927" indent="0">
              <a:buNone/>
              <a:defRPr sz="5417" b="1"/>
            </a:lvl7pPr>
            <a:lvl8pPr marL="10835914" indent="0">
              <a:buNone/>
              <a:defRPr sz="5417" b="1"/>
            </a:lvl8pPr>
            <a:lvl9pPr marL="12383902" indent="0">
              <a:buNone/>
              <a:defRPr sz="54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3211" y="10020300"/>
            <a:ext cx="13161788" cy="14738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4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493" y="1828800"/>
            <a:ext cx="9985220" cy="6400800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788" y="3949706"/>
            <a:ext cx="15673209" cy="19494500"/>
          </a:xfrm>
        </p:spPr>
        <p:txBody>
          <a:bodyPr/>
          <a:lstStyle>
            <a:lvl1pPr>
              <a:defRPr sz="10835"/>
            </a:lvl1pPr>
            <a:lvl2pPr>
              <a:defRPr sz="9480"/>
            </a:lvl2pPr>
            <a:lvl3pPr>
              <a:defRPr sz="8126"/>
            </a:lvl3pPr>
            <a:lvl4pPr>
              <a:defRPr sz="6772"/>
            </a:lvl4pPr>
            <a:lvl5pPr>
              <a:defRPr sz="6772"/>
            </a:lvl5pPr>
            <a:lvl6pPr>
              <a:defRPr sz="6772"/>
            </a:lvl6pPr>
            <a:lvl7pPr>
              <a:defRPr sz="6772"/>
            </a:lvl7pPr>
            <a:lvl8pPr>
              <a:defRPr sz="6772"/>
            </a:lvl8pPr>
            <a:lvl9pPr>
              <a:defRPr sz="67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493" y="8229600"/>
            <a:ext cx="9985220" cy="15246352"/>
          </a:xfrm>
        </p:spPr>
        <p:txBody>
          <a:bodyPr/>
          <a:lstStyle>
            <a:lvl1pPr marL="0" indent="0">
              <a:buNone/>
              <a:defRPr sz="5417"/>
            </a:lvl1pPr>
            <a:lvl2pPr marL="1547988" indent="0">
              <a:buNone/>
              <a:defRPr sz="4740"/>
            </a:lvl2pPr>
            <a:lvl3pPr marL="3095976" indent="0">
              <a:buNone/>
              <a:defRPr sz="4063"/>
            </a:lvl3pPr>
            <a:lvl4pPr marL="4643963" indent="0">
              <a:buNone/>
              <a:defRPr sz="3386"/>
            </a:lvl4pPr>
            <a:lvl5pPr marL="6191951" indent="0">
              <a:buNone/>
              <a:defRPr sz="3386"/>
            </a:lvl5pPr>
            <a:lvl6pPr marL="7739939" indent="0">
              <a:buNone/>
              <a:defRPr sz="3386"/>
            </a:lvl6pPr>
            <a:lvl7pPr marL="9287927" indent="0">
              <a:buNone/>
              <a:defRPr sz="3386"/>
            </a:lvl7pPr>
            <a:lvl8pPr marL="10835914" indent="0">
              <a:buNone/>
              <a:defRPr sz="3386"/>
            </a:lvl8pPr>
            <a:lvl9pPr marL="12383902" indent="0">
              <a:buNone/>
              <a:defRPr sz="33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493" y="1828800"/>
            <a:ext cx="9985220" cy="6400800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1788" y="3949706"/>
            <a:ext cx="15673209" cy="19494500"/>
          </a:xfrm>
        </p:spPr>
        <p:txBody>
          <a:bodyPr anchor="t"/>
          <a:lstStyle>
            <a:lvl1pPr marL="0" indent="0">
              <a:buNone/>
              <a:defRPr sz="10835"/>
            </a:lvl1pPr>
            <a:lvl2pPr marL="1547988" indent="0">
              <a:buNone/>
              <a:defRPr sz="9480"/>
            </a:lvl2pPr>
            <a:lvl3pPr marL="3095976" indent="0">
              <a:buNone/>
              <a:defRPr sz="8126"/>
            </a:lvl3pPr>
            <a:lvl4pPr marL="4643963" indent="0">
              <a:buNone/>
              <a:defRPr sz="6772"/>
            </a:lvl4pPr>
            <a:lvl5pPr marL="6191951" indent="0">
              <a:buNone/>
              <a:defRPr sz="6772"/>
            </a:lvl5pPr>
            <a:lvl6pPr marL="7739939" indent="0">
              <a:buNone/>
              <a:defRPr sz="6772"/>
            </a:lvl6pPr>
            <a:lvl7pPr marL="9287927" indent="0">
              <a:buNone/>
              <a:defRPr sz="6772"/>
            </a:lvl7pPr>
            <a:lvl8pPr marL="10835914" indent="0">
              <a:buNone/>
              <a:defRPr sz="6772"/>
            </a:lvl8pPr>
            <a:lvl9pPr marL="12383902" indent="0">
              <a:buNone/>
              <a:defRPr sz="677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493" y="8229600"/>
            <a:ext cx="9985220" cy="15246352"/>
          </a:xfrm>
        </p:spPr>
        <p:txBody>
          <a:bodyPr/>
          <a:lstStyle>
            <a:lvl1pPr marL="0" indent="0">
              <a:buNone/>
              <a:defRPr sz="5417"/>
            </a:lvl1pPr>
            <a:lvl2pPr marL="1547988" indent="0">
              <a:buNone/>
              <a:defRPr sz="4740"/>
            </a:lvl2pPr>
            <a:lvl3pPr marL="3095976" indent="0">
              <a:buNone/>
              <a:defRPr sz="4063"/>
            </a:lvl3pPr>
            <a:lvl4pPr marL="4643963" indent="0">
              <a:buNone/>
              <a:defRPr sz="3386"/>
            </a:lvl4pPr>
            <a:lvl5pPr marL="6191951" indent="0">
              <a:buNone/>
              <a:defRPr sz="3386"/>
            </a:lvl5pPr>
            <a:lvl6pPr marL="7739939" indent="0">
              <a:buNone/>
              <a:defRPr sz="3386"/>
            </a:lvl6pPr>
            <a:lvl7pPr marL="9287927" indent="0">
              <a:buNone/>
              <a:defRPr sz="3386"/>
            </a:lvl7pPr>
            <a:lvl8pPr marL="10835914" indent="0">
              <a:buNone/>
              <a:defRPr sz="3386"/>
            </a:lvl8pPr>
            <a:lvl9pPr marL="12383902" indent="0">
              <a:buNone/>
              <a:defRPr sz="33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461" y="1460506"/>
            <a:ext cx="26702504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461" y="7302500"/>
            <a:ext cx="26702504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460" y="25425406"/>
            <a:ext cx="6965871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DDC4-EB16-4C95-9318-9DB345AB56C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5310" y="25425406"/>
            <a:ext cx="1044880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5094" y="25425406"/>
            <a:ext cx="6965871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5A44-1336-41DD-BD80-2501888F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95976" rtl="0" eaLnBrk="1" latinLnBrk="0" hangingPunct="1">
        <a:lnSpc>
          <a:spcPct val="90000"/>
        </a:lnSpc>
        <a:spcBef>
          <a:spcPct val="0"/>
        </a:spcBef>
        <a:buNone/>
        <a:defRPr sz="14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3994" indent="-773994" algn="l" defTabSz="3095976" rtl="0" eaLnBrk="1" latinLnBrk="0" hangingPunct="1">
        <a:lnSpc>
          <a:spcPct val="90000"/>
        </a:lnSpc>
        <a:spcBef>
          <a:spcPts val="3386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1pPr>
      <a:lvl2pPr marL="2321982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8126" kern="1200">
          <a:solidFill>
            <a:schemeClr val="tx1"/>
          </a:solidFill>
          <a:latin typeface="+mn-lt"/>
          <a:ea typeface="+mn-ea"/>
          <a:cs typeface="+mn-cs"/>
        </a:defRPr>
      </a:lvl2pPr>
      <a:lvl3pPr marL="3869969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772" kern="1200">
          <a:solidFill>
            <a:schemeClr val="tx1"/>
          </a:solidFill>
          <a:latin typeface="+mn-lt"/>
          <a:ea typeface="+mn-ea"/>
          <a:cs typeface="+mn-cs"/>
        </a:defRPr>
      </a:lvl3pPr>
      <a:lvl4pPr marL="5417957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4pPr>
      <a:lvl5pPr marL="6965945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5pPr>
      <a:lvl6pPr marL="8513933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6pPr>
      <a:lvl7pPr marL="10061920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7pPr>
      <a:lvl8pPr marL="11609908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8pPr>
      <a:lvl9pPr marL="13157896" indent="-773994" algn="l" defTabSz="3095976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6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1pPr>
      <a:lvl2pPr marL="1547988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2pPr>
      <a:lvl3pPr marL="3095976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3pPr>
      <a:lvl4pPr marL="4643963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4pPr>
      <a:lvl5pPr marL="6191951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5pPr>
      <a:lvl6pPr marL="7739939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6pPr>
      <a:lvl7pPr marL="9287927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7pPr>
      <a:lvl8pPr marL="10835914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8pPr>
      <a:lvl9pPr marL="12383902" algn="l" defTabSz="3095976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EA86A03-5715-4420-A0F8-E85A538B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172" y="19148846"/>
            <a:ext cx="5374952" cy="3980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2F2FA3-8664-43F5-B423-711A0B752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745" y="3115055"/>
            <a:ext cx="28475219" cy="106142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0EEFD3-0D05-4B60-8CB8-AB9714112842}"/>
              </a:ext>
            </a:extLst>
          </p:cNvPr>
          <p:cNvSpPr txBox="1"/>
          <p:nvPr/>
        </p:nvSpPr>
        <p:spPr>
          <a:xfrm>
            <a:off x="24949469" y="9042122"/>
            <a:ext cx="3302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HF (</a:t>
            </a:r>
            <a:r>
              <a:rPr lang="el-GR" altLang="zh-CN" i="1" dirty="0"/>
              <a:t>ν</a:t>
            </a:r>
            <a:r>
              <a:rPr lang="en-US" altLang="zh-CN" dirty="0"/>
              <a:t>=1)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298544-BD1E-4654-BDC7-7639B2641964}"/>
              </a:ext>
            </a:extLst>
          </p:cNvPr>
          <p:cNvSpPr txBox="1"/>
          <p:nvPr/>
        </p:nvSpPr>
        <p:spPr>
          <a:xfrm>
            <a:off x="24949470" y="7161611"/>
            <a:ext cx="3302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 (</a:t>
            </a:r>
            <a:r>
              <a:rPr lang="el-GR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2F4930-D631-4E31-B2F2-4D2392EB7116}"/>
              </a:ext>
            </a:extLst>
          </p:cNvPr>
          <p:cNvSpPr txBox="1"/>
          <p:nvPr/>
        </p:nvSpPr>
        <p:spPr>
          <a:xfrm>
            <a:off x="24949471" y="5281100"/>
            <a:ext cx="3302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 (</a:t>
            </a:r>
            <a:r>
              <a:rPr lang="el-GR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A575E6-A430-4516-9CC9-B35E3E094DC3}"/>
              </a:ext>
            </a:extLst>
          </p:cNvPr>
          <p:cNvSpPr txBox="1"/>
          <p:nvPr/>
        </p:nvSpPr>
        <p:spPr>
          <a:xfrm>
            <a:off x="24949472" y="3598218"/>
            <a:ext cx="3302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 (</a:t>
            </a:r>
            <a:r>
              <a:rPr lang="el-GR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D46886B-D478-48DD-BF9F-707E46882ED7}"/>
              </a:ext>
            </a:extLst>
          </p:cNvPr>
          <p:cNvSpPr txBox="1"/>
          <p:nvPr/>
        </p:nvSpPr>
        <p:spPr>
          <a:xfrm>
            <a:off x="13664185" y="22847989"/>
            <a:ext cx="24416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FNH</a:t>
            </a:r>
            <a:r>
              <a:rPr lang="en-US" sz="6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6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6CEA5B9-D713-4A56-9CCE-2F184FEEA48C}"/>
              </a:ext>
            </a:extLst>
          </p:cNvPr>
          <p:cNvSpPr txBox="1"/>
          <p:nvPr/>
        </p:nvSpPr>
        <p:spPr>
          <a:xfrm>
            <a:off x="22791992" y="11065357"/>
            <a:ext cx="56355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6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+HF (</a:t>
            </a:r>
            <a:r>
              <a:rPr lang="el-GR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(-10422)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CA7A7F4-C935-42CF-9235-94651147B87A}"/>
              </a:ext>
            </a:extLst>
          </p:cNvPr>
          <p:cNvSpPr txBox="1"/>
          <p:nvPr/>
        </p:nvSpPr>
        <p:spPr>
          <a:xfrm>
            <a:off x="4178815" y="5829472"/>
            <a:ext cx="27366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F+NH</a:t>
            </a:r>
            <a:r>
              <a:rPr lang="en-US" sz="6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7EAC112-B231-4691-BCBF-2725F0040190}"/>
              </a:ext>
            </a:extLst>
          </p:cNvPr>
          <p:cNvCxnSpPr>
            <a:cxnSpLocks/>
          </p:cNvCxnSpPr>
          <p:nvPr/>
        </p:nvCxnSpPr>
        <p:spPr>
          <a:xfrm flipV="1">
            <a:off x="14837260" y="7801798"/>
            <a:ext cx="0" cy="13478878"/>
          </a:xfrm>
          <a:prstGeom prst="straightConnector1">
            <a:avLst/>
          </a:prstGeom>
          <a:noFill/>
          <a:ln w="1905000" cap="flat">
            <a:solidFill>
              <a:srgbClr val="00B0F0">
                <a:alpha val="40000"/>
              </a:srgbClr>
            </a:solidFill>
            <a:miter lim="800000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8D013E4-5D6C-41CA-AC79-3266862CD1E5}"/>
              </a:ext>
            </a:extLst>
          </p:cNvPr>
          <p:cNvSpPr txBox="1"/>
          <p:nvPr/>
        </p:nvSpPr>
        <p:spPr>
          <a:xfrm>
            <a:off x="15745199" y="12390685"/>
            <a:ext cx="33586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-12943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6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270FBF1-BDDA-4944-82CC-D761B02FC72D}"/>
              </a:ext>
            </a:extLst>
          </p:cNvPr>
          <p:cNvSpPr txBox="1"/>
          <p:nvPr/>
        </p:nvSpPr>
        <p:spPr>
          <a:xfrm>
            <a:off x="11859690" y="8121761"/>
            <a:ext cx="29649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</a:p>
          <a:p>
            <a:pPr algn="ctr"/>
            <a:r>
              <a:rPr lang="en-US" sz="6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(-4326)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F42A11A-073D-4ED6-B93F-96D17704E8FB}"/>
              </a:ext>
            </a:extLst>
          </p:cNvPr>
          <p:cNvSpPr txBox="1"/>
          <p:nvPr/>
        </p:nvSpPr>
        <p:spPr>
          <a:xfrm>
            <a:off x="13420687" y="574879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(-4041)</a:t>
            </a:r>
          </a:p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C2A60D-4DB3-4783-B371-290583AA303A}"/>
              </a:ext>
            </a:extLst>
          </p:cNvPr>
          <p:cNvGrpSpPr/>
          <p:nvPr/>
        </p:nvGrpSpPr>
        <p:grpSpPr>
          <a:xfrm>
            <a:off x="3504232" y="1311031"/>
            <a:ext cx="25032559" cy="25697134"/>
            <a:chOff x="4355057" y="2115187"/>
            <a:chExt cx="24742468" cy="2539934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8946EE-B2AC-4BE5-A30A-40DEA738C838}"/>
                </a:ext>
              </a:extLst>
            </p:cNvPr>
            <p:cNvGrpSpPr/>
            <p:nvPr/>
          </p:nvGrpSpPr>
          <p:grpSpPr>
            <a:xfrm>
              <a:off x="4617525" y="25847542"/>
              <a:ext cx="24480000" cy="1666987"/>
              <a:chOff x="5410200" y="25298400"/>
              <a:chExt cx="24480000" cy="1666987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CCE91EC-7671-4E14-B4A9-D6510E7F21D5}"/>
                  </a:ext>
                </a:extLst>
              </p:cNvPr>
              <p:cNvCxnSpPr/>
              <p:nvPr/>
            </p:nvCxnSpPr>
            <p:spPr>
              <a:xfrm>
                <a:off x="5410200" y="25298400"/>
                <a:ext cx="2448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0DB995-F761-4DBE-94EA-D1C107C613A4}"/>
                  </a:ext>
                </a:extLst>
              </p:cNvPr>
              <p:cNvSpPr txBox="1"/>
              <p:nvPr/>
            </p:nvSpPr>
            <p:spPr>
              <a:xfrm>
                <a:off x="13053325" y="25535600"/>
                <a:ext cx="9752462" cy="1429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Reaction coordinate</a:t>
                </a:r>
              </a:p>
            </p:txBody>
          </p:sp>
        </p:grp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40D0070-4087-49FA-B092-D12DF96389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2073" y="2115187"/>
              <a:ext cx="0" cy="159397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DE283231-F8B6-4025-8303-0D1BC570B005}"/>
                </a:ext>
              </a:extLst>
            </p:cNvPr>
            <p:cNvGrpSpPr/>
            <p:nvPr/>
          </p:nvGrpSpPr>
          <p:grpSpPr>
            <a:xfrm>
              <a:off x="4355057" y="17902564"/>
              <a:ext cx="629948" cy="562880"/>
              <a:chOff x="26966252" y="17427946"/>
              <a:chExt cx="629948" cy="562880"/>
            </a:xfrm>
          </p:grpSpPr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A21B6A5C-1A6B-4BB1-B880-B9CCCD285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66252" y="17427946"/>
                <a:ext cx="579148" cy="410480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49AAC7CB-4DAE-4F68-8574-D77AD73E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17052" y="17580346"/>
                <a:ext cx="579148" cy="410480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BE1BD76-2B5F-4BD4-9DDD-4981991DD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925" y="18313044"/>
              <a:ext cx="25400" cy="75296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7D151BA-329B-4510-A872-DE46D5DEFDFE}"/>
              </a:ext>
            </a:extLst>
          </p:cNvPr>
          <p:cNvSpPr txBox="1"/>
          <p:nvPr/>
        </p:nvSpPr>
        <p:spPr>
          <a:xfrm rot="16200000">
            <a:off x="850899" y="10429240"/>
            <a:ext cx="40366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(</a:t>
            </a:r>
            <a:r>
              <a:rPr lang="en-US" altLang="zh-C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8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42C483-45F6-4D24-8716-DB1D1C24FF9B}"/>
              </a:ext>
            </a:extLst>
          </p:cNvPr>
          <p:cNvSpPr txBox="1"/>
          <p:nvPr/>
        </p:nvSpPr>
        <p:spPr>
          <a:xfrm rot="10800000">
            <a:off x="14251404" y="11423480"/>
            <a:ext cx="1200329" cy="64418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Photodetachment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9A4B259-75BA-4F42-8E53-71B0BCEE56CA}"/>
              </a:ext>
            </a:extLst>
          </p:cNvPr>
          <p:cNvCxnSpPr>
            <a:cxnSpLocks/>
          </p:cNvCxnSpPr>
          <p:nvPr/>
        </p:nvCxnSpPr>
        <p:spPr>
          <a:xfrm flipV="1">
            <a:off x="13441817" y="21335107"/>
            <a:ext cx="2886672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72C58F3-DE0C-498F-88B0-7CBDF4B04F25}"/>
              </a:ext>
            </a:extLst>
          </p:cNvPr>
          <p:cNvSpPr txBox="1"/>
          <p:nvPr/>
        </p:nvSpPr>
        <p:spPr>
          <a:xfrm>
            <a:off x="9599853" y="20757068"/>
            <a:ext cx="38053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-33022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FAD54B7-00FC-9563-A5D7-2149264F69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606" y="21359149"/>
            <a:ext cx="5049711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3A3C48-7638-E416-E089-1B9EBC78F0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4" y="14008602"/>
            <a:ext cx="5977358" cy="36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ECA889F-1D30-DEEE-FAB7-AF363AC0767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22" y="10030962"/>
            <a:ext cx="4420976" cy="342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25DD69-7EFC-64AA-6667-6FB92B923EC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816" y="3107414"/>
            <a:ext cx="4340001" cy="37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DFB1F0-60A6-135D-7530-C1B3793612F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903" y="18234155"/>
            <a:ext cx="2925120" cy="32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67</Words>
  <Application>Microsoft Office PowerPoint</Application>
  <PresentationFormat>自定义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109</cp:revision>
  <dcterms:created xsi:type="dcterms:W3CDTF">2022-03-22T00:52:01Z</dcterms:created>
  <dcterms:modified xsi:type="dcterms:W3CDTF">2022-09-27T05:53:11Z</dcterms:modified>
</cp:coreProperties>
</file>