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3" r:id="rId2"/>
  </p:sldIdLst>
  <p:sldSz cx="22320250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3" userDrawn="1">
          <p15:clr>
            <a:srgbClr val="A4A3A4"/>
          </p15:clr>
        </p15:guide>
        <p15:guide id="2" pos="70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413" y="82"/>
      </p:cViewPr>
      <p:guideLst>
        <p:guide orient="horz" pos="4763"/>
        <p:guide pos="70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ADF07-813D-442C-8FAA-BC2F0C3433C7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1143000"/>
            <a:ext cx="4556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AC28F-73C9-4C01-A908-2C9B03CC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7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1143000"/>
            <a:ext cx="4556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AC28F-73C9-4C01-A908-2C9B03CCC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3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019" y="2474395"/>
            <a:ext cx="18972213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0031" y="7941160"/>
            <a:ext cx="16740188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2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9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72930" y="804966"/>
            <a:ext cx="4812804" cy="128129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18" y="804966"/>
            <a:ext cx="14159409" cy="128129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0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93" y="3769342"/>
            <a:ext cx="19251216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93" y="10118069"/>
            <a:ext cx="19251216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3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517" y="4024827"/>
            <a:ext cx="9486106" cy="959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9627" y="4024827"/>
            <a:ext cx="9486106" cy="959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424" y="804969"/>
            <a:ext cx="19251216" cy="2922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7427" y="3706342"/>
            <a:ext cx="9442510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7427" y="5522763"/>
            <a:ext cx="9442510" cy="81231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99628" y="3706342"/>
            <a:ext cx="9489013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299628" y="5522763"/>
            <a:ext cx="9489013" cy="81231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7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424" y="1007957"/>
            <a:ext cx="7198862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13" y="2176910"/>
            <a:ext cx="11299627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7424" y="4535805"/>
            <a:ext cx="7198862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8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424" y="1007957"/>
            <a:ext cx="7198862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89013" y="2176910"/>
            <a:ext cx="11299627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7424" y="4535805"/>
            <a:ext cx="7198862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6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517" y="804969"/>
            <a:ext cx="19251216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517" y="4024827"/>
            <a:ext cx="19251216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4517" y="14013401"/>
            <a:ext cx="502205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EF59-D0B1-43F6-A277-27DAFB58CD6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93583" y="14013401"/>
            <a:ext cx="7533084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63677" y="14013401"/>
            <a:ext cx="502205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"/><Relationship Id="rId13" Type="http://schemas.openxmlformats.org/officeDocument/2006/relationships/image" Target="../media/image11.tif"/><Relationship Id="rId18" Type="http://schemas.openxmlformats.org/officeDocument/2006/relationships/image" Target="../media/image16.tif"/><Relationship Id="rId3" Type="http://schemas.openxmlformats.org/officeDocument/2006/relationships/image" Target="../media/image1.tif"/><Relationship Id="rId7" Type="http://schemas.openxmlformats.org/officeDocument/2006/relationships/image" Target="../media/image5.tif"/><Relationship Id="rId12" Type="http://schemas.openxmlformats.org/officeDocument/2006/relationships/image" Target="../media/image10.tif"/><Relationship Id="rId17" Type="http://schemas.openxmlformats.org/officeDocument/2006/relationships/image" Target="../media/image15.t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"/><Relationship Id="rId11" Type="http://schemas.openxmlformats.org/officeDocument/2006/relationships/image" Target="../media/image9.tif"/><Relationship Id="rId5" Type="http://schemas.openxmlformats.org/officeDocument/2006/relationships/image" Target="../media/image3.tif"/><Relationship Id="rId15" Type="http://schemas.openxmlformats.org/officeDocument/2006/relationships/image" Target="../media/image13.tif"/><Relationship Id="rId10" Type="http://schemas.openxmlformats.org/officeDocument/2006/relationships/image" Target="../media/image8.tif"/><Relationship Id="rId4" Type="http://schemas.openxmlformats.org/officeDocument/2006/relationships/image" Target="../media/image2.tif"/><Relationship Id="rId9" Type="http://schemas.openxmlformats.org/officeDocument/2006/relationships/image" Target="../media/image7.tif"/><Relationship Id="rId14" Type="http://schemas.openxmlformats.org/officeDocument/2006/relationships/image" Target="../media/image12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5BE1-3A42-5B16-1ECC-B6DC842BD3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077" y="4857445"/>
            <a:ext cx="5932174" cy="44568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DD3BBDFF-FE69-ACF7-CA9E-3B52E645D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30569" y="4816795"/>
            <a:ext cx="4809798" cy="4240606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D35DC46D-46C2-8A5B-459D-A5CA381A2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95933" y="4830444"/>
            <a:ext cx="4809798" cy="424060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E414F8B5-CA76-8286-A58D-CEDA31EFC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30569" y="386494"/>
            <a:ext cx="4809798" cy="4240606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CA8AC42A-090C-1835-1A55-6D40B3083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92288" y="391438"/>
            <a:ext cx="4809798" cy="4240606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6749A55E-C083-DB35-4239-87AD85667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2333" y="4841625"/>
            <a:ext cx="4809798" cy="424060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DB58C154-ED71-4BB9-99F5-E3D20AA1FB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34088" y="9328965"/>
            <a:ext cx="5213186" cy="56124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480F230B-C3DA-45EC-A2EF-536524C2C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90405" y="9327892"/>
            <a:ext cx="5213186" cy="5612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381DFA5-A645-4539-85F1-A9DA2BBC5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6722" y="9327892"/>
            <a:ext cx="5213186" cy="5612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B204325-03FE-4FBE-933D-3D5DEE35E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077" y="9314245"/>
            <a:ext cx="6156000" cy="56126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9439572-1F27-49D3-AE25-D346F430DD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351" y="425040"/>
            <a:ext cx="5932174" cy="44568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00D4636-54E2-4B9E-A3F5-6C6B23FF6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4008" y="401628"/>
            <a:ext cx="4809798" cy="424060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735B9B2-0A01-43A7-9183-86FBA11DED4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4934" y="457861"/>
            <a:ext cx="4747333" cy="41855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74F040-4721-4EE0-A29A-464FA91CC6D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4825" y="418819"/>
            <a:ext cx="4747333" cy="41855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98B020-3CA7-4EE2-8390-67DB5B7F4C6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50969" y="418306"/>
            <a:ext cx="4747333" cy="41855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38341C-4BCF-4246-86CF-88F2F6BB6BC4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9648" y="4865391"/>
            <a:ext cx="4747333" cy="41855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7E35728-F36B-41EA-A02C-6640FF91EAC7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20926" y="4863629"/>
            <a:ext cx="4747333" cy="418553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682013B-81DF-44AA-8C03-37FEE4B2036F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55956" y="4841626"/>
            <a:ext cx="4747333" cy="418553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E742EB1-714D-4ED7-9469-033116886C63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2542" y="9329993"/>
            <a:ext cx="4747333" cy="418553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FA1A2890-875D-4CFA-BB40-3ABDD9A5CC8D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2574" y="9343274"/>
            <a:ext cx="4747333" cy="418553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DAAE6E5-68CF-4414-A032-5B2E5BEED7C7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40766" y="9349029"/>
            <a:ext cx="4747333" cy="418553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3C091D2D-6213-4E6D-8766-881FCAC87127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63750" y="9350847"/>
            <a:ext cx="4747333" cy="4185533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5A947ECD-514B-4A97-8092-7EC7C7CB159F}"/>
              </a:ext>
            </a:extLst>
          </p:cNvPr>
          <p:cNvSpPr txBox="1"/>
          <p:nvPr/>
        </p:nvSpPr>
        <p:spPr>
          <a:xfrm>
            <a:off x="4465981" y="3551679"/>
            <a:ext cx="1744388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80" b="1" dirty="0">
                <a:solidFill>
                  <a:srgbClr val="002060"/>
                </a:solidFill>
              </a:rPr>
              <a:t>HF+NH</a:t>
            </a:r>
            <a:r>
              <a:rPr lang="en-US" sz="3780" b="1" baseline="-25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18C661-68F2-41B3-A34F-216DC836DFA8}"/>
              </a:ext>
            </a:extLst>
          </p:cNvPr>
          <p:cNvSpPr txBox="1"/>
          <p:nvPr/>
        </p:nvSpPr>
        <p:spPr>
          <a:xfrm>
            <a:off x="1941414" y="442635"/>
            <a:ext cx="1605905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780" b="1" dirty="0">
                <a:solidFill>
                  <a:srgbClr val="002060"/>
                </a:solidFill>
              </a:rPr>
              <a:t>F+NH</a:t>
            </a:r>
            <a:r>
              <a:rPr lang="en-US" sz="3780" b="1" baseline="-250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7DC3AA-67DD-4FAE-9968-219351FCD376}"/>
              </a:ext>
            </a:extLst>
          </p:cNvPr>
          <p:cNvSpPr txBox="1"/>
          <p:nvPr/>
        </p:nvSpPr>
        <p:spPr>
          <a:xfrm>
            <a:off x="3844537" y="2025685"/>
            <a:ext cx="1486304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80" b="1" dirty="0"/>
              <a:t>Anion </a:t>
            </a:r>
            <a:endParaRPr lang="en-US" sz="3780" b="1" baseline="-25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FBC1576-61D4-4268-A8BF-E23ED99142C7}"/>
              </a:ext>
            </a:extLst>
          </p:cNvPr>
          <p:cNvSpPr txBox="1"/>
          <p:nvPr/>
        </p:nvSpPr>
        <p:spPr>
          <a:xfrm>
            <a:off x="14914735" y="2036340"/>
            <a:ext cx="447558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80" b="1" dirty="0"/>
              <a:t>f </a:t>
            </a:r>
            <a:endParaRPr lang="en-US" sz="3780" b="1" baseline="-25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27680A-1B4B-4198-B97F-62DDFD778392}"/>
              </a:ext>
            </a:extLst>
          </p:cNvPr>
          <p:cNvSpPr txBox="1"/>
          <p:nvPr/>
        </p:nvSpPr>
        <p:spPr>
          <a:xfrm>
            <a:off x="9835583" y="2036340"/>
            <a:ext cx="423514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80" b="1" dirty="0"/>
              <a:t>a</a:t>
            </a:r>
            <a:endParaRPr lang="en-US" sz="3780" b="1" baseline="-25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B9EF7CE-EE08-4089-8CF3-25A8418AECCA}"/>
              </a:ext>
            </a:extLst>
          </p:cNvPr>
          <p:cNvSpPr txBox="1"/>
          <p:nvPr/>
        </p:nvSpPr>
        <p:spPr>
          <a:xfrm>
            <a:off x="20255990" y="2036339"/>
            <a:ext cx="308098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80" b="1" dirty="0"/>
              <a:t>j</a:t>
            </a:r>
            <a:endParaRPr lang="en-US" sz="3780" b="1" baseline="-25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7F0C873-263A-40C1-9598-4FF55700F2FF}"/>
              </a:ext>
            </a:extLst>
          </p:cNvPr>
          <p:cNvSpPr txBox="1"/>
          <p:nvPr/>
        </p:nvSpPr>
        <p:spPr>
          <a:xfrm>
            <a:off x="4395237" y="6389715"/>
            <a:ext cx="526106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80" b="1" dirty="0"/>
              <a:t>k </a:t>
            </a:r>
            <a:endParaRPr lang="en-US" sz="3780" b="1" baseline="-25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69C7C63-B424-4B5C-BE98-5B61FA4595E3}"/>
              </a:ext>
            </a:extLst>
          </p:cNvPr>
          <p:cNvSpPr txBox="1"/>
          <p:nvPr/>
        </p:nvSpPr>
        <p:spPr>
          <a:xfrm>
            <a:off x="9835583" y="6389715"/>
            <a:ext cx="303288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80" b="1" dirty="0"/>
              <a:t>l</a:t>
            </a:r>
            <a:endParaRPr lang="en-US" sz="3780" b="1" baseline="-25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EAA5A7-3FF0-4219-B29A-F26DF5A5D650}"/>
              </a:ext>
            </a:extLst>
          </p:cNvPr>
          <p:cNvSpPr txBox="1"/>
          <p:nvPr/>
        </p:nvSpPr>
        <p:spPr>
          <a:xfrm>
            <a:off x="14900621" y="6295284"/>
            <a:ext cx="553357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80" b="1" dirty="0"/>
              <a:t>n </a:t>
            </a:r>
            <a:endParaRPr lang="en-US" sz="3780" b="1" baseline="-250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F506132-8161-466E-B7D3-74C64BCD9822}"/>
              </a:ext>
            </a:extLst>
          </p:cNvPr>
          <p:cNvSpPr txBox="1"/>
          <p:nvPr/>
        </p:nvSpPr>
        <p:spPr>
          <a:xfrm>
            <a:off x="20157165" y="6309403"/>
            <a:ext cx="554960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80" b="1" dirty="0"/>
              <a:t>o </a:t>
            </a:r>
            <a:endParaRPr lang="en-US" sz="3780" b="1" baseline="-25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43A2F81-95E4-4723-B12F-AD7B5E8B35C7}"/>
              </a:ext>
            </a:extLst>
          </p:cNvPr>
          <p:cNvSpPr txBox="1"/>
          <p:nvPr/>
        </p:nvSpPr>
        <p:spPr>
          <a:xfrm>
            <a:off x="4464112" y="10879291"/>
            <a:ext cx="553357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80" b="1" dirty="0"/>
              <a:t>p </a:t>
            </a:r>
            <a:endParaRPr lang="en-US" sz="3780" b="1" baseline="-25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5521AD1-B44A-414C-A9B4-5E28FD89F1C6}"/>
              </a:ext>
            </a:extLst>
          </p:cNvPr>
          <p:cNvSpPr txBox="1"/>
          <p:nvPr/>
        </p:nvSpPr>
        <p:spPr>
          <a:xfrm>
            <a:off x="9711142" y="10911053"/>
            <a:ext cx="553357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80" b="1" dirty="0"/>
              <a:t>q </a:t>
            </a:r>
            <a:endParaRPr lang="en-US" sz="3780" b="1" baseline="-250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A57B4B7-875A-467C-B963-C67E901BC5BE}"/>
              </a:ext>
            </a:extLst>
          </p:cNvPr>
          <p:cNvSpPr txBox="1"/>
          <p:nvPr/>
        </p:nvSpPr>
        <p:spPr>
          <a:xfrm>
            <a:off x="14973822" y="10896280"/>
            <a:ext cx="465192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80" b="1" dirty="0"/>
              <a:t>r </a:t>
            </a:r>
            <a:endParaRPr lang="en-US" sz="3780" b="1" baseline="-25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86DFB2B-20EC-49D3-8703-2A21AB8D2F8D}"/>
              </a:ext>
            </a:extLst>
          </p:cNvPr>
          <p:cNvSpPr txBox="1"/>
          <p:nvPr/>
        </p:nvSpPr>
        <p:spPr>
          <a:xfrm>
            <a:off x="20230369" y="10952750"/>
            <a:ext cx="461986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80" b="1" dirty="0"/>
              <a:t>t </a:t>
            </a:r>
            <a:endParaRPr lang="en-US" sz="3780" b="1" baseline="-25000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EB245362-BCCB-4171-8CB0-C96478FE23BE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28163" y="415277"/>
            <a:ext cx="4747333" cy="4185533"/>
          </a:xfrm>
          <a:prstGeom prst="rect">
            <a:avLst/>
          </a:prstGeom>
        </p:spPr>
      </p:pic>
      <p:sp>
        <p:nvSpPr>
          <p:cNvPr id="2" name="星形: 五角 1">
            <a:extLst>
              <a:ext uri="{FF2B5EF4-FFF2-40B4-BE49-F238E27FC236}">
                <a16:creationId xmlns:a16="http://schemas.microsoft.com/office/drawing/2014/main" id="{3C9EC882-6A08-70B3-8BAA-A0EBE18C1D1F}"/>
              </a:ext>
            </a:extLst>
          </p:cNvPr>
          <p:cNvSpPr>
            <a:spLocks noChangeAspect="1"/>
          </p:cNvSpPr>
          <p:nvPr/>
        </p:nvSpPr>
        <p:spPr>
          <a:xfrm>
            <a:off x="2375010" y="2874554"/>
            <a:ext cx="260316" cy="21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4F487F-1DB1-482A-A0D7-AA23F03F2B38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6733" y="4883050"/>
            <a:ext cx="4747334" cy="41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6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19</Words>
  <Application>Microsoft Office PowerPoint</Application>
  <PresentationFormat>自定义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Hongwei</dc:creator>
  <cp:lastModifiedBy>Song Hongwei</cp:lastModifiedBy>
  <cp:revision>51</cp:revision>
  <dcterms:created xsi:type="dcterms:W3CDTF">2022-03-18T11:37:49Z</dcterms:created>
  <dcterms:modified xsi:type="dcterms:W3CDTF">2022-09-28T01:29:07Z</dcterms:modified>
</cp:coreProperties>
</file>