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4336375" cy="2412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-1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228" y="3947496"/>
            <a:ext cx="20685919" cy="8397499"/>
          </a:xfrm>
        </p:spPr>
        <p:txBody>
          <a:bodyPr anchor="b"/>
          <a:lstStyle>
            <a:lvl1pPr algn="ctr">
              <a:defRPr sz="159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2047" y="12668834"/>
            <a:ext cx="18252281" cy="5823530"/>
          </a:xfrm>
        </p:spPr>
        <p:txBody>
          <a:bodyPr/>
          <a:lstStyle>
            <a:lvl1pPr marL="0" indent="0" algn="ctr">
              <a:buNone/>
              <a:defRPr sz="6388"/>
            </a:lvl1pPr>
            <a:lvl2pPr marL="1216838" indent="0" algn="ctr">
              <a:buNone/>
              <a:defRPr sz="5323"/>
            </a:lvl2pPr>
            <a:lvl3pPr marL="2433676" indent="0" algn="ctr">
              <a:buNone/>
              <a:defRPr sz="4791"/>
            </a:lvl3pPr>
            <a:lvl4pPr marL="3650513" indent="0" algn="ctr">
              <a:buNone/>
              <a:defRPr sz="4258"/>
            </a:lvl4pPr>
            <a:lvl5pPr marL="4867351" indent="0" algn="ctr">
              <a:buNone/>
              <a:defRPr sz="4258"/>
            </a:lvl5pPr>
            <a:lvl6pPr marL="6084189" indent="0" algn="ctr">
              <a:buNone/>
              <a:defRPr sz="4258"/>
            </a:lvl6pPr>
            <a:lvl7pPr marL="7301027" indent="0" algn="ctr">
              <a:buNone/>
              <a:defRPr sz="4258"/>
            </a:lvl7pPr>
            <a:lvl8pPr marL="8517865" indent="0" algn="ctr">
              <a:buNone/>
              <a:defRPr sz="4258"/>
            </a:lvl8pPr>
            <a:lvl9pPr marL="9734702" indent="0" algn="ctr">
              <a:buNone/>
              <a:defRPr sz="42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15720" y="1284192"/>
            <a:ext cx="5247531" cy="204409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127" y="1284192"/>
            <a:ext cx="15438388" cy="204409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52" y="6013375"/>
            <a:ext cx="20990123" cy="10033446"/>
          </a:xfrm>
        </p:spPr>
        <p:txBody>
          <a:bodyPr anchor="b"/>
          <a:lstStyle>
            <a:lvl1pPr>
              <a:defRPr sz="159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0452" y="16141742"/>
            <a:ext cx="20990123" cy="5276352"/>
          </a:xfrm>
        </p:spPr>
        <p:txBody>
          <a:bodyPr/>
          <a:lstStyle>
            <a:lvl1pPr marL="0" indent="0">
              <a:buNone/>
              <a:defRPr sz="6388">
                <a:solidFill>
                  <a:schemeClr val="tx1"/>
                </a:solidFill>
              </a:defRPr>
            </a:lvl1pPr>
            <a:lvl2pPr marL="1216838" indent="0">
              <a:buNone/>
              <a:defRPr sz="5323">
                <a:solidFill>
                  <a:schemeClr val="tx1">
                    <a:tint val="75000"/>
                  </a:schemeClr>
                </a:solidFill>
              </a:defRPr>
            </a:lvl2pPr>
            <a:lvl3pPr marL="2433676" indent="0">
              <a:buNone/>
              <a:defRPr sz="4791">
                <a:solidFill>
                  <a:schemeClr val="tx1">
                    <a:tint val="75000"/>
                  </a:schemeClr>
                </a:solidFill>
              </a:defRPr>
            </a:lvl3pPr>
            <a:lvl4pPr marL="3650513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4pPr>
            <a:lvl5pPr marL="4867351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5pPr>
            <a:lvl6pPr marL="6084189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6pPr>
            <a:lvl7pPr marL="7301027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7pPr>
            <a:lvl8pPr marL="8517865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8pPr>
            <a:lvl9pPr marL="9734702" indent="0">
              <a:buNone/>
              <a:defRPr sz="42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126" y="6420960"/>
            <a:ext cx="10342959" cy="153042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0290" y="6420960"/>
            <a:ext cx="10342959" cy="153042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296" y="1284197"/>
            <a:ext cx="20990123" cy="4662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8" y="5912868"/>
            <a:ext cx="10295426" cy="2897805"/>
          </a:xfrm>
        </p:spPr>
        <p:txBody>
          <a:bodyPr anchor="b"/>
          <a:lstStyle>
            <a:lvl1pPr marL="0" indent="0">
              <a:buNone/>
              <a:defRPr sz="6388" b="1"/>
            </a:lvl1pPr>
            <a:lvl2pPr marL="1216838" indent="0">
              <a:buNone/>
              <a:defRPr sz="5323" b="1"/>
            </a:lvl2pPr>
            <a:lvl3pPr marL="2433676" indent="0">
              <a:buNone/>
              <a:defRPr sz="4791" b="1"/>
            </a:lvl3pPr>
            <a:lvl4pPr marL="3650513" indent="0">
              <a:buNone/>
              <a:defRPr sz="4258" b="1"/>
            </a:lvl4pPr>
            <a:lvl5pPr marL="4867351" indent="0">
              <a:buNone/>
              <a:defRPr sz="4258" b="1"/>
            </a:lvl5pPr>
            <a:lvl6pPr marL="6084189" indent="0">
              <a:buNone/>
              <a:defRPr sz="4258" b="1"/>
            </a:lvl6pPr>
            <a:lvl7pPr marL="7301027" indent="0">
              <a:buNone/>
              <a:defRPr sz="4258" b="1"/>
            </a:lvl7pPr>
            <a:lvl8pPr marL="8517865" indent="0">
              <a:buNone/>
              <a:defRPr sz="4258" b="1"/>
            </a:lvl8pPr>
            <a:lvl9pPr marL="9734702" indent="0">
              <a:buNone/>
              <a:defRPr sz="42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298" y="8810673"/>
            <a:ext cx="10295426" cy="129591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20291" y="5912868"/>
            <a:ext cx="10346129" cy="2897805"/>
          </a:xfrm>
        </p:spPr>
        <p:txBody>
          <a:bodyPr anchor="b"/>
          <a:lstStyle>
            <a:lvl1pPr marL="0" indent="0">
              <a:buNone/>
              <a:defRPr sz="6388" b="1"/>
            </a:lvl1pPr>
            <a:lvl2pPr marL="1216838" indent="0">
              <a:buNone/>
              <a:defRPr sz="5323" b="1"/>
            </a:lvl2pPr>
            <a:lvl3pPr marL="2433676" indent="0">
              <a:buNone/>
              <a:defRPr sz="4791" b="1"/>
            </a:lvl3pPr>
            <a:lvl4pPr marL="3650513" indent="0">
              <a:buNone/>
              <a:defRPr sz="4258" b="1"/>
            </a:lvl4pPr>
            <a:lvl5pPr marL="4867351" indent="0">
              <a:buNone/>
              <a:defRPr sz="4258" b="1"/>
            </a:lvl5pPr>
            <a:lvl6pPr marL="6084189" indent="0">
              <a:buNone/>
              <a:defRPr sz="4258" b="1"/>
            </a:lvl6pPr>
            <a:lvl7pPr marL="7301027" indent="0">
              <a:buNone/>
              <a:defRPr sz="4258" b="1"/>
            </a:lvl7pPr>
            <a:lvl8pPr marL="8517865" indent="0">
              <a:buNone/>
              <a:defRPr sz="4258" b="1"/>
            </a:lvl8pPr>
            <a:lvl9pPr marL="9734702" indent="0">
              <a:buNone/>
              <a:defRPr sz="42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20291" y="8810673"/>
            <a:ext cx="10346129" cy="129591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296" y="1608032"/>
            <a:ext cx="7849114" cy="5628111"/>
          </a:xfrm>
        </p:spPr>
        <p:txBody>
          <a:bodyPr anchor="b"/>
          <a:lstStyle>
            <a:lvl1pPr>
              <a:defRPr sz="8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6129" y="3472907"/>
            <a:ext cx="12320290" cy="17141171"/>
          </a:xfrm>
        </p:spPr>
        <p:txBody>
          <a:bodyPr/>
          <a:lstStyle>
            <a:lvl1pPr>
              <a:defRPr sz="8517"/>
            </a:lvl1pPr>
            <a:lvl2pPr>
              <a:defRPr sz="7452"/>
            </a:lvl2pPr>
            <a:lvl3pPr>
              <a:defRPr sz="6388"/>
            </a:lvl3pPr>
            <a:lvl4pPr>
              <a:defRPr sz="5323"/>
            </a:lvl4pPr>
            <a:lvl5pPr>
              <a:defRPr sz="5323"/>
            </a:lvl5pPr>
            <a:lvl6pPr>
              <a:defRPr sz="5323"/>
            </a:lvl6pPr>
            <a:lvl7pPr>
              <a:defRPr sz="5323"/>
            </a:lvl7pPr>
            <a:lvl8pPr>
              <a:defRPr sz="5323"/>
            </a:lvl8pPr>
            <a:lvl9pPr>
              <a:defRPr sz="53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296" y="7236143"/>
            <a:ext cx="7849114" cy="13405849"/>
          </a:xfrm>
        </p:spPr>
        <p:txBody>
          <a:bodyPr/>
          <a:lstStyle>
            <a:lvl1pPr marL="0" indent="0">
              <a:buNone/>
              <a:defRPr sz="4258"/>
            </a:lvl1pPr>
            <a:lvl2pPr marL="1216838" indent="0">
              <a:buNone/>
              <a:defRPr sz="3726"/>
            </a:lvl2pPr>
            <a:lvl3pPr marL="2433676" indent="0">
              <a:buNone/>
              <a:defRPr sz="3194"/>
            </a:lvl3pPr>
            <a:lvl4pPr marL="3650513" indent="0">
              <a:buNone/>
              <a:defRPr sz="2662"/>
            </a:lvl4pPr>
            <a:lvl5pPr marL="4867351" indent="0">
              <a:buNone/>
              <a:defRPr sz="2662"/>
            </a:lvl5pPr>
            <a:lvl6pPr marL="6084189" indent="0">
              <a:buNone/>
              <a:defRPr sz="2662"/>
            </a:lvl6pPr>
            <a:lvl7pPr marL="7301027" indent="0">
              <a:buNone/>
              <a:defRPr sz="2662"/>
            </a:lvl7pPr>
            <a:lvl8pPr marL="8517865" indent="0">
              <a:buNone/>
              <a:defRPr sz="2662"/>
            </a:lvl8pPr>
            <a:lvl9pPr marL="9734702" indent="0">
              <a:buNone/>
              <a:defRPr sz="26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296" y="1608032"/>
            <a:ext cx="7849114" cy="5628111"/>
          </a:xfrm>
        </p:spPr>
        <p:txBody>
          <a:bodyPr anchor="b"/>
          <a:lstStyle>
            <a:lvl1pPr>
              <a:defRPr sz="8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46129" y="3472907"/>
            <a:ext cx="12320290" cy="17141171"/>
          </a:xfrm>
        </p:spPr>
        <p:txBody>
          <a:bodyPr anchor="t"/>
          <a:lstStyle>
            <a:lvl1pPr marL="0" indent="0">
              <a:buNone/>
              <a:defRPr sz="8517"/>
            </a:lvl1pPr>
            <a:lvl2pPr marL="1216838" indent="0">
              <a:buNone/>
              <a:defRPr sz="7452"/>
            </a:lvl2pPr>
            <a:lvl3pPr marL="2433676" indent="0">
              <a:buNone/>
              <a:defRPr sz="6388"/>
            </a:lvl3pPr>
            <a:lvl4pPr marL="3650513" indent="0">
              <a:buNone/>
              <a:defRPr sz="5323"/>
            </a:lvl4pPr>
            <a:lvl5pPr marL="4867351" indent="0">
              <a:buNone/>
              <a:defRPr sz="5323"/>
            </a:lvl5pPr>
            <a:lvl6pPr marL="6084189" indent="0">
              <a:buNone/>
              <a:defRPr sz="5323"/>
            </a:lvl6pPr>
            <a:lvl7pPr marL="7301027" indent="0">
              <a:buNone/>
              <a:defRPr sz="5323"/>
            </a:lvl7pPr>
            <a:lvl8pPr marL="8517865" indent="0">
              <a:buNone/>
              <a:defRPr sz="5323"/>
            </a:lvl8pPr>
            <a:lvl9pPr marL="9734702" indent="0">
              <a:buNone/>
              <a:defRPr sz="53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296" y="7236143"/>
            <a:ext cx="7849114" cy="13405849"/>
          </a:xfrm>
        </p:spPr>
        <p:txBody>
          <a:bodyPr/>
          <a:lstStyle>
            <a:lvl1pPr marL="0" indent="0">
              <a:buNone/>
              <a:defRPr sz="4258"/>
            </a:lvl1pPr>
            <a:lvl2pPr marL="1216838" indent="0">
              <a:buNone/>
              <a:defRPr sz="3726"/>
            </a:lvl2pPr>
            <a:lvl3pPr marL="2433676" indent="0">
              <a:buNone/>
              <a:defRPr sz="3194"/>
            </a:lvl3pPr>
            <a:lvl4pPr marL="3650513" indent="0">
              <a:buNone/>
              <a:defRPr sz="2662"/>
            </a:lvl4pPr>
            <a:lvl5pPr marL="4867351" indent="0">
              <a:buNone/>
              <a:defRPr sz="2662"/>
            </a:lvl5pPr>
            <a:lvl6pPr marL="6084189" indent="0">
              <a:buNone/>
              <a:defRPr sz="2662"/>
            </a:lvl6pPr>
            <a:lvl7pPr marL="7301027" indent="0">
              <a:buNone/>
              <a:defRPr sz="2662"/>
            </a:lvl7pPr>
            <a:lvl8pPr marL="8517865" indent="0">
              <a:buNone/>
              <a:defRPr sz="2662"/>
            </a:lvl8pPr>
            <a:lvl9pPr marL="9734702" indent="0">
              <a:buNone/>
              <a:defRPr sz="26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126" y="1284197"/>
            <a:ext cx="20990123" cy="466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126" y="6420960"/>
            <a:ext cx="20990123" cy="1530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3126" y="22356112"/>
            <a:ext cx="547568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09E9-0055-46C5-BFF3-AF20CF260F6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1424" y="22356112"/>
            <a:ext cx="8213527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7565" y="22356112"/>
            <a:ext cx="5475684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E1F73-6A21-4298-ABDE-DD9D5F0D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3676" rtl="0" eaLnBrk="1" latinLnBrk="0" hangingPunct="1">
        <a:lnSpc>
          <a:spcPct val="90000"/>
        </a:lnSpc>
        <a:spcBef>
          <a:spcPct val="0"/>
        </a:spcBef>
        <a:buNone/>
        <a:defRPr sz="11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8419" indent="-608419" algn="l" defTabSz="2433676" rtl="0" eaLnBrk="1" latinLnBrk="0" hangingPunct="1">
        <a:lnSpc>
          <a:spcPct val="90000"/>
        </a:lnSpc>
        <a:spcBef>
          <a:spcPts val="2662"/>
        </a:spcBef>
        <a:buFont typeface="Arial" panose="020B0604020202020204" pitchFamily="34" charset="0"/>
        <a:buChar char="•"/>
        <a:defRPr sz="7452" kern="1200">
          <a:solidFill>
            <a:schemeClr val="tx1"/>
          </a:solidFill>
          <a:latin typeface="+mn-lt"/>
          <a:ea typeface="+mn-ea"/>
          <a:cs typeface="+mn-cs"/>
        </a:defRPr>
      </a:lvl1pPr>
      <a:lvl2pPr marL="1825257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6388" kern="1200">
          <a:solidFill>
            <a:schemeClr val="tx1"/>
          </a:solidFill>
          <a:latin typeface="+mn-lt"/>
          <a:ea typeface="+mn-ea"/>
          <a:cs typeface="+mn-cs"/>
        </a:defRPr>
      </a:lvl2pPr>
      <a:lvl3pPr marL="3042095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5323" kern="1200">
          <a:solidFill>
            <a:schemeClr val="tx1"/>
          </a:solidFill>
          <a:latin typeface="+mn-lt"/>
          <a:ea typeface="+mn-ea"/>
          <a:cs typeface="+mn-cs"/>
        </a:defRPr>
      </a:lvl3pPr>
      <a:lvl4pPr marL="4258932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4pPr>
      <a:lvl5pPr marL="5475770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5pPr>
      <a:lvl6pPr marL="6692608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6pPr>
      <a:lvl7pPr marL="7909446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7pPr>
      <a:lvl8pPr marL="9126284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8pPr>
      <a:lvl9pPr marL="10343121" indent="-608419" algn="l" defTabSz="2433676" rtl="0" eaLnBrk="1" latinLnBrk="0" hangingPunct="1">
        <a:lnSpc>
          <a:spcPct val="90000"/>
        </a:lnSpc>
        <a:spcBef>
          <a:spcPts val="1331"/>
        </a:spcBef>
        <a:buFont typeface="Arial" panose="020B0604020202020204" pitchFamily="34" charset="0"/>
        <a:buChar char="•"/>
        <a:defRPr sz="4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1pPr>
      <a:lvl2pPr marL="1216838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2pPr>
      <a:lvl3pPr marL="2433676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3pPr>
      <a:lvl4pPr marL="3650513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4pPr>
      <a:lvl5pPr marL="4867351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5pPr>
      <a:lvl6pPr marL="6084189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6pPr>
      <a:lvl7pPr marL="7301027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7pPr>
      <a:lvl8pPr marL="8517865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8pPr>
      <a:lvl9pPr marL="9734702" algn="l" defTabSz="2433676" rtl="0" eaLnBrk="1" latinLnBrk="0" hangingPunct="1">
        <a:defRPr sz="47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H1.jpg">
            <a:extLst>
              <a:ext uri="{FF2B5EF4-FFF2-40B4-BE49-F238E27FC236}">
                <a16:creationId xmlns:a16="http://schemas.microsoft.com/office/drawing/2014/main" id="{4E1C885A-E8D7-68FC-E32F-E3300B33D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88290" y="5954921"/>
            <a:ext cx="1650588" cy="1676178"/>
          </a:xfrm>
          <a:prstGeom prst="rect">
            <a:avLst/>
          </a:prstGeom>
        </p:spPr>
      </p:pic>
      <p:pic>
        <p:nvPicPr>
          <p:cNvPr id="5" name="Picture 19" descr="H1.jpg">
            <a:extLst>
              <a:ext uri="{FF2B5EF4-FFF2-40B4-BE49-F238E27FC236}">
                <a16:creationId xmlns:a16="http://schemas.microsoft.com/office/drawing/2014/main" id="{56276743-ABD5-332D-ED74-DABE02990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5986" y="523347"/>
            <a:ext cx="1650588" cy="1676178"/>
          </a:xfrm>
          <a:prstGeom prst="rect">
            <a:avLst/>
          </a:prstGeom>
        </p:spPr>
      </p:pic>
      <p:pic>
        <p:nvPicPr>
          <p:cNvPr id="6" name="Picture 3" descr="N.jpg">
            <a:extLst>
              <a:ext uri="{FF2B5EF4-FFF2-40B4-BE49-F238E27FC236}">
                <a16:creationId xmlns:a16="http://schemas.microsoft.com/office/drawing/2014/main" id="{C6329880-5C46-78F4-2EC0-91C1A18F71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1225" y="1883044"/>
            <a:ext cx="2155723" cy="2106728"/>
          </a:xfrm>
          <a:prstGeom prst="rect">
            <a:avLst/>
          </a:prstGeom>
          <a:noFill/>
        </p:spPr>
      </p:pic>
      <p:pic>
        <p:nvPicPr>
          <p:cNvPr id="7" name="Picture 1" descr="C:\Users\jxw-ac-sws\AppData\Roaming\Tencent\Users\153806249\QQ\WinTemp\RichOle\{3RJW3$4O)1KWD]V7LB$63N.png">
            <a:extLst>
              <a:ext uri="{FF2B5EF4-FFF2-40B4-BE49-F238E27FC236}">
                <a16:creationId xmlns:a16="http://schemas.microsoft.com/office/drawing/2014/main" id="{B3BA4CDC-FA21-BD23-F2E2-747E6E736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76176" y="1303450"/>
            <a:ext cx="2717541" cy="2698605"/>
          </a:xfrm>
          <a:prstGeom prst="rect">
            <a:avLst/>
          </a:prstGeom>
          <a:noFill/>
        </p:spPr>
      </p:pic>
      <p:cxnSp>
        <p:nvCxnSpPr>
          <p:cNvPr id="8" name="Straight Arrow Connector 79">
            <a:extLst>
              <a:ext uri="{FF2B5EF4-FFF2-40B4-BE49-F238E27FC236}">
                <a16:creationId xmlns:a16="http://schemas.microsoft.com/office/drawing/2014/main" id="{AE1B531C-A3D7-2C29-626F-0BF555DDECEF}"/>
              </a:ext>
            </a:extLst>
          </p:cNvPr>
          <p:cNvCxnSpPr/>
          <p:nvPr/>
        </p:nvCxnSpPr>
        <p:spPr>
          <a:xfrm flipV="1">
            <a:off x="18950375" y="4430381"/>
            <a:ext cx="40601" cy="231927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19" descr="H1.jpg">
            <a:extLst>
              <a:ext uri="{FF2B5EF4-FFF2-40B4-BE49-F238E27FC236}">
                <a16:creationId xmlns:a16="http://schemas.microsoft.com/office/drawing/2014/main" id="{DE70D1F0-F634-C168-5D08-0D4F45ED8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644" y="6420690"/>
            <a:ext cx="1650588" cy="1676178"/>
          </a:xfrm>
          <a:prstGeom prst="rect">
            <a:avLst/>
          </a:prstGeom>
        </p:spPr>
      </p:pic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DDC27230-E8D0-52B0-5F66-16AF0180201A}"/>
              </a:ext>
            </a:extLst>
          </p:cNvPr>
          <p:cNvCxnSpPr>
            <a:cxnSpLocks/>
          </p:cNvCxnSpPr>
          <p:nvPr/>
        </p:nvCxnSpPr>
        <p:spPr>
          <a:xfrm>
            <a:off x="5916568" y="1427314"/>
            <a:ext cx="2769047" cy="346142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ADE8BD82-B0AF-76AD-2C60-C3D276DA22CB}"/>
              </a:ext>
            </a:extLst>
          </p:cNvPr>
          <p:cNvCxnSpPr>
            <a:cxnSpLocks/>
            <a:stCxn id="43" idx="5"/>
          </p:cNvCxnSpPr>
          <p:nvPr/>
        </p:nvCxnSpPr>
        <p:spPr>
          <a:xfrm flipV="1">
            <a:off x="7534247" y="2885995"/>
            <a:ext cx="2160196" cy="442757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3DDC1A5C-850D-CB22-DFF9-606DD5FE6201}"/>
              </a:ext>
            </a:extLst>
          </p:cNvPr>
          <p:cNvCxnSpPr>
            <a:cxnSpLocks/>
          </p:cNvCxnSpPr>
          <p:nvPr/>
        </p:nvCxnSpPr>
        <p:spPr>
          <a:xfrm>
            <a:off x="16074621" y="2690063"/>
            <a:ext cx="2297027" cy="40868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3F31AF88-850D-8A16-3AC3-287DE0AC4CFC}"/>
              </a:ext>
            </a:extLst>
          </p:cNvPr>
          <p:cNvCxnSpPr>
            <a:cxnSpLocks/>
          </p:cNvCxnSpPr>
          <p:nvPr/>
        </p:nvCxnSpPr>
        <p:spPr>
          <a:xfrm>
            <a:off x="8224058" y="4312936"/>
            <a:ext cx="877131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58">
            <a:extLst>
              <a:ext uri="{FF2B5EF4-FFF2-40B4-BE49-F238E27FC236}">
                <a16:creationId xmlns:a16="http://schemas.microsoft.com/office/drawing/2014/main" id="{BFCF70F8-DC71-2891-AA4E-5FE42941F2E5}"/>
              </a:ext>
            </a:extLst>
          </p:cNvPr>
          <p:cNvCxnSpPr>
            <a:cxnSpLocks/>
          </p:cNvCxnSpPr>
          <p:nvPr/>
        </p:nvCxnSpPr>
        <p:spPr>
          <a:xfrm flipV="1">
            <a:off x="16997702" y="4298590"/>
            <a:ext cx="2187987" cy="0"/>
          </a:xfrm>
          <a:prstGeom prst="line">
            <a:avLst/>
          </a:prstGeom>
          <a:ln w="50800">
            <a:solidFill>
              <a:srgbClr val="7030A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rc 61">
            <a:extLst>
              <a:ext uri="{FF2B5EF4-FFF2-40B4-BE49-F238E27FC236}">
                <a16:creationId xmlns:a16="http://schemas.microsoft.com/office/drawing/2014/main" id="{7EBDE5CA-DC39-9F39-31ED-F8F764A51818}"/>
              </a:ext>
            </a:extLst>
          </p:cNvPr>
          <p:cNvSpPr/>
          <p:nvPr/>
        </p:nvSpPr>
        <p:spPr>
          <a:xfrm rot="12235155">
            <a:off x="8078743" y="3767618"/>
            <a:ext cx="1497394" cy="1522648"/>
          </a:xfrm>
          <a:prstGeom prst="arc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6"/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579C48E0-B888-0C8D-91A2-D1C4F492675B}"/>
              </a:ext>
            </a:extLst>
          </p:cNvPr>
          <p:cNvSpPr/>
          <p:nvPr/>
        </p:nvSpPr>
        <p:spPr>
          <a:xfrm>
            <a:off x="7405680" y="4329663"/>
            <a:ext cx="772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4800" b="1" baseline="-25000" dirty="0"/>
              <a:t>3</a:t>
            </a:r>
            <a:r>
              <a:rPr lang="en-US" sz="3150" b="1" baseline="-25000" dirty="0"/>
              <a:t> </a:t>
            </a:r>
          </a:p>
        </p:txBody>
      </p:sp>
      <p:sp>
        <p:nvSpPr>
          <p:cNvPr id="17" name="Rectangle 67">
            <a:extLst>
              <a:ext uri="{FF2B5EF4-FFF2-40B4-BE49-F238E27FC236}">
                <a16:creationId xmlns:a16="http://schemas.microsoft.com/office/drawing/2014/main" id="{607F4C02-F46E-FA43-0B23-2F5C0517BD34}"/>
              </a:ext>
            </a:extLst>
          </p:cNvPr>
          <p:cNvSpPr/>
          <p:nvPr/>
        </p:nvSpPr>
        <p:spPr>
          <a:xfrm>
            <a:off x="8103851" y="2916299"/>
            <a:ext cx="772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4800" b="1" baseline="-25000" dirty="0"/>
              <a:t>2</a:t>
            </a:r>
            <a:r>
              <a:rPr lang="en-US" sz="3150" b="1" baseline="-25000" dirty="0"/>
              <a:t> </a:t>
            </a: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F1FD4413-B3BF-DE4D-DEA2-79C3B676A2B7}"/>
              </a:ext>
            </a:extLst>
          </p:cNvPr>
          <p:cNvSpPr/>
          <p:nvPr/>
        </p:nvSpPr>
        <p:spPr>
          <a:xfrm>
            <a:off x="17128369" y="3081908"/>
            <a:ext cx="712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4800" b="1" baseline="-25000" dirty="0"/>
              <a:t>1</a:t>
            </a: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47D8F032-C2F8-E4D5-E3A2-C9FC27C551E1}"/>
              </a:ext>
            </a:extLst>
          </p:cNvPr>
          <p:cNvSpPr/>
          <p:nvPr/>
        </p:nvSpPr>
        <p:spPr>
          <a:xfrm>
            <a:off x="18968055" y="4354564"/>
            <a:ext cx="824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800" b="1" i="1" dirty="0"/>
              <a:t>ϕ</a:t>
            </a:r>
            <a:r>
              <a:rPr lang="en-US" sz="4800" b="1" baseline="-25000" dirty="0"/>
              <a:t>1</a:t>
            </a:r>
            <a:endParaRPr lang="en-US" sz="4800" b="1" dirty="0"/>
          </a:p>
        </p:txBody>
      </p:sp>
      <p:sp>
        <p:nvSpPr>
          <p:cNvPr id="20" name="Rectangle 70">
            <a:extLst>
              <a:ext uri="{FF2B5EF4-FFF2-40B4-BE49-F238E27FC236}">
                <a16:creationId xmlns:a16="http://schemas.microsoft.com/office/drawing/2014/main" id="{3EB4D46D-6F66-0227-D8AD-E6803CE30BF8}"/>
              </a:ext>
            </a:extLst>
          </p:cNvPr>
          <p:cNvSpPr/>
          <p:nvPr/>
        </p:nvSpPr>
        <p:spPr>
          <a:xfrm>
            <a:off x="7266257" y="1357058"/>
            <a:ext cx="8242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800" b="1" i="1" dirty="0"/>
              <a:t>ϕ</a:t>
            </a:r>
            <a:r>
              <a:rPr lang="en-US" sz="4800" b="1" baseline="-25000" dirty="0"/>
              <a:t>2</a:t>
            </a:r>
            <a:endParaRPr lang="en-US" sz="4800" b="1" dirty="0"/>
          </a:p>
        </p:txBody>
      </p:sp>
      <p:cxnSp>
        <p:nvCxnSpPr>
          <p:cNvPr id="22" name="Straight Arrow Connector 82">
            <a:extLst>
              <a:ext uri="{FF2B5EF4-FFF2-40B4-BE49-F238E27FC236}">
                <a16:creationId xmlns:a16="http://schemas.microsoft.com/office/drawing/2014/main" id="{24310D37-765A-4228-BBE5-10BD91703303}"/>
              </a:ext>
            </a:extLst>
          </p:cNvPr>
          <p:cNvCxnSpPr>
            <a:cxnSpLocks/>
          </p:cNvCxnSpPr>
          <p:nvPr/>
        </p:nvCxnSpPr>
        <p:spPr>
          <a:xfrm rot="17957128" flipH="1" flipV="1">
            <a:off x="6711986" y="2083204"/>
            <a:ext cx="172749" cy="116756"/>
          </a:xfrm>
          <a:prstGeom prst="straightConnector1">
            <a:avLst/>
          </a:prstGeom>
          <a:ln w="50800">
            <a:solidFill>
              <a:srgbClr val="0070C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Arc 71">
            <a:extLst>
              <a:ext uri="{FF2B5EF4-FFF2-40B4-BE49-F238E27FC236}">
                <a16:creationId xmlns:a16="http://schemas.microsoft.com/office/drawing/2014/main" id="{46CA3A74-A311-C81A-23D8-5E7FDF682AC8}"/>
              </a:ext>
            </a:extLst>
          </p:cNvPr>
          <p:cNvSpPr/>
          <p:nvPr/>
        </p:nvSpPr>
        <p:spPr>
          <a:xfrm rot="13919184">
            <a:off x="6384847" y="1827661"/>
            <a:ext cx="676341" cy="1499644"/>
          </a:xfrm>
          <a:prstGeom prst="arc">
            <a:avLst>
              <a:gd name="adj1" fmla="val 3630421"/>
              <a:gd name="adj2" fmla="val 19645025"/>
            </a:avLst>
          </a:prstGeom>
          <a:ln w="50800">
            <a:solidFill>
              <a:srgbClr val="0070C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6"/>
          </a:p>
        </p:txBody>
      </p:sp>
      <p:sp>
        <p:nvSpPr>
          <p:cNvPr id="24" name="Arc 76">
            <a:extLst>
              <a:ext uri="{FF2B5EF4-FFF2-40B4-BE49-F238E27FC236}">
                <a16:creationId xmlns:a16="http://schemas.microsoft.com/office/drawing/2014/main" id="{F5018609-8F67-6989-CBE6-24A6E051D254}"/>
              </a:ext>
            </a:extLst>
          </p:cNvPr>
          <p:cNvSpPr/>
          <p:nvPr/>
        </p:nvSpPr>
        <p:spPr>
          <a:xfrm>
            <a:off x="18340476" y="3624427"/>
            <a:ext cx="633792" cy="1460238"/>
          </a:xfrm>
          <a:prstGeom prst="arc">
            <a:avLst>
              <a:gd name="adj1" fmla="val 3303936"/>
              <a:gd name="adj2" fmla="val 18764491"/>
            </a:avLst>
          </a:prstGeom>
          <a:ln w="50800">
            <a:solidFill>
              <a:srgbClr val="0070C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6"/>
          </a:p>
        </p:txBody>
      </p:sp>
      <p:sp>
        <p:nvSpPr>
          <p:cNvPr id="25" name="Rectangle 89">
            <a:extLst>
              <a:ext uri="{FF2B5EF4-FFF2-40B4-BE49-F238E27FC236}">
                <a16:creationId xmlns:a16="http://schemas.microsoft.com/office/drawing/2014/main" id="{551719C2-994F-6287-EE33-A469B09DFC7D}"/>
              </a:ext>
            </a:extLst>
          </p:cNvPr>
          <p:cNvSpPr/>
          <p:nvPr/>
        </p:nvSpPr>
        <p:spPr>
          <a:xfrm>
            <a:off x="16674533" y="4354546"/>
            <a:ext cx="7489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i="1" dirty="0"/>
              <a:t>r</a:t>
            </a:r>
            <a:r>
              <a:rPr lang="en-US" sz="4800" b="1" baseline="-25000" dirty="0"/>
              <a:t>1</a:t>
            </a:r>
            <a:r>
              <a:rPr lang="en-US" sz="7200" b="1" baseline="-25000" dirty="0"/>
              <a:t> </a:t>
            </a:r>
          </a:p>
        </p:txBody>
      </p:sp>
      <p:sp>
        <p:nvSpPr>
          <p:cNvPr id="26" name="Rectangle 90">
            <a:extLst>
              <a:ext uri="{FF2B5EF4-FFF2-40B4-BE49-F238E27FC236}">
                <a16:creationId xmlns:a16="http://schemas.microsoft.com/office/drawing/2014/main" id="{EFD23E40-341E-5762-754B-6352901BD8C7}"/>
              </a:ext>
            </a:extLst>
          </p:cNvPr>
          <p:cNvSpPr/>
          <p:nvPr/>
        </p:nvSpPr>
        <p:spPr>
          <a:xfrm>
            <a:off x="6889979" y="2948104"/>
            <a:ext cx="7489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i="1" dirty="0"/>
              <a:t>r</a:t>
            </a:r>
            <a:r>
              <a:rPr lang="en-US" sz="4800" b="1" baseline="-25000" dirty="0"/>
              <a:t>2</a:t>
            </a:r>
            <a:r>
              <a:rPr lang="en-US" sz="7200" b="1" baseline="-25000" dirty="0"/>
              <a:t> </a:t>
            </a:r>
          </a:p>
        </p:txBody>
      </p:sp>
      <p:sp>
        <p:nvSpPr>
          <p:cNvPr id="27" name="Rectangle 91">
            <a:extLst>
              <a:ext uri="{FF2B5EF4-FFF2-40B4-BE49-F238E27FC236}">
                <a16:creationId xmlns:a16="http://schemas.microsoft.com/office/drawing/2014/main" id="{5BF4E2B2-09F4-2462-2EF4-04AE2CCD03FB}"/>
              </a:ext>
            </a:extLst>
          </p:cNvPr>
          <p:cNvSpPr/>
          <p:nvPr/>
        </p:nvSpPr>
        <p:spPr>
          <a:xfrm>
            <a:off x="8555977" y="4979052"/>
            <a:ext cx="7489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i="1" dirty="0"/>
              <a:t>r</a:t>
            </a:r>
            <a:r>
              <a:rPr lang="en-US" sz="4800" b="1" baseline="-25000" dirty="0"/>
              <a:t>3</a:t>
            </a:r>
            <a:r>
              <a:rPr lang="en-US" sz="7200" b="1" baseline="-25000" dirty="0"/>
              <a:t> </a:t>
            </a:r>
          </a:p>
        </p:txBody>
      </p:sp>
      <p:sp>
        <p:nvSpPr>
          <p:cNvPr id="28" name="Rectangle 92">
            <a:extLst>
              <a:ext uri="{FF2B5EF4-FFF2-40B4-BE49-F238E27FC236}">
                <a16:creationId xmlns:a16="http://schemas.microsoft.com/office/drawing/2014/main" id="{72FBB9B3-D4D8-A142-EA4C-69BF0D38616B}"/>
              </a:ext>
            </a:extLst>
          </p:cNvPr>
          <p:cNvSpPr/>
          <p:nvPr/>
        </p:nvSpPr>
        <p:spPr>
          <a:xfrm>
            <a:off x="12765681" y="4286198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i="1" dirty="0"/>
              <a:t>R</a:t>
            </a:r>
            <a:endParaRPr lang="en-US" sz="4800" b="1" i="1" baseline="-25000" dirty="0"/>
          </a:p>
        </p:txBody>
      </p:sp>
      <p:sp>
        <p:nvSpPr>
          <p:cNvPr id="29" name="Rectangle 96">
            <a:extLst>
              <a:ext uri="{FF2B5EF4-FFF2-40B4-BE49-F238E27FC236}">
                <a16:creationId xmlns:a16="http://schemas.microsoft.com/office/drawing/2014/main" id="{231D6497-8636-77CF-1B89-45F67539EA5D}"/>
              </a:ext>
            </a:extLst>
          </p:cNvPr>
          <p:cNvSpPr/>
          <p:nvPr/>
        </p:nvSpPr>
        <p:spPr>
          <a:xfrm>
            <a:off x="16853426" y="1000804"/>
            <a:ext cx="11400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A</a:t>
            </a:r>
          </a:p>
        </p:txBody>
      </p:sp>
      <p:sp>
        <p:nvSpPr>
          <p:cNvPr id="30" name="Arc 61">
            <a:extLst>
              <a:ext uri="{FF2B5EF4-FFF2-40B4-BE49-F238E27FC236}">
                <a16:creationId xmlns:a16="http://schemas.microsoft.com/office/drawing/2014/main" id="{6FD5498C-E196-40FC-F0D4-6798C0899BE0}"/>
              </a:ext>
            </a:extLst>
          </p:cNvPr>
          <p:cNvSpPr/>
          <p:nvPr/>
        </p:nvSpPr>
        <p:spPr>
          <a:xfrm rot="18980738">
            <a:off x="7822690" y="3813909"/>
            <a:ext cx="1497392" cy="1522649"/>
          </a:xfrm>
          <a:prstGeom prst="arc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6" dirty="0"/>
          </a:p>
        </p:txBody>
      </p:sp>
      <p:sp>
        <p:nvSpPr>
          <p:cNvPr id="31" name="Rectangle 96">
            <a:extLst>
              <a:ext uri="{FF2B5EF4-FFF2-40B4-BE49-F238E27FC236}">
                <a16:creationId xmlns:a16="http://schemas.microsoft.com/office/drawing/2014/main" id="{1B691894-D2B8-FE80-F3EF-C48112965655}"/>
              </a:ext>
            </a:extLst>
          </p:cNvPr>
          <p:cNvSpPr/>
          <p:nvPr/>
        </p:nvSpPr>
        <p:spPr>
          <a:xfrm>
            <a:off x="10464580" y="1361436"/>
            <a:ext cx="1091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N</a:t>
            </a:r>
            <a:r>
              <a:rPr lang="en-US" sz="7200" b="1" baseline="-25000" dirty="0"/>
              <a:t>E</a:t>
            </a:r>
          </a:p>
        </p:txBody>
      </p:sp>
      <p:sp>
        <p:nvSpPr>
          <p:cNvPr id="32" name="Rectangle 96">
            <a:extLst>
              <a:ext uri="{FF2B5EF4-FFF2-40B4-BE49-F238E27FC236}">
                <a16:creationId xmlns:a16="http://schemas.microsoft.com/office/drawing/2014/main" id="{B389374E-6AA3-A374-5775-24083B5F435F}"/>
              </a:ext>
            </a:extLst>
          </p:cNvPr>
          <p:cNvSpPr/>
          <p:nvPr/>
        </p:nvSpPr>
        <p:spPr>
          <a:xfrm>
            <a:off x="8253564" y="6695913"/>
            <a:ext cx="11544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D</a:t>
            </a:r>
          </a:p>
        </p:txBody>
      </p:sp>
      <p:sp>
        <p:nvSpPr>
          <p:cNvPr id="33" name="Rectangle 96">
            <a:extLst>
              <a:ext uri="{FF2B5EF4-FFF2-40B4-BE49-F238E27FC236}">
                <a16:creationId xmlns:a16="http://schemas.microsoft.com/office/drawing/2014/main" id="{A66A5B63-91FB-6FAA-4068-F81C9D43D66F}"/>
              </a:ext>
            </a:extLst>
          </p:cNvPr>
          <p:cNvSpPr/>
          <p:nvPr/>
        </p:nvSpPr>
        <p:spPr>
          <a:xfrm>
            <a:off x="3928036" y="503989"/>
            <a:ext cx="1091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C</a:t>
            </a:r>
          </a:p>
        </p:txBody>
      </p:sp>
      <p:sp>
        <p:nvSpPr>
          <p:cNvPr id="34" name="Arc 61">
            <a:extLst>
              <a:ext uri="{FF2B5EF4-FFF2-40B4-BE49-F238E27FC236}">
                <a16:creationId xmlns:a16="http://schemas.microsoft.com/office/drawing/2014/main" id="{ADF019BA-597C-3EDA-4B5A-533E5C6028E6}"/>
              </a:ext>
            </a:extLst>
          </p:cNvPr>
          <p:cNvSpPr/>
          <p:nvPr/>
        </p:nvSpPr>
        <p:spPr>
          <a:xfrm rot="20757215">
            <a:off x="16146335" y="3738345"/>
            <a:ext cx="1497394" cy="1522649"/>
          </a:xfrm>
          <a:prstGeom prst="arc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6"/>
          </a:p>
        </p:txBody>
      </p:sp>
      <p:sp>
        <p:nvSpPr>
          <p:cNvPr id="35" name="Rectangle 96">
            <a:extLst>
              <a:ext uri="{FF2B5EF4-FFF2-40B4-BE49-F238E27FC236}">
                <a16:creationId xmlns:a16="http://schemas.microsoft.com/office/drawing/2014/main" id="{724086F2-E8C7-07C7-8274-B3166FCEDB8F}"/>
              </a:ext>
            </a:extLst>
          </p:cNvPr>
          <p:cNvSpPr/>
          <p:nvPr/>
        </p:nvSpPr>
        <p:spPr>
          <a:xfrm>
            <a:off x="19036516" y="7013183"/>
            <a:ext cx="952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F</a:t>
            </a:r>
            <a:r>
              <a:rPr lang="en-US" sz="7200" b="1" baseline="-25000" dirty="0"/>
              <a:t>B</a:t>
            </a: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0A30BE-FF82-AC9C-DE4B-3D5EF2708867}"/>
              </a:ext>
            </a:extLst>
          </p:cNvPr>
          <p:cNvSpPr/>
          <p:nvPr/>
        </p:nvSpPr>
        <p:spPr>
          <a:xfrm>
            <a:off x="8143140" y="4237969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EC350D66-8FC5-285A-BCBF-82BDB66DB2C3}"/>
              </a:ext>
            </a:extLst>
          </p:cNvPr>
          <p:cNvSpPr/>
          <p:nvPr/>
        </p:nvSpPr>
        <p:spPr>
          <a:xfrm>
            <a:off x="5808992" y="1301022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F63377E6-B0B3-5CC6-64A1-177EFB33C9DC}"/>
              </a:ext>
            </a:extLst>
          </p:cNvPr>
          <p:cNvSpPr/>
          <p:nvPr/>
        </p:nvSpPr>
        <p:spPr>
          <a:xfrm>
            <a:off x="8614060" y="4834671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03C447E8-3155-310B-3F41-93922B556E74}"/>
              </a:ext>
            </a:extLst>
          </p:cNvPr>
          <p:cNvSpPr/>
          <p:nvPr/>
        </p:nvSpPr>
        <p:spPr>
          <a:xfrm>
            <a:off x="16888662" y="4222539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DAA296F3-FEE6-1FFA-BB5F-D4FF01244C66}"/>
              </a:ext>
            </a:extLst>
          </p:cNvPr>
          <p:cNvSpPr/>
          <p:nvPr/>
        </p:nvSpPr>
        <p:spPr>
          <a:xfrm>
            <a:off x="9578977" y="2861574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E7950E6A-CD28-86BC-BBA6-8A5623F46EFE}"/>
              </a:ext>
            </a:extLst>
          </p:cNvPr>
          <p:cNvSpPr/>
          <p:nvPr/>
        </p:nvSpPr>
        <p:spPr>
          <a:xfrm>
            <a:off x="18316202" y="6725197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A4E56DE5-9F3A-454F-3971-0ACD5E28984E}"/>
              </a:ext>
            </a:extLst>
          </p:cNvPr>
          <p:cNvSpPr/>
          <p:nvPr/>
        </p:nvSpPr>
        <p:spPr>
          <a:xfrm rot="4357878">
            <a:off x="7485987" y="7143836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" name="Picture 1" descr="C:\Users\jxw-ac-sws\AppData\Roaming\Tencent\Users\153806249\QQ\WinTemp\RichOle\{3RJW3$4O)1KWD]V7LB$63N.png">
            <a:extLst>
              <a:ext uri="{FF2B5EF4-FFF2-40B4-BE49-F238E27FC236}">
                <a16:creationId xmlns:a16="http://schemas.microsoft.com/office/drawing/2014/main" id="{1A5F314C-DA96-5476-8D17-00F750BA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62975" y="15676439"/>
            <a:ext cx="2759821" cy="2740589"/>
          </a:xfrm>
          <a:prstGeom prst="rect">
            <a:avLst/>
          </a:prstGeom>
          <a:noFill/>
        </p:spPr>
      </p:pic>
      <p:cxnSp>
        <p:nvCxnSpPr>
          <p:cNvPr id="210" name="Straight Arrow Connector 62">
            <a:extLst>
              <a:ext uri="{FF2B5EF4-FFF2-40B4-BE49-F238E27FC236}">
                <a16:creationId xmlns:a16="http://schemas.microsoft.com/office/drawing/2014/main" id="{75644CDB-1152-2CD3-ED59-A0E339CFDD3C}"/>
              </a:ext>
            </a:extLst>
          </p:cNvPr>
          <p:cNvCxnSpPr>
            <a:cxnSpLocks/>
          </p:cNvCxnSpPr>
          <p:nvPr/>
        </p:nvCxnSpPr>
        <p:spPr>
          <a:xfrm flipH="1">
            <a:off x="6313478" y="12146343"/>
            <a:ext cx="266425" cy="14634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79">
            <a:extLst>
              <a:ext uri="{FF2B5EF4-FFF2-40B4-BE49-F238E27FC236}">
                <a16:creationId xmlns:a16="http://schemas.microsoft.com/office/drawing/2014/main" id="{57ADF22E-BD67-6582-CB22-9512CAFFA58C}"/>
              </a:ext>
            </a:extLst>
          </p:cNvPr>
          <p:cNvCxnSpPr>
            <a:cxnSpLocks/>
          </p:cNvCxnSpPr>
          <p:nvPr/>
        </p:nvCxnSpPr>
        <p:spPr>
          <a:xfrm flipH="1" flipV="1">
            <a:off x="11726847" y="12435264"/>
            <a:ext cx="207838" cy="17342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82">
            <a:extLst>
              <a:ext uri="{FF2B5EF4-FFF2-40B4-BE49-F238E27FC236}">
                <a16:creationId xmlns:a16="http://schemas.microsoft.com/office/drawing/2014/main" id="{74540C94-02A6-7E6D-15D8-63B8DA65DC0E}"/>
              </a:ext>
            </a:extLst>
          </p:cNvPr>
          <p:cNvCxnSpPr/>
          <p:nvPr/>
        </p:nvCxnSpPr>
        <p:spPr>
          <a:xfrm flipH="1" flipV="1">
            <a:off x="7433798" y="14529608"/>
            <a:ext cx="207526" cy="95005"/>
          </a:xfrm>
          <a:prstGeom prst="straightConnector1">
            <a:avLst/>
          </a:prstGeom>
          <a:noFill/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6" name="Picture 5" descr="H1.jpg">
            <a:extLst>
              <a:ext uri="{FF2B5EF4-FFF2-40B4-BE49-F238E27FC236}">
                <a16:creationId xmlns:a16="http://schemas.microsoft.com/office/drawing/2014/main" id="{EABFF1FC-9CB0-FC43-8118-4B56A8EA96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163" y="17012321"/>
            <a:ext cx="1604584" cy="1629461"/>
          </a:xfrm>
          <a:prstGeom prst="rect">
            <a:avLst/>
          </a:prstGeom>
          <a:noFill/>
        </p:spPr>
      </p:pic>
      <p:pic>
        <p:nvPicPr>
          <p:cNvPr id="247" name="Picture 3" descr="N.jpg">
            <a:extLst>
              <a:ext uri="{FF2B5EF4-FFF2-40B4-BE49-F238E27FC236}">
                <a16:creationId xmlns:a16="http://schemas.microsoft.com/office/drawing/2014/main" id="{2DE0E994-5365-0D6E-AAE6-DC23075380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1438" y="17629541"/>
            <a:ext cx="2312662" cy="2260100"/>
          </a:xfrm>
          <a:prstGeom prst="rect">
            <a:avLst/>
          </a:prstGeom>
          <a:noFill/>
        </p:spPr>
      </p:pic>
      <p:pic>
        <p:nvPicPr>
          <p:cNvPr id="248" name="Picture 21" descr="H1.jpg">
            <a:extLst>
              <a:ext uri="{FF2B5EF4-FFF2-40B4-BE49-F238E27FC236}">
                <a16:creationId xmlns:a16="http://schemas.microsoft.com/office/drawing/2014/main" id="{9C29CCAE-0516-B235-5650-205FE18A37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2678" y="13086802"/>
            <a:ext cx="1604584" cy="1629461"/>
          </a:xfrm>
          <a:prstGeom prst="rect">
            <a:avLst/>
          </a:prstGeom>
          <a:noFill/>
        </p:spPr>
      </p:pic>
      <p:pic>
        <p:nvPicPr>
          <p:cNvPr id="249" name="Picture 19" descr="H1.jpg">
            <a:extLst>
              <a:ext uri="{FF2B5EF4-FFF2-40B4-BE49-F238E27FC236}">
                <a16:creationId xmlns:a16="http://schemas.microsoft.com/office/drawing/2014/main" id="{4740F49A-1AC0-5DAC-9FE5-01A1ABA484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9357" y="13154696"/>
            <a:ext cx="1604584" cy="1629461"/>
          </a:xfrm>
          <a:prstGeom prst="rect">
            <a:avLst/>
          </a:prstGeom>
          <a:noFill/>
        </p:spPr>
      </p:pic>
      <p:cxnSp>
        <p:nvCxnSpPr>
          <p:cNvPr id="250" name="Straight Connector 15">
            <a:extLst>
              <a:ext uri="{FF2B5EF4-FFF2-40B4-BE49-F238E27FC236}">
                <a16:creationId xmlns:a16="http://schemas.microsoft.com/office/drawing/2014/main" id="{B2AD681F-E234-5CED-BAAA-758186A64C31}"/>
              </a:ext>
            </a:extLst>
          </p:cNvPr>
          <p:cNvCxnSpPr>
            <a:cxnSpLocks/>
          </p:cNvCxnSpPr>
          <p:nvPr/>
        </p:nvCxnSpPr>
        <p:spPr>
          <a:xfrm flipH="1">
            <a:off x="8370342" y="13920217"/>
            <a:ext cx="2261867" cy="3744909"/>
          </a:xfrm>
          <a:prstGeom prst="line">
            <a:avLst/>
          </a:prstGeom>
          <a:noFill/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10">
            <a:extLst>
              <a:ext uri="{FF2B5EF4-FFF2-40B4-BE49-F238E27FC236}">
                <a16:creationId xmlns:a16="http://schemas.microsoft.com/office/drawing/2014/main" id="{00485DFB-518E-3988-7B83-4250F62AB551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5048836" y="17898447"/>
            <a:ext cx="5202007" cy="841129"/>
          </a:xfrm>
          <a:prstGeom prst="line">
            <a:avLst/>
          </a:prstGeom>
          <a:noFill/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13">
            <a:extLst>
              <a:ext uri="{FF2B5EF4-FFF2-40B4-BE49-F238E27FC236}">
                <a16:creationId xmlns:a16="http://schemas.microsoft.com/office/drawing/2014/main" id="{075D2A2C-3C77-A7B7-30EE-50E2A496C3D7}"/>
              </a:ext>
            </a:extLst>
          </p:cNvPr>
          <p:cNvCxnSpPr/>
          <p:nvPr/>
        </p:nvCxnSpPr>
        <p:spPr>
          <a:xfrm rot="16200000" flipV="1">
            <a:off x="5597712" y="15349059"/>
            <a:ext cx="4436343" cy="1734097"/>
          </a:xfrm>
          <a:prstGeom prst="line">
            <a:avLst/>
          </a:prstGeom>
          <a:noFill/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16">
            <a:extLst>
              <a:ext uri="{FF2B5EF4-FFF2-40B4-BE49-F238E27FC236}">
                <a16:creationId xmlns:a16="http://schemas.microsoft.com/office/drawing/2014/main" id="{F9110B4E-1B6D-AB1A-0C8F-F90CF2B1BA71}"/>
              </a:ext>
            </a:extLst>
          </p:cNvPr>
          <p:cNvCxnSpPr>
            <a:cxnSpLocks/>
          </p:cNvCxnSpPr>
          <p:nvPr/>
        </p:nvCxnSpPr>
        <p:spPr>
          <a:xfrm flipV="1">
            <a:off x="8651773" y="17012940"/>
            <a:ext cx="10188575" cy="210545"/>
          </a:xfrm>
          <a:prstGeom prst="line">
            <a:avLst/>
          </a:prstGeom>
          <a:noFill/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58">
            <a:extLst>
              <a:ext uri="{FF2B5EF4-FFF2-40B4-BE49-F238E27FC236}">
                <a16:creationId xmlns:a16="http://schemas.microsoft.com/office/drawing/2014/main" id="{31B6661A-6B1B-E1EB-77C8-D9EF5EDC9736}"/>
              </a:ext>
            </a:extLst>
          </p:cNvPr>
          <p:cNvCxnSpPr/>
          <p:nvPr/>
        </p:nvCxnSpPr>
        <p:spPr>
          <a:xfrm flipV="1">
            <a:off x="11063635" y="11991972"/>
            <a:ext cx="771527" cy="1293675"/>
          </a:xfrm>
          <a:prstGeom prst="line">
            <a:avLst/>
          </a:prstGeom>
          <a:noFill/>
          <a:ln w="50800">
            <a:solidFill>
              <a:srgbClr val="7030A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Arc 61">
            <a:extLst>
              <a:ext uri="{FF2B5EF4-FFF2-40B4-BE49-F238E27FC236}">
                <a16:creationId xmlns:a16="http://schemas.microsoft.com/office/drawing/2014/main" id="{C85A17A7-1343-E803-ADE1-5B11AD663893}"/>
              </a:ext>
            </a:extLst>
          </p:cNvPr>
          <p:cNvSpPr/>
          <p:nvPr/>
        </p:nvSpPr>
        <p:spPr>
          <a:xfrm rot="1193290">
            <a:off x="8251015" y="16337121"/>
            <a:ext cx="1394565" cy="1276278"/>
          </a:xfrm>
          <a:prstGeom prst="arc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rgbClr val="FF0000"/>
              </a:solidFill>
            </a:endParaRPr>
          </a:p>
        </p:txBody>
      </p:sp>
      <p:sp>
        <p:nvSpPr>
          <p:cNvPr id="228" name="Arc 63">
            <a:extLst>
              <a:ext uri="{FF2B5EF4-FFF2-40B4-BE49-F238E27FC236}">
                <a16:creationId xmlns:a16="http://schemas.microsoft.com/office/drawing/2014/main" id="{C73FE9E6-0D7F-DA44-D495-3B99A2749466}"/>
              </a:ext>
            </a:extLst>
          </p:cNvPr>
          <p:cNvSpPr/>
          <p:nvPr/>
        </p:nvSpPr>
        <p:spPr>
          <a:xfrm rot="16200000">
            <a:off x="7614183" y="17617366"/>
            <a:ext cx="1394567" cy="1276279"/>
          </a:xfrm>
          <a:prstGeom prst="arc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29" name="Arc 64">
            <a:extLst>
              <a:ext uri="{FF2B5EF4-FFF2-40B4-BE49-F238E27FC236}">
                <a16:creationId xmlns:a16="http://schemas.microsoft.com/office/drawing/2014/main" id="{93BA0A1F-B2FE-5B3A-C6A5-702D8A7B41AD}"/>
              </a:ext>
            </a:extLst>
          </p:cNvPr>
          <p:cNvSpPr/>
          <p:nvPr/>
        </p:nvSpPr>
        <p:spPr>
          <a:xfrm rot="19342395">
            <a:off x="7703222" y="16550817"/>
            <a:ext cx="1394565" cy="1276278"/>
          </a:xfrm>
          <a:prstGeom prst="arc">
            <a:avLst/>
          </a:prstGeom>
          <a:noFill/>
          <a:ln w="50800">
            <a:solidFill>
              <a:schemeClr val="accent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30" name="Rectangle 66">
            <a:extLst>
              <a:ext uri="{FF2B5EF4-FFF2-40B4-BE49-F238E27FC236}">
                <a16:creationId xmlns:a16="http://schemas.microsoft.com/office/drawing/2014/main" id="{018AA560-162A-A39C-B012-1049EE3B35C6}"/>
              </a:ext>
            </a:extLst>
          </p:cNvPr>
          <p:cNvSpPr/>
          <p:nvPr/>
        </p:nvSpPr>
        <p:spPr>
          <a:xfrm>
            <a:off x="7174150" y="16936702"/>
            <a:ext cx="821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b="1" dirty="0"/>
              <a:t>θ</a:t>
            </a:r>
            <a:r>
              <a:rPr lang="en-US" sz="4800" b="1" baseline="-25000" dirty="0"/>
              <a:t>3 </a:t>
            </a:r>
          </a:p>
        </p:txBody>
      </p:sp>
      <p:sp>
        <p:nvSpPr>
          <p:cNvPr id="231" name="Rectangle 67">
            <a:extLst>
              <a:ext uri="{FF2B5EF4-FFF2-40B4-BE49-F238E27FC236}">
                <a16:creationId xmlns:a16="http://schemas.microsoft.com/office/drawing/2014/main" id="{94BAA4E4-E868-9479-33C0-D6135DA91D18}"/>
              </a:ext>
            </a:extLst>
          </p:cNvPr>
          <p:cNvSpPr/>
          <p:nvPr/>
        </p:nvSpPr>
        <p:spPr>
          <a:xfrm>
            <a:off x="8126617" y="15634731"/>
            <a:ext cx="12960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4800" b="1" dirty="0"/>
              <a:t>θ</a:t>
            </a:r>
            <a:r>
              <a:rPr lang="en-US" sz="4800" b="1" baseline="-25000" dirty="0"/>
              <a:t>2 </a:t>
            </a:r>
          </a:p>
        </p:txBody>
      </p:sp>
      <p:sp>
        <p:nvSpPr>
          <p:cNvPr id="232" name="Rectangle 68">
            <a:extLst>
              <a:ext uri="{FF2B5EF4-FFF2-40B4-BE49-F238E27FC236}">
                <a16:creationId xmlns:a16="http://schemas.microsoft.com/office/drawing/2014/main" id="{A7F6C584-E44F-880F-1E7E-37B9FE9963E3}"/>
              </a:ext>
            </a:extLst>
          </p:cNvPr>
          <p:cNvSpPr/>
          <p:nvPr/>
        </p:nvSpPr>
        <p:spPr>
          <a:xfrm>
            <a:off x="9545316" y="16028748"/>
            <a:ext cx="851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4800" b="1" dirty="0"/>
              <a:t>θ</a:t>
            </a:r>
            <a:r>
              <a:rPr lang="en-US" sz="4800" b="1" baseline="-25000" dirty="0"/>
              <a:t>1</a:t>
            </a:r>
          </a:p>
        </p:txBody>
      </p:sp>
      <p:sp>
        <p:nvSpPr>
          <p:cNvPr id="233" name="Rectangle 69">
            <a:extLst>
              <a:ext uri="{FF2B5EF4-FFF2-40B4-BE49-F238E27FC236}">
                <a16:creationId xmlns:a16="http://schemas.microsoft.com/office/drawing/2014/main" id="{D80FAC2C-9F3A-8BDF-241E-0251CC24D5DB}"/>
              </a:ext>
            </a:extLst>
          </p:cNvPr>
          <p:cNvSpPr/>
          <p:nvPr/>
        </p:nvSpPr>
        <p:spPr>
          <a:xfrm>
            <a:off x="12168187" y="12317972"/>
            <a:ext cx="825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l-GR" sz="4800" b="1" dirty="0"/>
              <a:t>ϕ</a:t>
            </a:r>
            <a:r>
              <a:rPr lang="en-US" sz="4800" b="1" baseline="-25000" dirty="0"/>
              <a:t>1</a:t>
            </a:r>
            <a:endParaRPr lang="en-US" sz="4800" b="1" dirty="0"/>
          </a:p>
        </p:txBody>
      </p:sp>
      <p:sp>
        <p:nvSpPr>
          <p:cNvPr id="234" name="Rectangle 70">
            <a:extLst>
              <a:ext uri="{FF2B5EF4-FFF2-40B4-BE49-F238E27FC236}">
                <a16:creationId xmlns:a16="http://schemas.microsoft.com/office/drawing/2014/main" id="{9307D121-5F26-6303-C6C5-0DE26E3F0C13}"/>
              </a:ext>
            </a:extLst>
          </p:cNvPr>
          <p:cNvSpPr/>
          <p:nvPr/>
        </p:nvSpPr>
        <p:spPr>
          <a:xfrm>
            <a:off x="7125186" y="11852362"/>
            <a:ext cx="825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l-GR" sz="4800" b="1" dirty="0"/>
              <a:t>ϕ</a:t>
            </a:r>
            <a:r>
              <a:rPr lang="en-US" sz="4800" b="1" baseline="-25000" dirty="0"/>
              <a:t>2</a:t>
            </a:r>
            <a:endParaRPr lang="en-US" sz="4800" b="1" dirty="0"/>
          </a:p>
        </p:txBody>
      </p:sp>
      <p:sp>
        <p:nvSpPr>
          <p:cNvPr id="235" name="Arc 71">
            <a:extLst>
              <a:ext uri="{FF2B5EF4-FFF2-40B4-BE49-F238E27FC236}">
                <a16:creationId xmlns:a16="http://schemas.microsoft.com/office/drawing/2014/main" id="{7380BFC3-FC16-5FAE-55C6-6D327C571D52}"/>
              </a:ext>
            </a:extLst>
          </p:cNvPr>
          <p:cNvSpPr/>
          <p:nvPr/>
        </p:nvSpPr>
        <p:spPr>
          <a:xfrm rot="15139214">
            <a:off x="6050117" y="11790484"/>
            <a:ext cx="566907" cy="1396663"/>
          </a:xfrm>
          <a:prstGeom prst="arc">
            <a:avLst>
              <a:gd name="adj1" fmla="val 3630421"/>
              <a:gd name="adj2" fmla="val 19645025"/>
            </a:avLst>
          </a:prstGeom>
          <a:noFill/>
          <a:ln w="50800">
            <a:solidFill>
              <a:schemeClr val="accent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36" name="Arc 76">
            <a:extLst>
              <a:ext uri="{FF2B5EF4-FFF2-40B4-BE49-F238E27FC236}">
                <a16:creationId xmlns:a16="http://schemas.microsoft.com/office/drawing/2014/main" id="{0A3C9ABE-9DD0-6C08-6FC0-5CBFE6AFD899}"/>
              </a:ext>
            </a:extLst>
          </p:cNvPr>
          <p:cNvSpPr/>
          <p:nvPr/>
        </p:nvSpPr>
        <p:spPr>
          <a:xfrm rot="17997235">
            <a:off x="11244519" y="12067846"/>
            <a:ext cx="590267" cy="1223967"/>
          </a:xfrm>
          <a:prstGeom prst="arc">
            <a:avLst>
              <a:gd name="adj1" fmla="val 3303936"/>
              <a:gd name="adj2" fmla="val 18764491"/>
            </a:avLst>
          </a:prstGeom>
          <a:noFill/>
          <a:ln w="50800">
            <a:solidFill>
              <a:schemeClr val="accent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37" name="Rectangle 89">
            <a:extLst>
              <a:ext uri="{FF2B5EF4-FFF2-40B4-BE49-F238E27FC236}">
                <a16:creationId xmlns:a16="http://schemas.microsoft.com/office/drawing/2014/main" id="{2EFEB1A1-B140-3587-598F-574332581EB4}"/>
              </a:ext>
            </a:extLst>
          </p:cNvPr>
          <p:cNvSpPr/>
          <p:nvPr/>
        </p:nvSpPr>
        <p:spPr>
          <a:xfrm>
            <a:off x="9079590" y="14648803"/>
            <a:ext cx="705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dirty="0"/>
              <a:t>r</a:t>
            </a:r>
            <a:r>
              <a:rPr lang="en-US" sz="4800" b="1" baseline="-25000" dirty="0"/>
              <a:t>1 </a:t>
            </a:r>
          </a:p>
        </p:txBody>
      </p:sp>
      <p:sp>
        <p:nvSpPr>
          <p:cNvPr id="238" name="Rectangle 90">
            <a:extLst>
              <a:ext uri="{FF2B5EF4-FFF2-40B4-BE49-F238E27FC236}">
                <a16:creationId xmlns:a16="http://schemas.microsoft.com/office/drawing/2014/main" id="{D2223602-A083-B204-AC3E-AF0167B4F963}"/>
              </a:ext>
            </a:extLst>
          </p:cNvPr>
          <p:cNvSpPr/>
          <p:nvPr/>
        </p:nvSpPr>
        <p:spPr>
          <a:xfrm>
            <a:off x="6940180" y="15112636"/>
            <a:ext cx="705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dirty="0"/>
              <a:t>r</a:t>
            </a:r>
            <a:r>
              <a:rPr lang="en-US" sz="4800" b="1" baseline="-25000" dirty="0"/>
              <a:t>2 </a:t>
            </a:r>
          </a:p>
        </p:txBody>
      </p:sp>
      <p:sp>
        <p:nvSpPr>
          <p:cNvPr id="239" name="Rectangle 91">
            <a:extLst>
              <a:ext uri="{FF2B5EF4-FFF2-40B4-BE49-F238E27FC236}">
                <a16:creationId xmlns:a16="http://schemas.microsoft.com/office/drawing/2014/main" id="{EFE60F99-F13D-DC82-2BA1-589D3FE0634A}"/>
              </a:ext>
            </a:extLst>
          </p:cNvPr>
          <p:cNvSpPr/>
          <p:nvPr/>
        </p:nvSpPr>
        <p:spPr>
          <a:xfrm>
            <a:off x="6833158" y="18098193"/>
            <a:ext cx="705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dirty="0"/>
              <a:t>r</a:t>
            </a:r>
            <a:r>
              <a:rPr lang="en-US" sz="4800" b="1" baseline="-25000" dirty="0"/>
              <a:t>3 </a:t>
            </a:r>
          </a:p>
        </p:txBody>
      </p:sp>
      <p:sp>
        <p:nvSpPr>
          <p:cNvPr id="240" name="Rectangle 92">
            <a:extLst>
              <a:ext uri="{FF2B5EF4-FFF2-40B4-BE49-F238E27FC236}">
                <a16:creationId xmlns:a16="http://schemas.microsoft.com/office/drawing/2014/main" id="{7C2C8A95-38AC-9B82-7EEB-2B52725C6680}"/>
              </a:ext>
            </a:extLst>
          </p:cNvPr>
          <p:cNvSpPr/>
          <p:nvPr/>
        </p:nvSpPr>
        <p:spPr>
          <a:xfrm>
            <a:off x="13297389" y="17098732"/>
            <a:ext cx="530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b="1" dirty="0"/>
              <a:t>R</a:t>
            </a:r>
            <a:endParaRPr lang="en-US" sz="4800" b="1" baseline="-25000" dirty="0"/>
          </a:p>
        </p:txBody>
      </p:sp>
      <p:sp>
        <p:nvSpPr>
          <p:cNvPr id="241" name="Rectangle 93">
            <a:extLst>
              <a:ext uri="{FF2B5EF4-FFF2-40B4-BE49-F238E27FC236}">
                <a16:creationId xmlns:a16="http://schemas.microsoft.com/office/drawing/2014/main" id="{D8F289EB-DC7A-38EC-F664-599F782B7C1B}"/>
              </a:ext>
            </a:extLst>
          </p:cNvPr>
          <p:cNvSpPr/>
          <p:nvPr/>
        </p:nvSpPr>
        <p:spPr>
          <a:xfrm>
            <a:off x="11180864" y="19087642"/>
            <a:ext cx="1091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N</a:t>
            </a:r>
            <a:r>
              <a:rPr lang="en-US" sz="7200" b="1" baseline="-25000" dirty="0"/>
              <a:t>E</a:t>
            </a:r>
          </a:p>
        </p:txBody>
      </p:sp>
      <p:sp>
        <p:nvSpPr>
          <p:cNvPr id="242" name="Rectangle 94">
            <a:extLst>
              <a:ext uri="{FF2B5EF4-FFF2-40B4-BE49-F238E27FC236}">
                <a16:creationId xmlns:a16="http://schemas.microsoft.com/office/drawing/2014/main" id="{70DA2DD3-1DC3-E448-2D2F-AD8DB24F0654}"/>
              </a:ext>
            </a:extLst>
          </p:cNvPr>
          <p:cNvSpPr/>
          <p:nvPr/>
        </p:nvSpPr>
        <p:spPr>
          <a:xfrm>
            <a:off x="4948626" y="12973509"/>
            <a:ext cx="1091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C</a:t>
            </a:r>
          </a:p>
        </p:txBody>
      </p:sp>
      <p:sp>
        <p:nvSpPr>
          <p:cNvPr id="243" name="Rectangle 95">
            <a:extLst>
              <a:ext uri="{FF2B5EF4-FFF2-40B4-BE49-F238E27FC236}">
                <a16:creationId xmlns:a16="http://schemas.microsoft.com/office/drawing/2014/main" id="{8440302D-BFC8-932F-A37A-AF4D92284AE0}"/>
              </a:ext>
            </a:extLst>
          </p:cNvPr>
          <p:cNvSpPr/>
          <p:nvPr/>
        </p:nvSpPr>
        <p:spPr>
          <a:xfrm>
            <a:off x="3519614" y="18038466"/>
            <a:ext cx="1154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D</a:t>
            </a:r>
          </a:p>
        </p:txBody>
      </p:sp>
      <p:sp>
        <p:nvSpPr>
          <p:cNvPr id="244" name="Rectangle 96">
            <a:extLst>
              <a:ext uri="{FF2B5EF4-FFF2-40B4-BE49-F238E27FC236}">
                <a16:creationId xmlns:a16="http://schemas.microsoft.com/office/drawing/2014/main" id="{38164958-512E-4717-B0F4-8D5F7C4F2E53}"/>
              </a:ext>
            </a:extLst>
          </p:cNvPr>
          <p:cNvSpPr/>
          <p:nvPr/>
        </p:nvSpPr>
        <p:spPr>
          <a:xfrm>
            <a:off x="19585693" y="17957441"/>
            <a:ext cx="929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F</a:t>
            </a:r>
            <a:r>
              <a:rPr lang="en-US" sz="7200" b="1" baseline="-25000" dirty="0"/>
              <a:t>A</a:t>
            </a:r>
          </a:p>
        </p:txBody>
      </p:sp>
      <p:sp>
        <p:nvSpPr>
          <p:cNvPr id="245" name="Rectangle 97">
            <a:extLst>
              <a:ext uri="{FF2B5EF4-FFF2-40B4-BE49-F238E27FC236}">
                <a16:creationId xmlns:a16="http://schemas.microsoft.com/office/drawing/2014/main" id="{5367AE99-D641-B05E-81BE-39726F0C0FDE}"/>
              </a:ext>
            </a:extLst>
          </p:cNvPr>
          <p:cNvSpPr/>
          <p:nvPr/>
        </p:nvSpPr>
        <p:spPr>
          <a:xfrm>
            <a:off x="8895646" y="12360847"/>
            <a:ext cx="1111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7200" b="1" dirty="0"/>
              <a:t>H</a:t>
            </a:r>
            <a:r>
              <a:rPr lang="en-US" sz="7200" b="1" baseline="-25000" dirty="0"/>
              <a:t>B</a:t>
            </a:r>
          </a:p>
        </p:txBody>
      </p:sp>
      <p:cxnSp>
        <p:nvCxnSpPr>
          <p:cNvPr id="220" name="Straight Connector 85">
            <a:extLst>
              <a:ext uri="{FF2B5EF4-FFF2-40B4-BE49-F238E27FC236}">
                <a16:creationId xmlns:a16="http://schemas.microsoft.com/office/drawing/2014/main" id="{176E651B-C064-2EFD-998A-C5C290582C79}"/>
              </a:ext>
            </a:extLst>
          </p:cNvPr>
          <p:cNvCxnSpPr/>
          <p:nvPr/>
        </p:nvCxnSpPr>
        <p:spPr>
          <a:xfrm flipH="1" flipV="1">
            <a:off x="6087920" y="11708773"/>
            <a:ext cx="617220" cy="1602285"/>
          </a:xfrm>
          <a:prstGeom prst="line">
            <a:avLst/>
          </a:prstGeom>
          <a:noFill/>
          <a:ln w="50800">
            <a:solidFill>
              <a:srgbClr val="7030A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Oval 41">
            <a:extLst>
              <a:ext uri="{FF2B5EF4-FFF2-40B4-BE49-F238E27FC236}">
                <a16:creationId xmlns:a16="http://schemas.microsoft.com/office/drawing/2014/main" id="{D87028E8-9C84-1ECE-B907-85C66100E466}"/>
              </a:ext>
            </a:extLst>
          </p:cNvPr>
          <p:cNvSpPr>
            <a:spLocks/>
          </p:cNvSpPr>
          <p:nvPr/>
        </p:nvSpPr>
        <p:spPr>
          <a:xfrm>
            <a:off x="4954681" y="17744513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3" name="Oval 42">
            <a:extLst>
              <a:ext uri="{FF2B5EF4-FFF2-40B4-BE49-F238E27FC236}">
                <a16:creationId xmlns:a16="http://schemas.microsoft.com/office/drawing/2014/main" id="{5C2DA5AF-53E0-F3B8-7697-9C58C1F9FD0F}"/>
              </a:ext>
            </a:extLst>
          </p:cNvPr>
          <p:cNvSpPr>
            <a:spLocks/>
          </p:cNvSpPr>
          <p:nvPr/>
        </p:nvSpPr>
        <p:spPr>
          <a:xfrm>
            <a:off x="6876498" y="13919090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4" name="Oval 43">
            <a:extLst>
              <a:ext uri="{FF2B5EF4-FFF2-40B4-BE49-F238E27FC236}">
                <a16:creationId xmlns:a16="http://schemas.microsoft.com/office/drawing/2014/main" id="{FBF1DB65-7BEC-5EAC-224B-2868D749E8A8}"/>
              </a:ext>
            </a:extLst>
          </p:cNvPr>
          <p:cNvSpPr>
            <a:spLocks/>
          </p:cNvSpPr>
          <p:nvPr/>
        </p:nvSpPr>
        <p:spPr>
          <a:xfrm flipV="1">
            <a:off x="10522342" y="13990284"/>
            <a:ext cx="252933" cy="1028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5" name="Oval 44">
            <a:extLst>
              <a:ext uri="{FF2B5EF4-FFF2-40B4-BE49-F238E27FC236}">
                <a16:creationId xmlns:a16="http://schemas.microsoft.com/office/drawing/2014/main" id="{76F221CA-3098-30C7-DB5A-4FBB3F392A55}"/>
              </a:ext>
            </a:extLst>
          </p:cNvPr>
          <p:cNvSpPr>
            <a:spLocks/>
          </p:cNvSpPr>
          <p:nvPr/>
        </p:nvSpPr>
        <p:spPr>
          <a:xfrm>
            <a:off x="18842116" y="16945291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6" name="Oval 45">
            <a:extLst>
              <a:ext uri="{FF2B5EF4-FFF2-40B4-BE49-F238E27FC236}">
                <a16:creationId xmlns:a16="http://schemas.microsoft.com/office/drawing/2014/main" id="{998D60F2-285E-D9C8-86B7-0315BCA12C5E}"/>
              </a:ext>
            </a:extLst>
          </p:cNvPr>
          <p:cNvSpPr>
            <a:spLocks/>
          </p:cNvSpPr>
          <p:nvPr/>
        </p:nvSpPr>
        <p:spPr>
          <a:xfrm>
            <a:off x="10169679" y="18638631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7" name="Oval 46">
            <a:extLst>
              <a:ext uri="{FF2B5EF4-FFF2-40B4-BE49-F238E27FC236}">
                <a16:creationId xmlns:a16="http://schemas.microsoft.com/office/drawing/2014/main" id="{763530A5-4902-EC04-89DB-C0051F07C0D2}"/>
              </a:ext>
            </a:extLst>
          </p:cNvPr>
          <p:cNvSpPr>
            <a:spLocks/>
          </p:cNvSpPr>
          <p:nvPr/>
        </p:nvSpPr>
        <p:spPr>
          <a:xfrm>
            <a:off x="8278170" y="17546681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18" name="Oval 47">
            <a:extLst>
              <a:ext uri="{FF2B5EF4-FFF2-40B4-BE49-F238E27FC236}">
                <a16:creationId xmlns:a16="http://schemas.microsoft.com/office/drawing/2014/main" id="{170EBF74-51CD-4E59-9F52-D0B229653721}"/>
              </a:ext>
            </a:extLst>
          </p:cNvPr>
          <p:cNvSpPr>
            <a:spLocks/>
          </p:cNvSpPr>
          <p:nvPr/>
        </p:nvSpPr>
        <p:spPr>
          <a:xfrm>
            <a:off x="8539298" y="17151034"/>
            <a:ext cx="194400" cy="19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80154E97-E064-42E7-1270-D80050D896DF}"/>
              </a:ext>
            </a:extLst>
          </p:cNvPr>
          <p:cNvSpPr>
            <a:spLocks noChangeAspect="1"/>
          </p:cNvSpPr>
          <p:nvPr/>
        </p:nvSpPr>
        <p:spPr>
          <a:xfrm>
            <a:off x="8551692" y="17130292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C8CF0985-42A5-9660-A514-DD7DBF52BECC}"/>
              </a:ext>
            </a:extLst>
          </p:cNvPr>
          <p:cNvSpPr/>
          <p:nvPr/>
        </p:nvSpPr>
        <p:spPr>
          <a:xfrm>
            <a:off x="8634465" y="18409032"/>
            <a:ext cx="121500" cy="121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486D57E7-D3DE-BA45-01CA-7AAABE1F57C6}"/>
              </a:ext>
            </a:extLst>
          </p:cNvPr>
          <p:cNvSpPr>
            <a:spLocks noChangeAspect="1"/>
          </p:cNvSpPr>
          <p:nvPr/>
        </p:nvSpPr>
        <p:spPr>
          <a:xfrm>
            <a:off x="10548465" y="13827859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A7A5CC5E-A983-ADE8-50FA-8407C06646EE}"/>
              </a:ext>
            </a:extLst>
          </p:cNvPr>
          <p:cNvSpPr>
            <a:spLocks/>
          </p:cNvSpPr>
          <p:nvPr/>
        </p:nvSpPr>
        <p:spPr>
          <a:xfrm>
            <a:off x="6862587" y="13887345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8BCF6E96-C245-6662-3EC3-A23DC22F4449}"/>
              </a:ext>
            </a:extLst>
          </p:cNvPr>
          <p:cNvSpPr>
            <a:spLocks noChangeAspect="1"/>
          </p:cNvSpPr>
          <p:nvPr/>
        </p:nvSpPr>
        <p:spPr>
          <a:xfrm>
            <a:off x="5048836" y="17808447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2BB1F33-9823-44CF-420D-F8D228C199EB}"/>
              </a:ext>
            </a:extLst>
          </p:cNvPr>
          <p:cNvSpPr>
            <a:spLocks noChangeAspect="1"/>
          </p:cNvSpPr>
          <p:nvPr/>
        </p:nvSpPr>
        <p:spPr>
          <a:xfrm>
            <a:off x="10213762" y="18663856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4ED2A04D-B509-0FBB-8B95-E1D7E9CABF77}"/>
              </a:ext>
            </a:extLst>
          </p:cNvPr>
          <p:cNvSpPr>
            <a:spLocks noChangeAspect="1"/>
          </p:cNvSpPr>
          <p:nvPr/>
        </p:nvSpPr>
        <p:spPr>
          <a:xfrm>
            <a:off x="18817815" y="16925380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636F1CDA-91B6-77CD-B627-69FBE6EAD596}"/>
              </a:ext>
            </a:extLst>
          </p:cNvPr>
          <p:cNvSpPr>
            <a:spLocks noChangeAspect="1"/>
          </p:cNvSpPr>
          <p:nvPr/>
        </p:nvSpPr>
        <p:spPr>
          <a:xfrm>
            <a:off x="8287554" y="17531415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59" name="流程图: 接点 258">
            <a:extLst>
              <a:ext uri="{FF2B5EF4-FFF2-40B4-BE49-F238E27FC236}">
                <a16:creationId xmlns:a16="http://schemas.microsoft.com/office/drawing/2014/main" id="{CF916687-A5AE-4C68-0B62-576A6FB6C909}"/>
              </a:ext>
            </a:extLst>
          </p:cNvPr>
          <p:cNvSpPr/>
          <p:nvPr/>
        </p:nvSpPr>
        <p:spPr>
          <a:xfrm>
            <a:off x="15964472" y="2546710"/>
            <a:ext cx="180000" cy="18000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38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Hongwei</dc:creator>
  <cp:lastModifiedBy>Song Hongwei</cp:lastModifiedBy>
  <cp:revision>5</cp:revision>
  <dcterms:created xsi:type="dcterms:W3CDTF">2022-05-07T08:32:35Z</dcterms:created>
  <dcterms:modified xsi:type="dcterms:W3CDTF">2022-05-16T01:27:40Z</dcterms:modified>
</cp:coreProperties>
</file>