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63" r:id="rId2"/>
  </p:sldIdLst>
  <p:sldSz cx="251999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2" y="970"/>
      </p:cViewPr>
      <p:guideLst>
        <p:guide orient="horz" pos="3175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ADF07-813D-442C-8FAA-BC2F0C3433C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C28F-73C9-4C01-A908-2C9B03CC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AC28F-73C9-4C01-A908-2C9B03CCC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649770"/>
            <a:ext cx="18899981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294662"/>
            <a:ext cx="18899981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3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36700"/>
            <a:ext cx="5433745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36700"/>
            <a:ext cx="15986234" cy="85428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513157"/>
            <a:ext cx="21734978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6746086"/>
            <a:ext cx="21734978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683500"/>
            <a:ext cx="10709989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683500"/>
            <a:ext cx="10709989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36701"/>
            <a:ext cx="21734978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471154"/>
            <a:ext cx="10660770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682228"/>
            <a:ext cx="10660770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471154"/>
            <a:ext cx="10713272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682228"/>
            <a:ext cx="10713272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672042"/>
            <a:ext cx="8127647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451424"/>
            <a:ext cx="12757487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024188"/>
            <a:ext cx="8127647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8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672042"/>
            <a:ext cx="8127647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451424"/>
            <a:ext cx="12757487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024188"/>
            <a:ext cx="8127647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36701"/>
            <a:ext cx="21734978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683500"/>
            <a:ext cx="21734978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9343247"/>
            <a:ext cx="566999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9343247"/>
            <a:ext cx="8504992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9343247"/>
            <a:ext cx="566999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"/><Relationship Id="rId3" Type="http://schemas.openxmlformats.org/officeDocument/2006/relationships/image" Target="../media/image1.tif"/><Relationship Id="rId7" Type="http://schemas.openxmlformats.org/officeDocument/2006/relationships/image" Target="../media/image5.tif"/><Relationship Id="rId12" Type="http://schemas.openxmlformats.org/officeDocument/2006/relationships/image" Target="../media/image10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"/><Relationship Id="rId11" Type="http://schemas.openxmlformats.org/officeDocument/2006/relationships/image" Target="../media/image9.tif"/><Relationship Id="rId5" Type="http://schemas.openxmlformats.org/officeDocument/2006/relationships/image" Target="../media/image3.tif"/><Relationship Id="rId10" Type="http://schemas.openxmlformats.org/officeDocument/2006/relationships/image" Target="../media/image8.tif"/><Relationship Id="rId4" Type="http://schemas.openxmlformats.org/officeDocument/2006/relationships/image" Target="../media/image2.tif"/><Relationship Id="rId9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FA7A33-510A-4193-947D-DB86F83CE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02" y="397152"/>
            <a:ext cx="5464507" cy="4182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109AB8-D0C8-44B0-AC03-79E703763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5166" y="397152"/>
            <a:ext cx="4491528" cy="395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5C74F2-B63C-4204-A692-E51D2933D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7802" y="397152"/>
            <a:ext cx="4491528" cy="39599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E5C2F9-17AF-484B-BA65-486472A62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0438" y="418964"/>
            <a:ext cx="4491528" cy="39599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CC7E1F-7A51-49CE-A867-7FD380616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13023" y="418964"/>
            <a:ext cx="4491528" cy="39599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8477EE-E521-4AE5-987E-A966FD36B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931" y="4652419"/>
            <a:ext cx="5617211" cy="51479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C467692-8154-49BB-9E21-9DE60D00AB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722" y="4652385"/>
            <a:ext cx="4842416" cy="514799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91FD00-8E31-47B6-B18C-23D2E4724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8545" y="4652385"/>
            <a:ext cx="4842416" cy="51479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272F8B-F2BE-4E51-85C8-34C3534DE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42640" y="4652385"/>
            <a:ext cx="4842416" cy="51479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F1A01D-8087-4ED9-8A83-A902AFC5EE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46737" y="4652385"/>
            <a:ext cx="4842416" cy="5147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0A5AC8-E281-464E-9CB5-286363B5D056}"/>
              </a:ext>
            </a:extLst>
          </p:cNvPr>
          <p:cNvSpPr txBox="1"/>
          <p:nvPr/>
        </p:nvSpPr>
        <p:spPr>
          <a:xfrm>
            <a:off x="5023742" y="420731"/>
            <a:ext cx="52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6CEFE-AA32-4310-9BAD-82865BE62131}"/>
              </a:ext>
            </a:extLst>
          </p:cNvPr>
          <p:cNvSpPr txBox="1"/>
          <p:nvPr/>
        </p:nvSpPr>
        <p:spPr>
          <a:xfrm>
            <a:off x="9809573" y="420732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3A42F9-E46A-4C00-8FA4-E6B6C19D73E3}"/>
              </a:ext>
            </a:extLst>
          </p:cNvPr>
          <p:cNvSpPr txBox="1"/>
          <p:nvPr/>
        </p:nvSpPr>
        <p:spPr>
          <a:xfrm>
            <a:off x="14702997" y="418776"/>
            <a:ext cx="474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E7FC37-1042-4D9D-A993-55A0F48E932A}"/>
              </a:ext>
            </a:extLst>
          </p:cNvPr>
          <p:cNvSpPr txBox="1"/>
          <p:nvPr/>
        </p:nvSpPr>
        <p:spPr>
          <a:xfrm>
            <a:off x="19453092" y="434527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0C5251-B14A-4247-9EBC-C29814E1B6D2}"/>
              </a:ext>
            </a:extLst>
          </p:cNvPr>
          <p:cNvSpPr txBox="1"/>
          <p:nvPr/>
        </p:nvSpPr>
        <p:spPr>
          <a:xfrm>
            <a:off x="24271337" y="448756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C5A696-ED8F-4B08-9527-39E36504E46E}"/>
              </a:ext>
            </a:extLst>
          </p:cNvPr>
          <p:cNvSpPr txBox="1"/>
          <p:nvPr/>
        </p:nvSpPr>
        <p:spPr>
          <a:xfrm>
            <a:off x="5139510" y="467749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f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1575E1-3FE2-4349-82C6-791F0F72AECD}"/>
              </a:ext>
            </a:extLst>
          </p:cNvPr>
          <p:cNvSpPr txBox="1"/>
          <p:nvPr/>
        </p:nvSpPr>
        <p:spPr>
          <a:xfrm>
            <a:off x="9824563" y="4677494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g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C39FD7-6068-45F6-A696-BB18B1CDFE9C}"/>
              </a:ext>
            </a:extLst>
          </p:cNvPr>
          <p:cNvSpPr txBox="1"/>
          <p:nvPr/>
        </p:nvSpPr>
        <p:spPr>
          <a:xfrm>
            <a:off x="14589445" y="4677494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AB6AE4-9552-44DA-8E71-ED57228D5C9C}"/>
              </a:ext>
            </a:extLst>
          </p:cNvPr>
          <p:cNvSpPr txBox="1"/>
          <p:nvPr/>
        </p:nvSpPr>
        <p:spPr>
          <a:xfrm>
            <a:off x="19640491" y="4682928"/>
            <a:ext cx="354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i</a:t>
            </a:r>
            <a:endParaRPr lang="en-US" sz="5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0D86C85-8B0C-476C-83AD-6986BDA66EF7}"/>
              </a:ext>
            </a:extLst>
          </p:cNvPr>
          <p:cNvSpPr txBox="1"/>
          <p:nvPr/>
        </p:nvSpPr>
        <p:spPr>
          <a:xfrm>
            <a:off x="24468156" y="4660004"/>
            <a:ext cx="360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0470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11</Words>
  <Application>Microsoft Office PowerPoint</Application>
  <PresentationFormat>自定义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Hongwei</dc:creator>
  <cp:lastModifiedBy>Song Hongwei</cp:lastModifiedBy>
  <cp:revision>47</cp:revision>
  <dcterms:created xsi:type="dcterms:W3CDTF">2022-03-18T11:37:49Z</dcterms:created>
  <dcterms:modified xsi:type="dcterms:W3CDTF">2022-08-16T07:27:34Z</dcterms:modified>
</cp:coreProperties>
</file>