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2" r:id="rId2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72" y="317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ADF07-813D-442C-8FAA-BC2F0C3433C7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AC28F-73C9-4C01-A908-2C9B03CCC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71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AC28F-73C9-4C01-A908-2C9B03CCC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06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27" indent="0" algn="ctr">
              <a:buNone/>
              <a:defRPr sz="4000"/>
            </a:lvl2pPr>
            <a:lvl3pPr marL="1828854" indent="0" algn="ctr">
              <a:buNone/>
              <a:defRPr sz="3600"/>
            </a:lvl3pPr>
            <a:lvl4pPr marL="2743280" indent="0" algn="ctr">
              <a:buNone/>
              <a:defRPr sz="3200"/>
            </a:lvl4pPr>
            <a:lvl5pPr marL="3657707" indent="0" algn="ctr">
              <a:buNone/>
              <a:defRPr sz="3200"/>
            </a:lvl5pPr>
            <a:lvl6pPr marL="4572134" indent="0" algn="ctr">
              <a:buNone/>
              <a:defRPr sz="3200"/>
            </a:lvl6pPr>
            <a:lvl7pPr marL="5486560" indent="0" algn="ctr">
              <a:buNone/>
              <a:defRPr sz="3200"/>
            </a:lvl7pPr>
            <a:lvl8pPr marL="6400988" indent="0" algn="ctr">
              <a:buNone/>
              <a:defRPr sz="3200"/>
            </a:lvl8pPr>
            <a:lvl9pPr marL="7315414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60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2" y="730250"/>
            <a:ext cx="5257800" cy="116236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3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2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54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7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1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5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98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41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2" y="3651250"/>
            <a:ext cx="10363200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7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27" indent="0">
              <a:buNone/>
              <a:defRPr sz="4000" b="1"/>
            </a:lvl2pPr>
            <a:lvl3pPr marL="1828854" indent="0">
              <a:buNone/>
              <a:defRPr sz="3600" b="1"/>
            </a:lvl3pPr>
            <a:lvl4pPr marL="2743280" indent="0">
              <a:buNone/>
              <a:defRPr sz="3200" b="1"/>
            </a:lvl4pPr>
            <a:lvl5pPr marL="3657707" indent="0">
              <a:buNone/>
              <a:defRPr sz="3200" b="1"/>
            </a:lvl5pPr>
            <a:lvl6pPr marL="4572134" indent="0">
              <a:buNone/>
              <a:defRPr sz="3200" b="1"/>
            </a:lvl6pPr>
            <a:lvl7pPr marL="5486560" indent="0">
              <a:buNone/>
              <a:defRPr sz="3200" b="1"/>
            </a:lvl7pPr>
            <a:lvl8pPr marL="6400988" indent="0">
              <a:buNone/>
              <a:defRPr sz="3200" b="1"/>
            </a:lvl8pPr>
            <a:lvl9pPr marL="7315414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27" indent="0">
              <a:buNone/>
              <a:defRPr sz="4000" b="1"/>
            </a:lvl2pPr>
            <a:lvl3pPr marL="1828854" indent="0">
              <a:buNone/>
              <a:defRPr sz="3600" b="1"/>
            </a:lvl3pPr>
            <a:lvl4pPr marL="2743280" indent="0">
              <a:buNone/>
              <a:defRPr sz="3200" b="1"/>
            </a:lvl4pPr>
            <a:lvl5pPr marL="3657707" indent="0">
              <a:buNone/>
              <a:defRPr sz="3200" b="1"/>
            </a:lvl5pPr>
            <a:lvl6pPr marL="4572134" indent="0">
              <a:buNone/>
              <a:defRPr sz="3200" b="1"/>
            </a:lvl6pPr>
            <a:lvl7pPr marL="5486560" indent="0">
              <a:buNone/>
              <a:defRPr sz="3200" b="1"/>
            </a:lvl7pPr>
            <a:lvl8pPr marL="6400988" indent="0">
              <a:buNone/>
              <a:defRPr sz="3200" b="1"/>
            </a:lvl8pPr>
            <a:lvl9pPr marL="7315414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7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9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9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8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9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27" indent="0">
              <a:buNone/>
              <a:defRPr sz="2800"/>
            </a:lvl2pPr>
            <a:lvl3pPr marL="1828854" indent="0">
              <a:buNone/>
              <a:defRPr sz="2400"/>
            </a:lvl3pPr>
            <a:lvl4pPr marL="2743280" indent="0">
              <a:buNone/>
              <a:defRPr sz="2000"/>
            </a:lvl4pPr>
            <a:lvl5pPr marL="3657707" indent="0">
              <a:buNone/>
              <a:defRPr sz="2000"/>
            </a:lvl5pPr>
            <a:lvl6pPr marL="4572134" indent="0">
              <a:buNone/>
              <a:defRPr sz="2000"/>
            </a:lvl6pPr>
            <a:lvl7pPr marL="5486560" indent="0">
              <a:buNone/>
              <a:defRPr sz="2000"/>
            </a:lvl7pPr>
            <a:lvl8pPr marL="6400988" indent="0">
              <a:buNone/>
              <a:defRPr sz="2000"/>
            </a:lvl8pPr>
            <a:lvl9pPr marL="7315414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3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9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8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27" indent="0">
              <a:buNone/>
              <a:defRPr sz="5600"/>
            </a:lvl2pPr>
            <a:lvl3pPr marL="1828854" indent="0">
              <a:buNone/>
              <a:defRPr sz="4800"/>
            </a:lvl3pPr>
            <a:lvl4pPr marL="2743280" indent="0">
              <a:buNone/>
              <a:defRPr sz="4000"/>
            </a:lvl4pPr>
            <a:lvl5pPr marL="3657707" indent="0">
              <a:buNone/>
              <a:defRPr sz="4000"/>
            </a:lvl5pPr>
            <a:lvl6pPr marL="4572134" indent="0">
              <a:buNone/>
              <a:defRPr sz="4000"/>
            </a:lvl6pPr>
            <a:lvl7pPr marL="5486560" indent="0">
              <a:buNone/>
              <a:defRPr sz="4000"/>
            </a:lvl7pPr>
            <a:lvl8pPr marL="6400988" indent="0">
              <a:buNone/>
              <a:defRPr sz="4000"/>
            </a:lvl8pPr>
            <a:lvl9pPr marL="7315414" indent="0">
              <a:buNone/>
              <a:defRPr sz="4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9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27" indent="0">
              <a:buNone/>
              <a:defRPr sz="2800"/>
            </a:lvl2pPr>
            <a:lvl3pPr marL="1828854" indent="0">
              <a:buNone/>
              <a:defRPr sz="2400"/>
            </a:lvl3pPr>
            <a:lvl4pPr marL="2743280" indent="0">
              <a:buNone/>
              <a:defRPr sz="2000"/>
            </a:lvl4pPr>
            <a:lvl5pPr marL="3657707" indent="0">
              <a:buNone/>
              <a:defRPr sz="2000"/>
            </a:lvl5pPr>
            <a:lvl6pPr marL="4572134" indent="0">
              <a:buNone/>
              <a:defRPr sz="2000"/>
            </a:lvl6pPr>
            <a:lvl7pPr marL="5486560" indent="0">
              <a:buNone/>
              <a:defRPr sz="2000"/>
            </a:lvl7pPr>
            <a:lvl8pPr marL="6400988" indent="0">
              <a:buNone/>
              <a:defRPr sz="2000"/>
            </a:lvl8pPr>
            <a:lvl9pPr marL="7315414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2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3EF59-D0B1-43F6-A277-27DAFB58CD6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2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54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12" indent="-457212" algn="l" defTabSz="182885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40" indent="-457212" algn="l" defTabSz="18288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66" indent="-457212" algn="l" defTabSz="18288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93" indent="-457212" algn="l" defTabSz="18288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920" indent="-457212" algn="l" defTabSz="18288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347" indent="-457212" algn="l" defTabSz="18288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774" indent="-457212" algn="l" defTabSz="18288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200" indent="-457212" algn="l" defTabSz="18288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626" indent="-457212" algn="l" defTabSz="18288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27" algn="l" defTabSz="18288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54" algn="l" defTabSz="18288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80" algn="l" defTabSz="18288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707" algn="l" defTabSz="18288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134" algn="l" defTabSz="18288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560" algn="l" defTabSz="18288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88" algn="l" defTabSz="18288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414" algn="l" defTabSz="18288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if"/><Relationship Id="rId13" Type="http://schemas.openxmlformats.org/officeDocument/2006/relationships/image" Target="../media/image11.tif"/><Relationship Id="rId3" Type="http://schemas.openxmlformats.org/officeDocument/2006/relationships/image" Target="../media/image1.tif"/><Relationship Id="rId7" Type="http://schemas.openxmlformats.org/officeDocument/2006/relationships/image" Target="../media/image5.tif"/><Relationship Id="rId12" Type="http://schemas.openxmlformats.org/officeDocument/2006/relationships/image" Target="../media/image10.tif"/><Relationship Id="rId17" Type="http://schemas.openxmlformats.org/officeDocument/2006/relationships/image" Target="../media/image15.ti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t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"/><Relationship Id="rId11" Type="http://schemas.openxmlformats.org/officeDocument/2006/relationships/image" Target="../media/image9.tif"/><Relationship Id="rId5" Type="http://schemas.openxmlformats.org/officeDocument/2006/relationships/image" Target="../media/image3.tif"/><Relationship Id="rId15" Type="http://schemas.openxmlformats.org/officeDocument/2006/relationships/image" Target="../media/image13.tif"/><Relationship Id="rId10" Type="http://schemas.openxmlformats.org/officeDocument/2006/relationships/image" Target="../media/image8.tif"/><Relationship Id="rId4" Type="http://schemas.openxmlformats.org/officeDocument/2006/relationships/image" Target="../media/image2.tif"/><Relationship Id="rId9" Type="http://schemas.openxmlformats.org/officeDocument/2006/relationships/image" Target="../media/image7.tif"/><Relationship Id="rId14" Type="http://schemas.openxmlformats.org/officeDocument/2006/relationships/image" Target="../media/image12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>
            <a:extLst>
              <a:ext uri="{FF2B5EF4-FFF2-40B4-BE49-F238E27FC236}">
                <a16:creationId xmlns:a16="http://schemas.microsoft.com/office/drawing/2014/main" id="{1BB74D90-0CA4-42E9-A03B-50496BC05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288" y="153723"/>
            <a:ext cx="5476350" cy="360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EC40215-5796-410D-8F42-C47D915B64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677" y="3881217"/>
            <a:ext cx="5475600" cy="48010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406DC8A-8C4C-4092-A9CE-CC9E81698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677" y="8779313"/>
            <a:ext cx="5475599" cy="480108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1E3B7D4-C3BC-45FE-8CC3-C887BB8E9A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0542" y="153723"/>
            <a:ext cx="4083207" cy="359999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968796B-7C6D-4573-98E9-D207C0B6C7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0542" y="3879903"/>
            <a:ext cx="4083765" cy="480239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88B7E64-C4B4-44C7-9A36-E93D593D13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0542" y="8779313"/>
            <a:ext cx="4083765" cy="48024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5790E5C-F595-4082-8AA3-A1B7451330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15652" y="153723"/>
            <a:ext cx="4083207" cy="359999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3CD01B82-4E00-4730-9F2F-900E3A2177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13058" y="8779313"/>
            <a:ext cx="4083765" cy="48024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91D1665B-CECC-44D3-9C77-468DC28097B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13059" y="3879903"/>
            <a:ext cx="4083765" cy="4802398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66675B01-C515-4E0E-BA3D-87B673DE87B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33780" y="153723"/>
            <a:ext cx="4083207" cy="3599999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38768554-7AA3-47E8-9F9B-F96B0519E67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33780" y="3879903"/>
            <a:ext cx="4083765" cy="480239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0C06AC05-06CC-4728-8290-C603A51326B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33780" y="8779313"/>
            <a:ext cx="4083765" cy="480240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76D2AC40-D7DD-42DD-B315-3FC3756C516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86591" y="146655"/>
            <a:ext cx="4083207" cy="359999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27035B7-D435-43E6-AFCE-97F967304B4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86591" y="3879903"/>
            <a:ext cx="4083765" cy="48023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879693C-B95D-416C-90A3-FEFF0BC4F2C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86032" y="8777997"/>
            <a:ext cx="4083765" cy="48024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85A10537-1807-4D15-86C6-D0AE137A5FCC}"/>
              </a:ext>
            </a:extLst>
          </p:cNvPr>
          <p:cNvSpPr txBox="1"/>
          <p:nvPr/>
        </p:nvSpPr>
        <p:spPr>
          <a:xfrm>
            <a:off x="5462137" y="19228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a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5BCD65D-DE0A-498C-BBD2-0C5CDA9082ED}"/>
              </a:ext>
            </a:extLst>
          </p:cNvPr>
          <p:cNvSpPr txBox="1"/>
          <p:nvPr/>
        </p:nvSpPr>
        <p:spPr>
          <a:xfrm>
            <a:off x="5450482" y="3879253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a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1AF2E87-65E8-4343-BA3A-2AE004B31CB6}"/>
              </a:ext>
            </a:extLst>
          </p:cNvPr>
          <p:cNvSpPr txBox="1"/>
          <p:nvPr/>
        </p:nvSpPr>
        <p:spPr>
          <a:xfrm>
            <a:off x="5434708" y="8829095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a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8DE3A9F-55AA-41C6-8182-F7DAEFF9FE14}"/>
              </a:ext>
            </a:extLst>
          </p:cNvPr>
          <p:cNvSpPr txBox="1"/>
          <p:nvPr/>
        </p:nvSpPr>
        <p:spPr>
          <a:xfrm>
            <a:off x="9812998" y="181975"/>
            <a:ext cx="478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c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FFE0968-816A-46EC-B738-D1DF4120C31E}"/>
              </a:ext>
            </a:extLst>
          </p:cNvPr>
          <p:cNvSpPr txBox="1"/>
          <p:nvPr/>
        </p:nvSpPr>
        <p:spPr>
          <a:xfrm>
            <a:off x="9789383" y="3890156"/>
            <a:ext cx="478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c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099CB63-8123-4FD0-8D16-9844E09B430D}"/>
              </a:ext>
            </a:extLst>
          </p:cNvPr>
          <p:cNvSpPr txBox="1"/>
          <p:nvPr/>
        </p:nvSpPr>
        <p:spPr>
          <a:xfrm>
            <a:off x="9790316" y="8811166"/>
            <a:ext cx="478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c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3EF2A59-11B9-428A-91E5-64598A84344E}"/>
              </a:ext>
            </a:extLst>
          </p:cNvPr>
          <p:cNvSpPr txBox="1"/>
          <p:nvPr/>
        </p:nvSpPr>
        <p:spPr>
          <a:xfrm>
            <a:off x="14065094" y="192284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e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BAFF4EF-B2E3-4A18-9991-F032BAD0124F}"/>
              </a:ext>
            </a:extLst>
          </p:cNvPr>
          <p:cNvSpPr txBox="1"/>
          <p:nvPr/>
        </p:nvSpPr>
        <p:spPr>
          <a:xfrm>
            <a:off x="14086601" y="3890156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e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5F914C2-7047-43F2-AAAB-BF989C410ECB}"/>
              </a:ext>
            </a:extLst>
          </p:cNvPr>
          <p:cNvSpPr txBox="1"/>
          <p:nvPr/>
        </p:nvSpPr>
        <p:spPr>
          <a:xfrm>
            <a:off x="14085020" y="8812476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e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1456DA7-E784-41DF-848C-C4AE758D7460}"/>
              </a:ext>
            </a:extLst>
          </p:cNvPr>
          <p:cNvSpPr txBox="1"/>
          <p:nvPr/>
        </p:nvSpPr>
        <p:spPr>
          <a:xfrm>
            <a:off x="18429716" y="174819"/>
            <a:ext cx="510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g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1E79CBB-E9C1-4FB5-A627-0026ED038461}"/>
              </a:ext>
            </a:extLst>
          </p:cNvPr>
          <p:cNvSpPr txBox="1"/>
          <p:nvPr/>
        </p:nvSpPr>
        <p:spPr>
          <a:xfrm>
            <a:off x="18416693" y="3909287"/>
            <a:ext cx="510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g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0567999-47D9-400C-8EEB-9472F81F683C}"/>
              </a:ext>
            </a:extLst>
          </p:cNvPr>
          <p:cNvSpPr txBox="1"/>
          <p:nvPr/>
        </p:nvSpPr>
        <p:spPr>
          <a:xfrm>
            <a:off x="18429716" y="8829095"/>
            <a:ext cx="510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g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46A63FF-387A-4894-86DF-7D3231D76FC3}"/>
              </a:ext>
            </a:extLst>
          </p:cNvPr>
          <p:cNvSpPr txBox="1"/>
          <p:nvPr/>
        </p:nvSpPr>
        <p:spPr>
          <a:xfrm>
            <a:off x="22922226" y="156426"/>
            <a:ext cx="343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/>
              <a:t>i</a:t>
            </a:r>
            <a:endParaRPr lang="en-US" sz="54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6D7B51D-D1CA-4330-9424-F2E4EDD07AEF}"/>
              </a:ext>
            </a:extLst>
          </p:cNvPr>
          <p:cNvSpPr txBox="1"/>
          <p:nvPr/>
        </p:nvSpPr>
        <p:spPr>
          <a:xfrm>
            <a:off x="22922220" y="3905766"/>
            <a:ext cx="343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/>
              <a:t>i</a:t>
            </a:r>
            <a:endParaRPr lang="en-US" sz="54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96F8BDC-E3FE-4874-B83B-B67ADDDFD897}"/>
              </a:ext>
            </a:extLst>
          </p:cNvPr>
          <p:cNvSpPr txBox="1"/>
          <p:nvPr/>
        </p:nvSpPr>
        <p:spPr>
          <a:xfrm>
            <a:off x="22922213" y="8814493"/>
            <a:ext cx="325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/>
              <a:t>i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04155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</TotalTime>
  <Words>16</Words>
  <Application>Microsoft Office PowerPoint</Application>
  <PresentationFormat>自定义</PresentationFormat>
  <Paragraphs>16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 Hongwei</dc:creator>
  <cp:lastModifiedBy>Song Hongwei</cp:lastModifiedBy>
  <cp:revision>43</cp:revision>
  <dcterms:created xsi:type="dcterms:W3CDTF">2022-03-18T11:37:49Z</dcterms:created>
  <dcterms:modified xsi:type="dcterms:W3CDTF">2022-08-16T07:47:06Z</dcterms:modified>
</cp:coreProperties>
</file>