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317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27" indent="0" algn="ctr">
              <a:buNone/>
              <a:defRPr sz="4000"/>
            </a:lvl2pPr>
            <a:lvl3pPr marL="1828854" indent="0" algn="ctr">
              <a:buNone/>
              <a:defRPr sz="3600"/>
            </a:lvl3pPr>
            <a:lvl4pPr marL="2743280" indent="0" algn="ctr">
              <a:buNone/>
              <a:defRPr sz="3200"/>
            </a:lvl4pPr>
            <a:lvl5pPr marL="3657707" indent="0" algn="ctr">
              <a:buNone/>
              <a:defRPr sz="3200"/>
            </a:lvl5pPr>
            <a:lvl6pPr marL="4572134" indent="0" algn="ctr">
              <a:buNone/>
              <a:defRPr sz="3200"/>
            </a:lvl6pPr>
            <a:lvl7pPr marL="5486560" indent="0" algn="ctr">
              <a:buNone/>
              <a:defRPr sz="3200"/>
            </a:lvl7pPr>
            <a:lvl8pPr marL="6400988" indent="0" algn="ctr">
              <a:buNone/>
              <a:defRPr sz="3200"/>
            </a:lvl8pPr>
            <a:lvl9pPr marL="7315414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2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2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7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1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9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4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2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27" indent="0">
              <a:buNone/>
              <a:defRPr sz="4000" b="1"/>
            </a:lvl2pPr>
            <a:lvl3pPr marL="1828854" indent="0">
              <a:buNone/>
              <a:defRPr sz="3600" b="1"/>
            </a:lvl3pPr>
            <a:lvl4pPr marL="2743280" indent="0">
              <a:buNone/>
              <a:defRPr sz="3200" b="1"/>
            </a:lvl4pPr>
            <a:lvl5pPr marL="3657707" indent="0">
              <a:buNone/>
              <a:defRPr sz="3200" b="1"/>
            </a:lvl5pPr>
            <a:lvl6pPr marL="4572134" indent="0">
              <a:buNone/>
              <a:defRPr sz="3200" b="1"/>
            </a:lvl6pPr>
            <a:lvl7pPr marL="5486560" indent="0">
              <a:buNone/>
              <a:defRPr sz="3200" b="1"/>
            </a:lvl7pPr>
            <a:lvl8pPr marL="6400988" indent="0">
              <a:buNone/>
              <a:defRPr sz="3200" b="1"/>
            </a:lvl8pPr>
            <a:lvl9pPr marL="7315414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27" indent="0">
              <a:buNone/>
              <a:defRPr sz="4000" b="1"/>
            </a:lvl2pPr>
            <a:lvl3pPr marL="1828854" indent="0">
              <a:buNone/>
              <a:defRPr sz="3600" b="1"/>
            </a:lvl3pPr>
            <a:lvl4pPr marL="2743280" indent="0">
              <a:buNone/>
              <a:defRPr sz="3200" b="1"/>
            </a:lvl4pPr>
            <a:lvl5pPr marL="3657707" indent="0">
              <a:buNone/>
              <a:defRPr sz="3200" b="1"/>
            </a:lvl5pPr>
            <a:lvl6pPr marL="4572134" indent="0">
              <a:buNone/>
              <a:defRPr sz="3200" b="1"/>
            </a:lvl6pPr>
            <a:lvl7pPr marL="5486560" indent="0">
              <a:buNone/>
              <a:defRPr sz="3200" b="1"/>
            </a:lvl7pPr>
            <a:lvl8pPr marL="6400988" indent="0">
              <a:buNone/>
              <a:defRPr sz="3200" b="1"/>
            </a:lvl8pPr>
            <a:lvl9pPr marL="7315414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27" indent="0">
              <a:buNone/>
              <a:defRPr sz="2800"/>
            </a:lvl2pPr>
            <a:lvl3pPr marL="1828854" indent="0">
              <a:buNone/>
              <a:defRPr sz="2400"/>
            </a:lvl3pPr>
            <a:lvl4pPr marL="2743280" indent="0">
              <a:buNone/>
              <a:defRPr sz="2000"/>
            </a:lvl4pPr>
            <a:lvl5pPr marL="3657707" indent="0">
              <a:buNone/>
              <a:defRPr sz="2000"/>
            </a:lvl5pPr>
            <a:lvl6pPr marL="4572134" indent="0">
              <a:buNone/>
              <a:defRPr sz="2000"/>
            </a:lvl6pPr>
            <a:lvl7pPr marL="5486560" indent="0">
              <a:buNone/>
              <a:defRPr sz="2000"/>
            </a:lvl7pPr>
            <a:lvl8pPr marL="6400988" indent="0">
              <a:buNone/>
              <a:defRPr sz="2000"/>
            </a:lvl8pPr>
            <a:lvl9pPr marL="7315414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27" indent="0">
              <a:buNone/>
              <a:defRPr sz="5600"/>
            </a:lvl2pPr>
            <a:lvl3pPr marL="1828854" indent="0">
              <a:buNone/>
              <a:defRPr sz="4800"/>
            </a:lvl3pPr>
            <a:lvl4pPr marL="2743280" indent="0">
              <a:buNone/>
              <a:defRPr sz="4000"/>
            </a:lvl4pPr>
            <a:lvl5pPr marL="3657707" indent="0">
              <a:buNone/>
              <a:defRPr sz="4000"/>
            </a:lvl5pPr>
            <a:lvl6pPr marL="4572134" indent="0">
              <a:buNone/>
              <a:defRPr sz="4000"/>
            </a:lvl6pPr>
            <a:lvl7pPr marL="5486560" indent="0">
              <a:buNone/>
              <a:defRPr sz="4000"/>
            </a:lvl7pPr>
            <a:lvl8pPr marL="6400988" indent="0">
              <a:buNone/>
              <a:defRPr sz="4000"/>
            </a:lvl8pPr>
            <a:lvl9pPr marL="7315414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27" indent="0">
              <a:buNone/>
              <a:defRPr sz="2800"/>
            </a:lvl2pPr>
            <a:lvl3pPr marL="1828854" indent="0">
              <a:buNone/>
              <a:defRPr sz="2400"/>
            </a:lvl3pPr>
            <a:lvl4pPr marL="2743280" indent="0">
              <a:buNone/>
              <a:defRPr sz="2000"/>
            </a:lvl4pPr>
            <a:lvl5pPr marL="3657707" indent="0">
              <a:buNone/>
              <a:defRPr sz="2000"/>
            </a:lvl5pPr>
            <a:lvl6pPr marL="4572134" indent="0">
              <a:buNone/>
              <a:defRPr sz="2000"/>
            </a:lvl6pPr>
            <a:lvl7pPr marL="5486560" indent="0">
              <a:buNone/>
              <a:defRPr sz="2000"/>
            </a:lvl7pPr>
            <a:lvl8pPr marL="6400988" indent="0">
              <a:buNone/>
              <a:defRPr sz="2000"/>
            </a:lvl8pPr>
            <a:lvl9pPr marL="7315414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4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6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93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2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47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74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200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626" indent="-457212" algn="l" defTabSz="18288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7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5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8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07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3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60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88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414" algn="l" defTabSz="18288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13" Type="http://schemas.openxmlformats.org/officeDocument/2006/relationships/image" Target="../media/image11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12" Type="http://schemas.openxmlformats.org/officeDocument/2006/relationships/image" Target="../media/image10.tif"/><Relationship Id="rId17" Type="http://schemas.openxmlformats.org/officeDocument/2006/relationships/image" Target="../media/image15.t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5" Type="http://schemas.openxmlformats.org/officeDocument/2006/relationships/image" Target="../media/image13.tif"/><Relationship Id="rId10" Type="http://schemas.openxmlformats.org/officeDocument/2006/relationships/image" Target="../media/image8.tif"/><Relationship Id="rId4" Type="http://schemas.openxmlformats.org/officeDocument/2006/relationships/image" Target="../media/image2.tif"/><Relationship Id="rId9" Type="http://schemas.openxmlformats.org/officeDocument/2006/relationships/image" Target="../media/image7.tif"/><Relationship Id="rId14" Type="http://schemas.openxmlformats.org/officeDocument/2006/relationships/image" Target="../media/image1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1BB74D90-0CA4-42E9-A03B-50496BC05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88" y="153723"/>
            <a:ext cx="5476350" cy="3599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C40215-5796-410D-8F42-C47D915B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77" y="3881217"/>
            <a:ext cx="5475599" cy="4801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06DC8A-8C4C-4092-A9CE-CC9E81698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77" y="8779313"/>
            <a:ext cx="5475599" cy="48010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E3B7D4-C3BC-45FE-8CC3-C887BB8E9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153723"/>
            <a:ext cx="4083206" cy="35999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68796B-7C6D-4573-98E9-D207C0B6C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3879903"/>
            <a:ext cx="4083764" cy="48023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8B7E64-C4B4-44C7-9A36-E93D593D1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542" y="8779314"/>
            <a:ext cx="4083765" cy="48023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790E5C-F595-4082-8AA3-A1B74513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5652" y="153723"/>
            <a:ext cx="4083206" cy="3599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CD01B82-4E00-4730-9F2F-900E3A217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3058" y="8779314"/>
            <a:ext cx="4083765" cy="480239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1D1665B-CECC-44D3-9C77-468DC2809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3059" y="3879903"/>
            <a:ext cx="4083764" cy="480239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6675B01-C515-4E0E-BA3D-87B673DE87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153723"/>
            <a:ext cx="4083206" cy="359999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8768554-7AA3-47E8-9F9B-F96B0519E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3879903"/>
            <a:ext cx="4083764" cy="4802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C06AC05-06CC-4728-8290-C603A51326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3780" y="8779314"/>
            <a:ext cx="4083765" cy="480239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6D2AC40-D7DD-42DD-B315-3FC3756C51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591" y="146655"/>
            <a:ext cx="4083206" cy="35999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7035B7-D435-43E6-AFCE-97F967304B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591" y="3879903"/>
            <a:ext cx="4083764" cy="4802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79693C-B95D-416C-90A3-FEFF0BC4F2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6032" y="8777998"/>
            <a:ext cx="4083765" cy="48023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A10537-1807-4D15-86C6-D0AE137A5FCC}"/>
              </a:ext>
            </a:extLst>
          </p:cNvPr>
          <p:cNvSpPr txBox="1"/>
          <p:nvPr/>
        </p:nvSpPr>
        <p:spPr>
          <a:xfrm>
            <a:off x="5462137" y="192284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BCD65D-DE0A-498C-BBD2-0C5CDA9082ED}"/>
              </a:ext>
            </a:extLst>
          </p:cNvPr>
          <p:cNvSpPr txBox="1"/>
          <p:nvPr/>
        </p:nvSpPr>
        <p:spPr>
          <a:xfrm>
            <a:off x="5450482" y="3879253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AF2E87-65E8-4343-BA3A-2AE004B31CB6}"/>
              </a:ext>
            </a:extLst>
          </p:cNvPr>
          <p:cNvSpPr txBox="1"/>
          <p:nvPr/>
        </p:nvSpPr>
        <p:spPr>
          <a:xfrm>
            <a:off x="5434708" y="882909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DE3A9F-55AA-41C6-8182-F7DAEFF9FE14}"/>
              </a:ext>
            </a:extLst>
          </p:cNvPr>
          <p:cNvSpPr txBox="1"/>
          <p:nvPr/>
        </p:nvSpPr>
        <p:spPr>
          <a:xfrm>
            <a:off x="9812998" y="18197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FE0968-816A-46EC-B738-D1DF4120C31E}"/>
              </a:ext>
            </a:extLst>
          </p:cNvPr>
          <p:cNvSpPr txBox="1"/>
          <p:nvPr/>
        </p:nvSpPr>
        <p:spPr>
          <a:xfrm>
            <a:off x="9789383" y="3890156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99CB63-8123-4FD0-8D16-9844E09B430D}"/>
              </a:ext>
            </a:extLst>
          </p:cNvPr>
          <p:cNvSpPr txBox="1"/>
          <p:nvPr/>
        </p:nvSpPr>
        <p:spPr>
          <a:xfrm>
            <a:off x="9790316" y="8811166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EF2A59-11B9-428A-91E5-64598A84344E}"/>
              </a:ext>
            </a:extLst>
          </p:cNvPr>
          <p:cNvSpPr txBox="1"/>
          <p:nvPr/>
        </p:nvSpPr>
        <p:spPr>
          <a:xfrm>
            <a:off x="14065094" y="19228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AFF4EF-B2E3-4A18-9991-F032BAD0124F}"/>
              </a:ext>
            </a:extLst>
          </p:cNvPr>
          <p:cNvSpPr txBox="1"/>
          <p:nvPr/>
        </p:nvSpPr>
        <p:spPr>
          <a:xfrm>
            <a:off x="14086601" y="389015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F914C2-7047-43F2-AAAB-BF989C410ECB}"/>
              </a:ext>
            </a:extLst>
          </p:cNvPr>
          <p:cNvSpPr txBox="1"/>
          <p:nvPr/>
        </p:nvSpPr>
        <p:spPr>
          <a:xfrm>
            <a:off x="14085020" y="881247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456DA7-E784-41DF-848C-C4AE758D7460}"/>
              </a:ext>
            </a:extLst>
          </p:cNvPr>
          <p:cNvSpPr txBox="1"/>
          <p:nvPr/>
        </p:nvSpPr>
        <p:spPr>
          <a:xfrm>
            <a:off x="18429716" y="174819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E79CBB-E9C1-4FB5-A627-0026ED038461}"/>
              </a:ext>
            </a:extLst>
          </p:cNvPr>
          <p:cNvSpPr txBox="1"/>
          <p:nvPr/>
        </p:nvSpPr>
        <p:spPr>
          <a:xfrm>
            <a:off x="18416693" y="3909287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567999-47D9-400C-8EEB-9472F81F683C}"/>
              </a:ext>
            </a:extLst>
          </p:cNvPr>
          <p:cNvSpPr txBox="1"/>
          <p:nvPr/>
        </p:nvSpPr>
        <p:spPr>
          <a:xfrm>
            <a:off x="18429716" y="882909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6A63FF-387A-4894-86DF-7D3231D76FC3}"/>
              </a:ext>
            </a:extLst>
          </p:cNvPr>
          <p:cNvSpPr txBox="1"/>
          <p:nvPr/>
        </p:nvSpPr>
        <p:spPr>
          <a:xfrm>
            <a:off x="22922226" y="156426"/>
            <a:ext cx="349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j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D7B51D-D1CA-4330-9424-F2E4EDD07AEF}"/>
              </a:ext>
            </a:extLst>
          </p:cNvPr>
          <p:cNvSpPr txBox="1"/>
          <p:nvPr/>
        </p:nvSpPr>
        <p:spPr>
          <a:xfrm>
            <a:off x="22922220" y="3905766"/>
            <a:ext cx="349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j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6F8BDC-E3FE-4874-B83B-B67ADDDFD897}"/>
              </a:ext>
            </a:extLst>
          </p:cNvPr>
          <p:cNvSpPr txBox="1"/>
          <p:nvPr/>
        </p:nvSpPr>
        <p:spPr>
          <a:xfrm>
            <a:off x="22922213" y="8814493"/>
            <a:ext cx="3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415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16</Words>
  <Application>Microsoft Office PowerPoint</Application>
  <PresentationFormat>自定义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45</cp:revision>
  <dcterms:created xsi:type="dcterms:W3CDTF">2022-03-18T11:37:49Z</dcterms:created>
  <dcterms:modified xsi:type="dcterms:W3CDTF">2022-08-16T07:49:05Z</dcterms:modified>
</cp:coreProperties>
</file>